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29222" y="94819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Dheeraj Sharma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PGDAV College ,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B. Sc Mathematical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Python (Programming Language):- </a:t>
            </a:r>
            <a:r>
              <a:rPr lang="en-US" dirty="0"/>
              <a:t>Used to implement the encryption and decryption logic.</a:t>
            </a:r>
          </a:p>
          <a:p>
            <a:r>
              <a:rPr lang="en-US" b="1" dirty="0"/>
              <a:t>OPEN CV2 Library :-  </a:t>
            </a:r>
            <a:r>
              <a:rPr lang="en-US" dirty="0"/>
              <a:t>Reads and manipulates images where the secret message is hidden.</a:t>
            </a:r>
          </a:p>
          <a:p>
            <a:r>
              <a:rPr lang="en-US" b="1" dirty="0"/>
              <a:t>NUMPY library </a:t>
            </a:r>
            <a:r>
              <a:rPr lang="en-US" dirty="0"/>
              <a:t>:- Used for storing and retrieving ASCII values in pixels.</a:t>
            </a:r>
          </a:p>
          <a:p>
            <a:r>
              <a:rPr lang="en-IN" b="1" dirty="0"/>
              <a:t>File Handling </a:t>
            </a:r>
            <a:r>
              <a:rPr lang="en-US" dirty="0"/>
              <a:t>:- Saves and reads passwords using text files. Uses  </a:t>
            </a:r>
            <a:r>
              <a:rPr lang="en-US" b="1" dirty="0" err="1"/>
              <a:t>os.system</a:t>
            </a:r>
            <a:r>
              <a:rPr lang="en-US" b="1" dirty="0"/>
              <a:t>() </a:t>
            </a:r>
            <a:r>
              <a:rPr lang="en-US" dirty="0"/>
              <a:t>to open the encrypted image automatically.</a:t>
            </a:r>
          </a:p>
          <a:p>
            <a:r>
              <a:rPr lang="en-US" dirty="0"/>
              <a:t> </a:t>
            </a:r>
            <a:r>
              <a:rPr lang="en-IN" b="1" dirty="0"/>
              <a:t>Image Formats</a:t>
            </a:r>
            <a:r>
              <a:rPr lang="en-IN" dirty="0"/>
              <a:t>:-  JPEG &amp; PNG</a:t>
            </a:r>
          </a:p>
          <a:p>
            <a:r>
              <a:rPr lang="en-IN" b="1" dirty="0"/>
              <a:t>ASCII Encoding </a:t>
            </a:r>
            <a:r>
              <a:rPr lang="en-IN" dirty="0"/>
              <a:t>(Character-to-Pixel Conversion):-  </a:t>
            </a:r>
            <a:r>
              <a:rPr lang="en-IN" dirty="0" err="1"/>
              <a:t>ord</a:t>
            </a:r>
            <a:r>
              <a:rPr lang="en-IN" dirty="0"/>
              <a:t>(char)- &gt;</a:t>
            </a:r>
            <a:r>
              <a:rPr lang="en-US" dirty="0"/>
              <a:t>Converts a character to its ASCII value and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</a:t>
            </a:r>
            <a:r>
              <a:rPr lang="en-IN" dirty="0"/>
              <a:t>chr(value) -&gt;</a:t>
            </a:r>
            <a:r>
              <a:rPr lang="en-US" dirty="0"/>
              <a:t>Converts ASCII value back to a character.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6" y="1302026"/>
            <a:ext cx="12060024" cy="4673324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IN" sz="2000" dirty="0"/>
              <a:t> </a:t>
            </a:r>
            <a:r>
              <a:rPr lang="en-IN" sz="2000" b="1" dirty="0"/>
              <a:t>Lossless Encryption Using PNG</a:t>
            </a:r>
            <a:r>
              <a:rPr lang="en-IN" sz="2000" dirty="0"/>
              <a:t> 🔐 → Ensures pixel accuracy for perfect decryption.</a:t>
            </a:r>
          </a:p>
          <a:p>
            <a:r>
              <a:rPr lang="en-IN" sz="2000" dirty="0"/>
              <a:t> </a:t>
            </a:r>
            <a:r>
              <a:rPr lang="en-IN" sz="2000" b="1" dirty="0"/>
              <a:t>Simple &amp; Fast Execution</a:t>
            </a:r>
            <a:r>
              <a:rPr lang="en-IN" sz="2000" dirty="0"/>
              <a:t> ⚡ → Just run the script, enter a message, and it’s encrypted instantly.</a:t>
            </a:r>
          </a:p>
          <a:p>
            <a:r>
              <a:rPr lang="en-IN" sz="2000" dirty="0"/>
              <a:t> </a:t>
            </a:r>
            <a:r>
              <a:rPr lang="en-IN" sz="2000" b="1" dirty="0"/>
              <a:t>Custom Password Protection</a:t>
            </a:r>
            <a:r>
              <a:rPr lang="en-IN" sz="2000" dirty="0"/>
              <a:t> 🔑 → Prevents unauthorized access to the hidden message.</a:t>
            </a:r>
          </a:p>
          <a:p>
            <a:r>
              <a:rPr lang="en-IN" sz="2000" dirty="0"/>
              <a:t> </a:t>
            </a:r>
            <a:r>
              <a:rPr lang="en-IN" sz="2000" b="1" dirty="0"/>
              <a:t>No External Databases Needed</a:t>
            </a:r>
            <a:r>
              <a:rPr lang="en-IN" sz="2000" dirty="0"/>
              <a:t> 🗃️ → Entire data storage is within the image itself.</a:t>
            </a:r>
          </a:p>
          <a:p>
            <a:r>
              <a:rPr lang="en-IN" sz="2000" dirty="0"/>
              <a:t> </a:t>
            </a:r>
            <a:r>
              <a:rPr lang="en-IN" sz="2000" b="1" dirty="0"/>
              <a:t>Cross-Platform Compatibility</a:t>
            </a:r>
            <a:r>
              <a:rPr lang="en-IN" sz="2000" dirty="0"/>
              <a:t> 🖥️ → Works on </a:t>
            </a:r>
            <a:r>
              <a:rPr lang="en-IN" sz="2000" b="1" dirty="0"/>
              <a:t>Windows, macOS, and Linux</a:t>
            </a:r>
            <a:r>
              <a:rPr lang="en-IN" sz="2000" dirty="0"/>
              <a:t>.</a:t>
            </a:r>
          </a:p>
          <a:p>
            <a:r>
              <a:rPr lang="en-IN" sz="2000" dirty="0"/>
              <a:t> </a:t>
            </a:r>
            <a:r>
              <a:rPr lang="en-IN" sz="2000" b="1" dirty="0"/>
              <a:t>Minimal Dependencies</a:t>
            </a:r>
            <a:r>
              <a:rPr lang="en-IN" sz="2000" dirty="0"/>
              <a:t> 📦 → Only requires </a:t>
            </a:r>
            <a:r>
              <a:rPr lang="en-IN" sz="2000" b="1" dirty="0"/>
              <a:t>Python &amp; OpenCV</a:t>
            </a:r>
            <a:r>
              <a:rPr lang="en-IN" sz="2000" dirty="0"/>
              <a:t> (easy installation).</a:t>
            </a:r>
          </a:p>
          <a:p>
            <a:r>
              <a:rPr lang="en-US" sz="2000" b="1" dirty="0"/>
              <a:t>Hides Messages in Images</a:t>
            </a:r>
            <a:r>
              <a:rPr lang="en-US" sz="2000" dirty="0"/>
              <a:t> 🖼️ → Secret messages are stored inside image pixels without affecting visibility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 Cybersecurity &amp; Ethical Hackers 🛡️</a:t>
            </a:r>
          </a:p>
          <a:p>
            <a:r>
              <a:rPr lang="en-IN" dirty="0"/>
              <a:t>🔹 Use for </a:t>
            </a:r>
            <a:r>
              <a:rPr lang="en-IN" b="1" dirty="0"/>
              <a:t>secure message transmission</a:t>
            </a:r>
            <a:r>
              <a:rPr lang="en-IN" dirty="0"/>
              <a:t> and digital watermarking.</a:t>
            </a:r>
            <a:br>
              <a:rPr lang="en-IN" dirty="0"/>
            </a:br>
            <a:r>
              <a:rPr lang="en-IN" dirty="0"/>
              <a:t>🔹 Helps in </a:t>
            </a:r>
            <a:r>
              <a:rPr lang="en-IN" b="1" dirty="0"/>
              <a:t>forensic analysis</a:t>
            </a:r>
            <a:r>
              <a:rPr lang="en-IN" dirty="0"/>
              <a:t> and </a:t>
            </a:r>
            <a:r>
              <a:rPr lang="en-IN" b="1" dirty="0"/>
              <a:t>covert communication</a:t>
            </a:r>
            <a:r>
              <a:rPr lang="en-IN" dirty="0"/>
              <a:t>.</a:t>
            </a:r>
          </a:p>
          <a:p>
            <a:r>
              <a:rPr lang="en-IN" b="1" dirty="0"/>
              <a:t> Journalists &amp; Whistleblowers 📰</a:t>
            </a:r>
          </a:p>
          <a:p>
            <a:r>
              <a:rPr lang="en-IN" dirty="0"/>
              <a:t>🔹 Hide sensitive information in images to </a:t>
            </a:r>
            <a:r>
              <a:rPr lang="en-IN" b="1" dirty="0"/>
              <a:t>avoid censorship and surveillance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🔹 Useful for </a:t>
            </a:r>
            <a:r>
              <a:rPr lang="en-IN" b="1" dirty="0"/>
              <a:t>confidential news reporting</a:t>
            </a:r>
            <a:r>
              <a:rPr lang="en-IN" dirty="0"/>
              <a:t>.</a:t>
            </a:r>
          </a:p>
          <a:p>
            <a:r>
              <a:rPr lang="en-IN" b="1" dirty="0"/>
              <a:t> Military &amp; Intelligence Agencies 🕵️‍♂️</a:t>
            </a:r>
          </a:p>
          <a:p>
            <a:r>
              <a:rPr lang="en-IN" dirty="0"/>
              <a:t>🔹 Encrypt mission-critical data inside images for </a:t>
            </a:r>
            <a:r>
              <a:rPr lang="en-IN" b="1" dirty="0"/>
              <a:t>classified communication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🔹 Used in </a:t>
            </a:r>
            <a:r>
              <a:rPr lang="en-IN" b="1" dirty="0"/>
              <a:t>counter-surveillance tactics</a:t>
            </a:r>
            <a:r>
              <a:rPr lang="en-IN" dirty="0"/>
              <a:t>.</a:t>
            </a:r>
          </a:p>
          <a:p>
            <a:r>
              <a:rPr lang="en-IN" b="1" dirty="0"/>
              <a:t>Digital Artists &amp; Content Creators 🎨</a:t>
            </a:r>
          </a:p>
          <a:p>
            <a:pPr marL="0" indent="0">
              <a:buNone/>
            </a:pPr>
            <a:r>
              <a:rPr lang="en-IN" dirty="0"/>
              <a:t>  🔹 Watermark artwork subtly without altering visuals.</a:t>
            </a:r>
            <a:br>
              <a:rPr lang="en-IN" dirty="0"/>
            </a:br>
            <a:r>
              <a:rPr lang="en-IN" dirty="0"/>
              <a:t>  🔹 Protect copyright ownership using </a:t>
            </a:r>
            <a:r>
              <a:rPr lang="en-IN" b="1" dirty="0"/>
              <a:t>hidden metadata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D0410-1EFF-A135-EEA2-0F18BAA1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13" y="99205"/>
            <a:ext cx="5350955" cy="34305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E10B5-BBA8-CFFC-9ECD-22C21AC52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6261"/>
            <a:ext cx="6593840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F86A0-7DD4-6F3E-A434-010EDDF27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4000"/>
            <a:ext cx="6096000" cy="478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steganography project effectively demonstrates how secret messages can be hidden inside images using </a:t>
            </a:r>
            <a:r>
              <a:rPr lang="en-US" b="1" dirty="0"/>
              <a:t>Python and OpenCV</a:t>
            </a:r>
            <a:r>
              <a:rPr lang="en-US" dirty="0"/>
              <a:t>. By modifying pixel values, the project ensures secure and undetectable communication.</a:t>
            </a:r>
          </a:p>
          <a:p>
            <a:r>
              <a:rPr lang="en-US" dirty="0"/>
              <a:t>The use of </a:t>
            </a:r>
            <a:r>
              <a:rPr lang="en-US" b="1" dirty="0"/>
              <a:t>lossless PNG format</a:t>
            </a:r>
            <a:r>
              <a:rPr lang="en-US" dirty="0"/>
              <a:t>, </a:t>
            </a:r>
            <a:r>
              <a:rPr lang="en-US" b="1" dirty="0"/>
              <a:t>password protection</a:t>
            </a:r>
            <a:r>
              <a:rPr lang="en-US" dirty="0"/>
              <a:t>, and </a:t>
            </a:r>
            <a:r>
              <a:rPr lang="en-US" b="1" dirty="0"/>
              <a:t>ASCII-based encoding</a:t>
            </a:r>
            <a:r>
              <a:rPr lang="en-US" dirty="0"/>
              <a:t> makes this method reliable for </a:t>
            </a:r>
            <a:r>
              <a:rPr lang="en-US" b="1" dirty="0"/>
              <a:t>cybersecurity, digital watermarking, and confidential messaging</a:t>
            </a:r>
            <a:r>
              <a:rPr lang="en-US" dirty="0"/>
              <a:t>. With minimal dependencies and a simple implementation, it is both </a:t>
            </a:r>
            <a:r>
              <a:rPr lang="en-US" b="1" dirty="0"/>
              <a:t>accessible and efficient</a:t>
            </a:r>
            <a:r>
              <a:rPr lang="en-US" dirty="0"/>
              <a:t> for various users, from cybersecurity experts to everyday individuals.</a:t>
            </a:r>
          </a:p>
          <a:p>
            <a:r>
              <a:rPr lang="en-US" dirty="0"/>
              <a:t>Overall, this project highlights the power of </a:t>
            </a:r>
            <a:r>
              <a:rPr lang="en-US" b="1" dirty="0"/>
              <a:t>steganography</a:t>
            </a:r>
            <a:r>
              <a:rPr lang="en-US" dirty="0"/>
              <a:t> in modern digital security and offers a </a:t>
            </a:r>
            <a:r>
              <a:rPr lang="en-US" b="1" dirty="0"/>
              <a:t>practical tool for protecting sensitive information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532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Akhil Sharma</cp:lastModifiedBy>
  <cp:revision>40</cp:revision>
  <dcterms:created xsi:type="dcterms:W3CDTF">2021-05-26T16:50:10Z</dcterms:created>
  <dcterms:modified xsi:type="dcterms:W3CDTF">2025-02-21T17:07:16Z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