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media/image29.png" ContentType="image/png"/>
  <Override PartName="/ppt/media/image31.jpeg" ContentType="image/jpeg"/>
  <Override PartName="/ppt/media/image46.png" ContentType="image/png"/>
  <Override PartName="/ppt/media/image28.png" ContentType="image/png"/>
  <Override PartName="/ppt/media/image45.png" ContentType="image/png"/>
  <Override PartName="/ppt/media/image27.png" ContentType="image/png"/>
  <Override PartName="/ppt/media/image44.png" ContentType="image/png"/>
  <Override PartName="/ppt/media/image19.png" ContentType="image/png"/>
  <Override PartName="/ppt/media/image36.png" ContentType="image/png"/>
  <Override PartName="/ppt/media/image26.png" ContentType="image/png"/>
  <Override PartName="/ppt/media/image43.png" ContentType="image/png"/>
  <Override PartName="/ppt/media/image18.png" ContentType="image/png"/>
  <Override PartName="/ppt/media/image35.png" ContentType="image/png"/>
  <Override PartName="/ppt/media/image25.png" ContentType="image/png"/>
  <Override PartName="/ppt/media/image42.png" ContentType="image/png"/>
  <Override PartName="/ppt/media/image17.png" ContentType="image/png"/>
  <Override PartName="/ppt/media/image34.png" ContentType="image/png"/>
  <Override PartName="/ppt/media/image24.png" ContentType="image/png"/>
  <Override PartName="/ppt/media/image41.png" ContentType="image/png"/>
  <Override PartName="/ppt/media/image16.png" ContentType="image/png"/>
  <Override PartName="/ppt/media/image33.png" ContentType="image/png"/>
  <Override PartName="/ppt/media/image50.png" ContentType="image/png"/>
  <Override PartName="/ppt/media/image23.png" ContentType="image/png"/>
  <Override PartName="/ppt/media/image40.png" ContentType="image/png"/>
  <Override PartName="/ppt/media/image12.png" ContentType="image/png"/>
  <Override PartName="/ppt/media/image20.png" ContentType="image/png"/>
  <Override PartName="/ppt/media/image8.png" ContentType="image/png"/>
  <Override PartName="/ppt/media/image21.png" ContentType="image/png"/>
  <Override PartName="/ppt/media/image38.png" ContentType="image/png"/>
  <Override PartName="/ppt/media/image39.png" ContentType="image/png"/>
  <Override PartName="/ppt/media/image47.png" ContentType="image/png"/>
  <Override PartName="/ppt/media/image13.png" ContentType="image/png"/>
  <Override PartName="/ppt/media/image30.png" ContentType="image/png"/>
  <Override PartName="/ppt/media/image14.png" ContentType="image/png"/>
  <Override PartName="/ppt/media/image22.png" ContentType="image/png"/>
  <Override PartName="/ppt/media/image48.png" ContentType="image/png"/>
  <Override PartName="/ppt/media/image49.jpeg" ContentType="image/jpeg"/>
  <Override PartName="/ppt/media/image37.png" ContentType="image/png"/>
  <Override PartName="/ppt/media/image52.jpeg" ContentType="image/jpeg"/>
  <Override PartName="/ppt/media/image3.png" ContentType="image/png"/>
  <Override PartName="/ppt/media/image54.jpeg" ContentType="image/jpeg"/>
  <Override PartName="/ppt/media/image7.png" ContentType="image/png"/>
  <Override PartName="/ppt/media/image11.png" ContentType="image/png"/>
  <Override PartName="/ppt/media/image6.png" ContentType="image/png"/>
  <Override PartName="/ppt/media/image10.png" ContentType="image/png"/>
  <Override PartName="/ppt/media/image9.png" ContentType="image/png"/>
  <Override PartName="/ppt/media/image53.jpeg" ContentType="image/jpeg"/>
  <Override PartName="/ppt/media/image5.png" ContentType="image/png"/>
  <Override PartName="/ppt/media/image4.png" ContentType="image/png"/>
  <Override PartName="/ppt/media/image51.jpeg" ContentType="image/jpeg"/>
  <Override PartName="/ppt/media/image2.png" ContentType="image/png"/>
  <Override PartName="/ppt/media/image1.jpeg" ContentType="image/jpeg"/>
  <Override PartName="/ppt/media/image15.png" ContentType="image/png"/>
  <Override PartName="/ppt/media/image3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54D6A00-967F-431D-8A00-92C2205115DA}"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528843C-6C33-4601-BD99-CB5E62BDAA6B}"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FB28E7E-58E0-4E34-9CC9-69CFB2A33195}"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82698DF-BD30-4A25-8A0A-3B53E2AD55F5}"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4E15195-D5F7-422D-96C6-901A922D1913}"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ECA315C-8F79-415E-87D3-340338C9116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483C06A-A4C9-4C02-8A3B-5632622A7CB6}"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8E9377A-AFD3-4491-AC21-9A9CCDB7994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E3696B2-5E7A-4BD5-B110-9B0ACBA34940}"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BC1C1F8-9CD0-4F88-9475-02141031C1A5}"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98324E8-9F95-489D-A0AB-AFADE299DA1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A9762F6-B99C-44A0-A98E-23583726A81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F5E6805-B69C-48EA-A81F-611AE471328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1B00BDE-3F6A-405E-887A-669062954CD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3DBDAEB-1BC4-40B5-952A-C74776BF867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1C3DFEB-F5C7-44A2-97D1-664601B9E78A}"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B226B34-98F4-4B50-A04D-AB0010217D5E}"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48F422D-70EF-40BF-89DE-D00355F9067D}"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C463612-665B-4975-9364-A788ADD7A50A}"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075C87F-553B-487B-B241-EB567847FE29}"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2E82210-2E4B-43C5-BD3F-30445FFF99ED}"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6A6B4F1-8D44-418B-B673-9F8BC0C1D520}"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D685B67-015D-43F4-8673-C26B7274529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F886386-4134-4C64-B37F-4464BD714A67}"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8261427-083D-4C18-8763-B9D00B42B5F4}"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549C70A-B3A7-45D4-9551-3D6D767652BA}"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0C73859-6701-4C69-919A-8501118478A4}"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8E40FD2-F0C8-4CF0-B8D6-894D49CE8C42}"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5A889DC-D2BF-4780-9A4B-AF6285FF5FAB}"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333196FB-E2F5-4F88-8B99-8C47D8C2B486}"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F5DCD87-7A07-4FD9-AD34-15D50EB037EF}"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832B647-4659-41C5-9D42-970F6ECE5643}"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48871A3-C36D-424E-8130-9EE52C28770E}"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85D22E5-32FE-43E3-ACF8-BADA4BBDDC4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0515336-D110-401F-9D15-E8EE864C1E45}"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6708CC5-3EFF-405E-A292-8FD262C40BCF}"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C4D5B47-A123-439D-A39F-4086F594D902}"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51DA0B8-AD12-4180-90BF-83477AA8E8A5}"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2F9372D-C005-472A-81D6-89D62CE28373}"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D218262-D95C-46AC-980E-AD2B79255776}"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3BBE02CD-8220-41E2-82AC-AC03BD35C263}"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08429A8B-5D63-461C-836B-4FC056BBCB31}"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8EDBF987-232B-49AB-B226-0D5B27F79851}"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3F0C741-46B9-45D2-B2B3-2D567DE3009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892E97E-B507-426D-B441-81D03494FD4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5FCD7BA-F787-4CAB-BA46-53BF6105604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8BA2C4-1D19-4CDE-92A5-99A2C059844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0B6EFA0-CEDB-4F89-927A-F94E0069AEEB}"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0" y="0"/>
            <a:ext cx="9141480" cy="5141160"/>
          </a:xfrm>
          <a:custGeom>
            <a:avLst/>
            <a:gdLst>
              <a:gd name="textAreaLeft" fmla="*/ 0 w 9141480"/>
              <a:gd name="textAreaRight" fmla="*/ 9144000 w 9141480"/>
              <a:gd name="textAreaTop" fmla="*/ 0 h 5141160"/>
              <a:gd name="textAreaBottom" fmla="*/ 5143680 h 5141160"/>
            </a:gdLst>
            <a:ahLst/>
            <a:rect l="textAreaLeft" t="textAreaTop" r="textAreaRight" b="textAreaBottom"/>
            <a:pathLst>
              <a:path w="9144000" h="5143500">
                <a:moveTo>
                  <a:pt x="9143981" y="5143489"/>
                </a:moveTo>
                <a:lnTo>
                  <a:pt x="0" y="5143489"/>
                </a:lnTo>
                <a:lnTo>
                  <a:pt x="0" y="0"/>
                </a:lnTo>
                <a:lnTo>
                  <a:pt x="9143981" y="0"/>
                </a:lnTo>
                <a:lnTo>
                  <a:pt x="9143981" y="5143489"/>
                </a:lnTo>
                <a:close/>
              </a:path>
            </a:pathLst>
          </a:custGeom>
          <a:solidFill>
            <a:srgbClr val="ededed"/>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1" name="PlaceHolder 1"/>
          <p:cNvSpPr>
            <a:spLocks noGrp="1"/>
          </p:cNvSpPr>
          <p:nvPr>
            <p:ph type="ftr" idx="1"/>
          </p:nvPr>
        </p:nvSpPr>
        <p:spPr>
          <a:xfrm>
            <a:off x="3108960" y="4783320"/>
            <a:ext cx="2923560" cy="2545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2"/>
          <p:cNvSpPr>
            <a:spLocks noGrp="1"/>
          </p:cNvSpPr>
          <p:nvPr>
            <p:ph type="sldNum" idx="2"/>
          </p:nvPr>
        </p:nvSpPr>
        <p:spPr>
          <a:xfrm>
            <a:off x="6583680" y="4783320"/>
            <a:ext cx="2100600" cy="25452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b2b2b2"/>
                </a:solidFill>
                <a:latin typeface="Times New Roman"/>
              </a:defRPr>
            </a:lvl1pPr>
          </a:lstStyle>
          <a:p>
            <a:pPr indent="0" algn="r">
              <a:lnSpc>
                <a:spcPct val="100000"/>
              </a:lnSpc>
              <a:buNone/>
              <a:tabLst>
                <a:tab algn="l" pos="0"/>
              </a:tabLst>
            </a:pPr>
            <a:fld id="{C9474B85-98E4-4DEE-A160-A1379E1EA4C4}" type="slidenum">
              <a:rPr b="0" lang="en-IN" sz="1400" spc="-1" strike="noStrike">
                <a:solidFill>
                  <a:srgbClr val="b2b2b2"/>
                </a:solidFill>
                <a:latin typeface="Times New Roman"/>
              </a:rPr>
              <a:t>&lt;number&gt;</a:t>
            </a:fld>
            <a:endParaRPr b="0" lang="en-IN" sz="1400" spc="-1" strike="noStrike">
              <a:solidFill>
                <a:srgbClr val="000000"/>
              </a:solidFill>
              <a:latin typeface="Times New Roman"/>
            </a:endParaRPr>
          </a:p>
        </p:txBody>
      </p:sp>
      <p:sp>
        <p:nvSpPr>
          <p:cNvPr id="3" name="PlaceHolder 3"/>
          <p:cNvSpPr>
            <a:spLocks noGrp="1"/>
          </p:cNvSpPr>
          <p:nvPr>
            <p:ph type="dt" idx="3"/>
          </p:nvPr>
        </p:nvSpPr>
        <p:spPr>
          <a:xfrm>
            <a:off x="457200" y="4783320"/>
            <a:ext cx="2100600" cy="2545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a:t>
            </a:r>
            <a:r>
              <a:rPr b="0" lang="en-IN" sz="4400" spc="-1" strike="noStrike">
                <a:solidFill>
                  <a:srgbClr val="000000"/>
                </a:solidFill>
                <a:latin typeface="Arial"/>
              </a:rPr>
              <a:t>format</a:t>
            </a:r>
            <a:endParaRPr b="0" lang="en-IN" sz="4400" spc="-1" strike="noStrike">
              <a:solidFill>
                <a:srgbClr val="000000"/>
              </a:solidFill>
              <a:latin typeface="Arial"/>
            </a:endParaRPr>
          </a:p>
        </p:txBody>
      </p:sp>
      <p:sp>
        <p:nvSpPr>
          <p:cNvPr id="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bg object 16" hidden="1"/>
          <p:cNvSpPr/>
          <p:nvPr/>
        </p:nvSpPr>
        <p:spPr>
          <a:xfrm>
            <a:off x="0" y="0"/>
            <a:ext cx="9141480" cy="5141160"/>
          </a:xfrm>
          <a:custGeom>
            <a:avLst/>
            <a:gdLst>
              <a:gd name="textAreaLeft" fmla="*/ 0 w 9141480"/>
              <a:gd name="textAreaRight" fmla="*/ 9144000 w 9141480"/>
              <a:gd name="textAreaTop" fmla="*/ 0 h 5141160"/>
              <a:gd name="textAreaBottom" fmla="*/ 5143680 h 5141160"/>
            </a:gdLst>
            <a:ahLst/>
            <a:rect l="textAreaLeft" t="textAreaTop" r="textAreaRight" b="textAreaBottom"/>
            <a:pathLst>
              <a:path w="9144000" h="5143500">
                <a:moveTo>
                  <a:pt x="9143981" y="5143489"/>
                </a:moveTo>
                <a:lnTo>
                  <a:pt x="0" y="5143489"/>
                </a:lnTo>
                <a:lnTo>
                  <a:pt x="0" y="0"/>
                </a:lnTo>
                <a:lnTo>
                  <a:pt x="9143981" y="0"/>
                </a:lnTo>
                <a:lnTo>
                  <a:pt x="9143981" y="5143489"/>
                </a:lnTo>
                <a:close/>
              </a:path>
            </a:pathLst>
          </a:custGeom>
          <a:solidFill>
            <a:srgbClr val="ededed"/>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43" name="bg object 16"/>
          <p:cNvSpPr/>
          <p:nvPr/>
        </p:nvSpPr>
        <p:spPr>
          <a:xfrm>
            <a:off x="0" y="0"/>
            <a:ext cx="9141480" cy="5141160"/>
          </a:xfrm>
          <a:custGeom>
            <a:avLst/>
            <a:gdLst>
              <a:gd name="textAreaLeft" fmla="*/ 0 w 9141480"/>
              <a:gd name="textAreaRight" fmla="*/ 9144000 w 9141480"/>
              <a:gd name="textAreaTop" fmla="*/ 0 h 5141160"/>
              <a:gd name="textAreaBottom" fmla="*/ 5143680 h 5141160"/>
            </a:gdLst>
            <a:ahLst/>
            <a:rect l="textAreaLeft" t="textAreaTop" r="textAreaRight" b="textAreaBottom"/>
            <a:pathLst>
              <a:path w="9144000" h="5143500">
                <a:moveTo>
                  <a:pt x="9143981" y="5143489"/>
                </a:moveTo>
                <a:lnTo>
                  <a:pt x="0" y="5143489"/>
                </a:lnTo>
                <a:lnTo>
                  <a:pt x="0" y="0"/>
                </a:lnTo>
                <a:lnTo>
                  <a:pt x="9143981" y="0"/>
                </a:lnTo>
                <a:lnTo>
                  <a:pt x="9143981" y="5143489"/>
                </a:lnTo>
                <a:close/>
              </a:path>
            </a:pathLst>
          </a:custGeom>
          <a:solidFill>
            <a:srgbClr val="4b31ff"/>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44" name="PlaceHolder 1"/>
          <p:cNvSpPr>
            <a:spLocks noGrp="1"/>
          </p:cNvSpPr>
          <p:nvPr>
            <p:ph type="ftr" idx="4"/>
          </p:nvPr>
        </p:nvSpPr>
        <p:spPr>
          <a:xfrm>
            <a:off x="3108960" y="4783320"/>
            <a:ext cx="2923560" cy="2545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2"/>
          <p:cNvSpPr>
            <a:spLocks noGrp="1"/>
          </p:cNvSpPr>
          <p:nvPr>
            <p:ph type="sldNum" idx="5"/>
          </p:nvPr>
        </p:nvSpPr>
        <p:spPr>
          <a:xfrm>
            <a:off x="6583680" y="4783320"/>
            <a:ext cx="2100600" cy="25452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b2b2b2"/>
                </a:solidFill>
                <a:latin typeface="Times New Roman"/>
              </a:defRPr>
            </a:lvl1pPr>
          </a:lstStyle>
          <a:p>
            <a:pPr indent="0" algn="r">
              <a:lnSpc>
                <a:spcPct val="100000"/>
              </a:lnSpc>
              <a:buNone/>
              <a:tabLst>
                <a:tab algn="l" pos="0"/>
              </a:tabLst>
            </a:pPr>
            <a:fld id="{48038D56-4E99-4053-8ED2-BDD58C494271}" type="slidenum">
              <a:rPr b="0" lang="en-IN" sz="1400" spc="-1" strike="noStrike">
                <a:solidFill>
                  <a:srgbClr val="b2b2b2"/>
                </a:solidFill>
                <a:latin typeface="Times New Roman"/>
              </a:rPr>
              <a:t>&lt;number&gt;</a:t>
            </a:fld>
            <a:endParaRPr b="0" lang="en-IN" sz="1400" spc="-1" strike="noStrike">
              <a:solidFill>
                <a:srgbClr val="000000"/>
              </a:solidFill>
              <a:latin typeface="Times New Roman"/>
            </a:endParaRPr>
          </a:p>
        </p:txBody>
      </p:sp>
      <p:sp>
        <p:nvSpPr>
          <p:cNvPr id="46" name="PlaceHolder 3"/>
          <p:cNvSpPr>
            <a:spLocks noGrp="1"/>
          </p:cNvSpPr>
          <p:nvPr>
            <p:ph type="dt" idx="6"/>
          </p:nvPr>
        </p:nvSpPr>
        <p:spPr>
          <a:xfrm>
            <a:off x="457200" y="4783320"/>
            <a:ext cx="2100600" cy="2545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7"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8"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bg object 16"/>
          <p:cNvSpPr/>
          <p:nvPr/>
        </p:nvSpPr>
        <p:spPr>
          <a:xfrm>
            <a:off x="0" y="0"/>
            <a:ext cx="9141480" cy="5141160"/>
          </a:xfrm>
          <a:custGeom>
            <a:avLst/>
            <a:gdLst>
              <a:gd name="textAreaLeft" fmla="*/ 0 w 9141480"/>
              <a:gd name="textAreaRight" fmla="*/ 9144000 w 9141480"/>
              <a:gd name="textAreaTop" fmla="*/ 0 h 5141160"/>
              <a:gd name="textAreaBottom" fmla="*/ 5143680 h 5141160"/>
            </a:gdLst>
            <a:ahLst/>
            <a:rect l="textAreaLeft" t="textAreaTop" r="textAreaRight" b="textAreaBottom"/>
            <a:pathLst>
              <a:path w="9144000" h="5143500">
                <a:moveTo>
                  <a:pt x="9143981" y="5143489"/>
                </a:moveTo>
                <a:lnTo>
                  <a:pt x="0" y="5143489"/>
                </a:lnTo>
                <a:lnTo>
                  <a:pt x="0" y="0"/>
                </a:lnTo>
                <a:lnTo>
                  <a:pt x="9143981" y="0"/>
                </a:lnTo>
                <a:lnTo>
                  <a:pt x="9143981" y="5143489"/>
                </a:lnTo>
                <a:close/>
              </a:path>
            </a:pathLst>
          </a:custGeom>
          <a:solidFill>
            <a:srgbClr val="ededed"/>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86" name="PlaceHolder 1"/>
          <p:cNvSpPr>
            <a:spLocks noGrp="1"/>
          </p:cNvSpPr>
          <p:nvPr>
            <p:ph type="ftr" idx="7"/>
          </p:nvPr>
        </p:nvSpPr>
        <p:spPr>
          <a:xfrm>
            <a:off x="3108960" y="4783320"/>
            <a:ext cx="2923560" cy="2545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7" name="PlaceHolder 2"/>
          <p:cNvSpPr>
            <a:spLocks noGrp="1"/>
          </p:cNvSpPr>
          <p:nvPr>
            <p:ph type="sldNum" idx="8"/>
          </p:nvPr>
        </p:nvSpPr>
        <p:spPr>
          <a:xfrm>
            <a:off x="6583680" y="4783320"/>
            <a:ext cx="2100600" cy="25452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b2b2b2"/>
                </a:solidFill>
                <a:latin typeface="Times New Roman"/>
              </a:defRPr>
            </a:lvl1pPr>
          </a:lstStyle>
          <a:p>
            <a:pPr indent="0" algn="r">
              <a:lnSpc>
                <a:spcPct val="100000"/>
              </a:lnSpc>
              <a:buNone/>
              <a:tabLst>
                <a:tab algn="l" pos="0"/>
              </a:tabLst>
            </a:pPr>
            <a:fld id="{6ABEDBF3-4B4F-4930-8CC9-13B59F8066D4}" type="slidenum">
              <a:rPr b="0" lang="en-IN" sz="1400" spc="-1" strike="noStrike">
                <a:solidFill>
                  <a:srgbClr val="b2b2b2"/>
                </a:solidFill>
                <a:latin typeface="Times New Roman"/>
              </a:rPr>
              <a:t>&lt;number&gt;</a:t>
            </a:fld>
            <a:endParaRPr b="0" lang="en-IN" sz="1400" spc="-1" strike="noStrike">
              <a:solidFill>
                <a:srgbClr val="000000"/>
              </a:solidFill>
              <a:latin typeface="Times New Roman"/>
            </a:endParaRPr>
          </a:p>
        </p:txBody>
      </p:sp>
      <p:sp>
        <p:nvSpPr>
          <p:cNvPr id="88" name="PlaceHolder 3"/>
          <p:cNvSpPr>
            <a:spLocks noGrp="1"/>
          </p:cNvSpPr>
          <p:nvPr>
            <p:ph type="dt" idx="9"/>
          </p:nvPr>
        </p:nvSpPr>
        <p:spPr>
          <a:xfrm>
            <a:off x="457200" y="4783320"/>
            <a:ext cx="2100600" cy="2545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9"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90"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bg object 16"/>
          <p:cNvSpPr/>
          <p:nvPr/>
        </p:nvSpPr>
        <p:spPr>
          <a:xfrm>
            <a:off x="0" y="0"/>
            <a:ext cx="9141480" cy="5141160"/>
          </a:xfrm>
          <a:custGeom>
            <a:avLst/>
            <a:gdLst>
              <a:gd name="textAreaLeft" fmla="*/ 0 w 9141480"/>
              <a:gd name="textAreaRight" fmla="*/ 9144000 w 9141480"/>
              <a:gd name="textAreaTop" fmla="*/ 0 h 5141160"/>
              <a:gd name="textAreaBottom" fmla="*/ 5143680 h 5141160"/>
            </a:gdLst>
            <a:ahLst/>
            <a:rect l="textAreaLeft" t="textAreaTop" r="textAreaRight" b="textAreaBottom"/>
            <a:pathLst>
              <a:path w="9144000" h="5143500">
                <a:moveTo>
                  <a:pt x="9143981" y="5143489"/>
                </a:moveTo>
                <a:lnTo>
                  <a:pt x="0" y="5143489"/>
                </a:lnTo>
                <a:lnTo>
                  <a:pt x="0" y="0"/>
                </a:lnTo>
                <a:lnTo>
                  <a:pt x="9143981" y="0"/>
                </a:lnTo>
                <a:lnTo>
                  <a:pt x="9143981" y="5143489"/>
                </a:lnTo>
                <a:close/>
              </a:path>
            </a:pathLst>
          </a:custGeom>
          <a:solidFill>
            <a:srgbClr val="ededed"/>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128" name="PlaceHolder 1"/>
          <p:cNvSpPr>
            <a:spLocks noGrp="1"/>
          </p:cNvSpPr>
          <p:nvPr>
            <p:ph type="ftr" idx="10"/>
          </p:nvPr>
        </p:nvSpPr>
        <p:spPr>
          <a:xfrm>
            <a:off x="3108960" y="4783320"/>
            <a:ext cx="2923560" cy="2545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9" name="PlaceHolder 2"/>
          <p:cNvSpPr>
            <a:spLocks noGrp="1"/>
          </p:cNvSpPr>
          <p:nvPr>
            <p:ph type="sldNum" idx="11"/>
          </p:nvPr>
        </p:nvSpPr>
        <p:spPr>
          <a:xfrm>
            <a:off x="6583680" y="4783320"/>
            <a:ext cx="2100600" cy="25452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b2b2b2"/>
                </a:solidFill>
                <a:latin typeface="Times New Roman"/>
              </a:defRPr>
            </a:lvl1pPr>
          </a:lstStyle>
          <a:p>
            <a:pPr indent="0" algn="r">
              <a:lnSpc>
                <a:spcPct val="100000"/>
              </a:lnSpc>
              <a:buNone/>
              <a:tabLst>
                <a:tab algn="l" pos="0"/>
              </a:tabLst>
            </a:pPr>
            <a:fld id="{B0B0C8B5-72A4-4419-9F7F-99BBC3E2A97B}" type="slidenum">
              <a:rPr b="0" lang="en-IN" sz="1400" spc="-1" strike="noStrike">
                <a:solidFill>
                  <a:srgbClr val="b2b2b2"/>
                </a:solidFill>
                <a:latin typeface="Times New Roman"/>
              </a:rPr>
              <a:t>&lt;number&gt;</a:t>
            </a:fld>
            <a:endParaRPr b="0" lang="en-IN" sz="1400" spc="-1" strike="noStrike">
              <a:solidFill>
                <a:srgbClr val="000000"/>
              </a:solidFill>
              <a:latin typeface="Times New Roman"/>
            </a:endParaRPr>
          </a:p>
        </p:txBody>
      </p:sp>
      <p:sp>
        <p:nvSpPr>
          <p:cNvPr id="130" name="PlaceHolder 3"/>
          <p:cNvSpPr>
            <a:spLocks noGrp="1"/>
          </p:cNvSpPr>
          <p:nvPr>
            <p:ph type="dt" idx="12"/>
          </p:nvPr>
        </p:nvSpPr>
        <p:spPr>
          <a:xfrm>
            <a:off x="457200" y="4783320"/>
            <a:ext cx="2100600" cy="2545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31"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32"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0.png"/><Relationship Id="rId10" Type="http://schemas.openxmlformats.org/officeDocument/2006/relationships/image" Target="../media/image29.png"/><Relationship Id="rId11" Type="http://schemas.openxmlformats.org/officeDocument/2006/relationships/image" Target="../media/image30.png"/><Relationship Id="rId1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31.jpe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34.png"/><Relationship Id="rId6" Type="http://schemas.openxmlformats.org/officeDocument/2006/relationships/image" Target="../media/image34.png"/><Relationship Id="rId7" Type="http://schemas.openxmlformats.org/officeDocument/2006/relationships/image" Target="../media/image34.png"/><Relationship Id="rId8" Type="http://schemas.openxmlformats.org/officeDocument/2006/relationships/image" Target="../media/image34.png"/><Relationship Id="rId9" Type="http://schemas.openxmlformats.org/officeDocument/2006/relationships/image" Target="../media/image34.png"/><Relationship Id="rId10" Type="http://schemas.openxmlformats.org/officeDocument/2006/relationships/image" Target="../media/image34.png"/><Relationship Id="rId11" Type="http://schemas.openxmlformats.org/officeDocument/2006/relationships/image" Target="../media/image34.png"/><Relationship Id="rId12" Type="http://schemas.openxmlformats.org/officeDocument/2006/relationships/image" Target="../media/image34.png"/><Relationship Id="rId13" Type="http://schemas.openxmlformats.org/officeDocument/2006/relationships/image" Target="../media/image35.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5.png"/><Relationship Id="rId17"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4.png"/><Relationship Id="rId3" Type="http://schemas.openxmlformats.org/officeDocument/2006/relationships/image" Target="../media/image34.png"/><Relationship Id="rId4" Type="http://schemas.openxmlformats.org/officeDocument/2006/relationships/image" Target="../media/image34.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7.png"/><Relationship Id="rId9" Type="http://schemas.openxmlformats.org/officeDocument/2006/relationships/image" Target="../media/image37.png"/><Relationship Id="rId10" Type="http://schemas.openxmlformats.org/officeDocument/2006/relationships/image" Target="../media/image38.png"/><Relationship Id="rId1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image" Target="../media/image52.jpeg"/><Relationship Id="rId3" Type="http://schemas.openxmlformats.org/officeDocument/2006/relationships/image" Target="../media/image53.jpeg"/><Relationship Id="rId4"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69" name="object 2"/>
          <p:cNvSpPr/>
          <p:nvPr/>
        </p:nvSpPr>
        <p:spPr>
          <a:xfrm>
            <a:off x="0" y="0"/>
            <a:ext cx="9141480" cy="5141160"/>
          </a:xfrm>
          <a:custGeom>
            <a:avLst/>
            <a:gdLst>
              <a:gd name="textAreaLeft" fmla="*/ 0 w 9141480"/>
              <a:gd name="textAreaRight" fmla="*/ 9144000 w 9141480"/>
              <a:gd name="textAreaTop" fmla="*/ 0 h 5141160"/>
              <a:gd name="textAreaBottom" fmla="*/ 5143680 h 5141160"/>
            </a:gdLst>
            <a:ahLst/>
            <a:rect l="textAreaLeft" t="textAreaTop" r="textAreaRight" b="textAreaBottom"/>
            <a:pathLst>
              <a:path w="9144000" h="5143500">
                <a:moveTo>
                  <a:pt x="9143981" y="5143489"/>
                </a:moveTo>
                <a:lnTo>
                  <a:pt x="0" y="5143489"/>
                </a:lnTo>
                <a:lnTo>
                  <a:pt x="0" y="0"/>
                </a:lnTo>
                <a:lnTo>
                  <a:pt x="9143981" y="0"/>
                </a:lnTo>
                <a:lnTo>
                  <a:pt x="9143981" y="5143489"/>
                </a:lnTo>
                <a:close/>
              </a:path>
            </a:pathLst>
          </a:custGeom>
          <a:solidFill>
            <a:srgbClr val="381dff"/>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ffffff"/>
              </a:solidFill>
              <a:latin typeface="Arial"/>
              <a:ea typeface="DejaVu Sans"/>
            </a:endParaRPr>
          </a:p>
        </p:txBody>
      </p:sp>
      <p:sp>
        <p:nvSpPr>
          <p:cNvPr id="170" name="PlaceHolder 1"/>
          <p:cNvSpPr>
            <a:spLocks noGrp="1"/>
          </p:cNvSpPr>
          <p:nvPr>
            <p:ph type="title"/>
          </p:nvPr>
        </p:nvSpPr>
        <p:spPr>
          <a:xfrm>
            <a:off x="384840" y="971640"/>
            <a:ext cx="4167360" cy="2296080"/>
          </a:xfrm>
          <a:prstGeom prst="rect">
            <a:avLst/>
          </a:prstGeom>
          <a:noFill/>
          <a:ln w="0">
            <a:noFill/>
          </a:ln>
        </p:spPr>
        <p:txBody>
          <a:bodyPr lIns="0" rIns="0" tIns="12600" bIns="0" anchor="t">
            <a:noAutofit/>
          </a:bodyPr>
          <a:p>
            <a:pPr marL="12600" indent="0" algn="just">
              <a:lnSpc>
                <a:spcPct val="100000"/>
              </a:lnSpc>
              <a:spcBef>
                <a:spcPts val="99"/>
              </a:spcBef>
              <a:buNone/>
              <a:tabLst>
                <a:tab algn="l" pos="0"/>
              </a:tabLst>
            </a:pPr>
            <a:r>
              <a:rPr b="1" lang="en-IN" sz="5000" spc="296" strike="noStrike">
                <a:solidFill>
                  <a:srgbClr val="ffffff"/>
                </a:solidFill>
                <a:latin typeface="Calibri"/>
              </a:rPr>
              <a:t>Non</a:t>
            </a:r>
            <a:r>
              <a:rPr b="1" lang="en-IN" sz="5000" spc="41" strike="noStrike">
                <a:solidFill>
                  <a:srgbClr val="ffffff"/>
                </a:solidFill>
                <a:latin typeface="Calibri"/>
              </a:rPr>
              <a:t> </a:t>
            </a:r>
            <a:r>
              <a:rPr b="1" lang="en-IN" sz="5000" spc="341" strike="noStrike">
                <a:solidFill>
                  <a:srgbClr val="ffffff"/>
                </a:solidFill>
                <a:latin typeface="Calibri"/>
              </a:rPr>
              <a:t>Adaptive </a:t>
            </a:r>
            <a:r>
              <a:rPr b="1" lang="en-IN" sz="5000" spc="225" strike="noStrike">
                <a:solidFill>
                  <a:srgbClr val="ffffff"/>
                </a:solidFill>
                <a:latin typeface="Calibri"/>
              </a:rPr>
              <a:t>Partial</a:t>
            </a:r>
            <a:r>
              <a:rPr b="1" lang="en-IN" sz="5000" spc="66" strike="noStrike">
                <a:solidFill>
                  <a:srgbClr val="ffffff"/>
                </a:solidFill>
                <a:latin typeface="Calibri"/>
              </a:rPr>
              <a:t> </a:t>
            </a:r>
            <a:r>
              <a:rPr b="1" lang="en-IN" sz="5000" spc="321" strike="noStrike">
                <a:solidFill>
                  <a:srgbClr val="ffffff"/>
                </a:solidFill>
                <a:latin typeface="Calibri"/>
              </a:rPr>
              <a:t>Image </a:t>
            </a:r>
            <a:r>
              <a:rPr b="1" lang="en-IN" sz="5000" spc="386" strike="noStrike">
                <a:solidFill>
                  <a:srgbClr val="ffffff"/>
                </a:solidFill>
                <a:latin typeface="Calibri"/>
              </a:rPr>
              <a:t>Encryption</a:t>
            </a:r>
            <a:endParaRPr b="0" lang="en-IN" sz="5000" spc="-1" strike="noStrike">
              <a:solidFill>
                <a:srgbClr val="000000"/>
              </a:solidFill>
              <a:latin typeface="Arial"/>
            </a:endParaRPr>
          </a:p>
        </p:txBody>
      </p:sp>
      <p:sp>
        <p:nvSpPr>
          <p:cNvPr id="171" name="object 4"/>
          <p:cNvSpPr/>
          <p:nvPr/>
        </p:nvSpPr>
        <p:spPr>
          <a:xfrm>
            <a:off x="384840" y="3885120"/>
            <a:ext cx="3095640" cy="1007280"/>
          </a:xfrm>
          <a:prstGeom prst="rect">
            <a:avLst/>
          </a:prstGeom>
          <a:noFill/>
          <a:ln w="0">
            <a:noFill/>
          </a:ln>
        </p:spPr>
        <p:style>
          <a:lnRef idx="0"/>
          <a:fillRef idx="0"/>
          <a:effectRef idx="0"/>
          <a:fontRef idx="minor"/>
        </p:style>
        <p:txBody>
          <a:bodyPr lIns="0" rIns="0" tIns="43920" bIns="0" anchor="t">
            <a:spAutoFit/>
          </a:bodyPr>
          <a:p>
            <a:pPr marL="12600">
              <a:lnSpc>
                <a:spcPct val="100000"/>
              </a:lnSpc>
              <a:spcBef>
                <a:spcPts val="346"/>
              </a:spcBef>
            </a:pPr>
            <a:r>
              <a:rPr b="1" lang="en-IN" sz="1100" spc="202" strike="noStrike">
                <a:solidFill>
                  <a:srgbClr val="ffffff"/>
                </a:solidFill>
                <a:latin typeface="Calibri"/>
                <a:ea typeface="DejaVu Sans"/>
              </a:rPr>
              <a:t>BRSNC</a:t>
            </a:r>
            <a:r>
              <a:rPr b="1" lang="en-IN" sz="1100" spc="52" strike="noStrike">
                <a:solidFill>
                  <a:srgbClr val="ffffff"/>
                </a:solidFill>
                <a:latin typeface="Calibri"/>
                <a:ea typeface="DejaVu Sans"/>
              </a:rPr>
              <a:t> </a:t>
            </a:r>
            <a:r>
              <a:rPr b="1" lang="en-IN" sz="1100" spc="80" strike="noStrike">
                <a:solidFill>
                  <a:srgbClr val="ffffff"/>
                </a:solidFill>
                <a:latin typeface="Calibri"/>
                <a:ea typeface="DejaVu Sans"/>
              </a:rPr>
              <a:t>-</a:t>
            </a:r>
            <a:r>
              <a:rPr b="1" lang="en-IN" sz="1100" spc="52" strike="noStrike">
                <a:solidFill>
                  <a:srgbClr val="ffffff"/>
                </a:solidFill>
                <a:latin typeface="Calibri"/>
                <a:ea typeface="DejaVu Sans"/>
              </a:rPr>
              <a:t> </a:t>
            </a:r>
            <a:r>
              <a:rPr b="1" lang="en-IN" sz="1100" spc="131" strike="noStrike">
                <a:solidFill>
                  <a:srgbClr val="ffffff"/>
                </a:solidFill>
                <a:latin typeface="Calibri"/>
                <a:ea typeface="DejaVu Sans"/>
              </a:rPr>
              <a:t>UG</a:t>
            </a:r>
            <a:endParaRPr b="0" lang="en-IN" sz="1100" spc="-1" strike="noStrike">
              <a:solidFill>
                <a:srgbClr val="000000"/>
              </a:solidFill>
              <a:latin typeface="Arial"/>
            </a:endParaRPr>
          </a:p>
          <a:p>
            <a:pPr marL="12600">
              <a:lnSpc>
                <a:spcPct val="119000"/>
              </a:lnSpc>
            </a:pPr>
            <a:r>
              <a:rPr b="0" lang="en-IN" sz="1100" spc="145" strike="noStrike">
                <a:solidFill>
                  <a:srgbClr val="ffffff"/>
                </a:solidFill>
                <a:latin typeface="Calibri"/>
                <a:ea typeface="DejaVu Sans"/>
              </a:rPr>
              <a:t>Department</a:t>
            </a:r>
            <a:r>
              <a:rPr b="0" lang="en-IN" sz="1100" spc="35" strike="noStrike">
                <a:solidFill>
                  <a:srgbClr val="ffffff"/>
                </a:solidFill>
                <a:latin typeface="Calibri"/>
                <a:ea typeface="DejaVu Sans"/>
              </a:rPr>
              <a:t> </a:t>
            </a:r>
            <a:r>
              <a:rPr b="0" lang="en-IN" sz="1100" spc="72" strike="noStrike">
                <a:solidFill>
                  <a:srgbClr val="ffffff"/>
                </a:solidFill>
                <a:latin typeface="Calibri"/>
                <a:ea typeface="DejaVu Sans"/>
              </a:rPr>
              <a:t>of</a:t>
            </a:r>
            <a:r>
              <a:rPr b="0" lang="en-IN" sz="1100" spc="41" strike="noStrike">
                <a:solidFill>
                  <a:srgbClr val="ffffff"/>
                </a:solidFill>
                <a:latin typeface="Calibri"/>
                <a:ea typeface="DejaVu Sans"/>
              </a:rPr>
              <a:t> </a:t>
            </a:r>
            <a:r>
              <a:rPr b="0" lang="en-IN" sz="1100" spc="137" strike="noStrike">
                <a:solidFill>
                  <a:srgbClr val="ffffff"/>
                </a:solidFill>
                <a:latin typeface="Calibri"/>
                <a:ea typeface="DejaVu Sans"/>
              </a:rPr>
              <a:t>computer</a:t>
            </a:r>
            <a:r>
              <a:rPr b="0" lang="en-IN" sz="1100" spc="41" strike="noStrike">
                <a:solidFill>
                  <a:srgbClr val="ffffff"/>
                </a:solidFill>
                <a:latin typeface="Calibri"/>
                <a:ea typeface="DejaVu Sans"/>
              </a:rPr>
              <a:t> </a:t>
            </a:r>
            <a:r>
              <a:rPr b="0" lang="en-IN" sz="1100" spc="106" strike="noStrike">
                <a:solidFill>
                  <a:srgbClr val="ffffff"/>
                </a:solidFill>
                <a:latin typeface="Calibri"/>
                <a:ea typeface="DejaVu Sans"/>
              </a:rPr>
              <a:t>science</a:t>
            </a:r>
            <a:endParaRPr b="0" lang="en-IN" sz="1100" spc="-1" strike="noStrike">
              <a:solidFill>
                <a:srgbClr val="000000"/>
              </a:solidFill>
              <a:latin typeface="Arial"/>
            </a:endParaRPr>
          </a:p>
          <a:p>
            <a:pPr marL="12600">
              <a:lnSpc>
                <a:spcPct val="119000"/>
              </a:lnSpc>
            </a:pPr>
            <a:r>
              <a:rPr b="0" lang="en-IN" sz="1100" spc="106" strike="noStrike">
                <a:solidFill>
                  <a:srgbClr val="ffffff"/>
                </a:solidFill>
                <a:latin typeface="Calibri"/>
                <a:ea typeface="DejaVu Sans"/>
              </a:rPr>
              <a:t>Anupunja Dasgupta, Soumarkya Ghosh and</a:t>
            </a:r>
            <a:endParaRPr b="0" lang="en-IN" sz="1100" spc="-1" strike="noStrike">
              <a:solidFill>
                <a:srgbClr val="000000"/>
              </a:solidFill>
              <a:latin typeface="Arial"/>
            </a:endParaRPr>
          </a:p>
          <a:p>
            <a:pPr marL="12600">
              <a:lnSpc>
                <a:spcPct val="119000"/>
              </a:lnSpc>
            </a:pPr>
            <a:r>
              <a:rPr b="0" lang="en-IN" sz="1100" spc="106" strike="noStrike">
                <a:solidFill>
                  <a:srgbClr val="ffffff"/>
                </a:solidFill>
                <a:latin typeface="Calibri"/>
                <a:ea typeface="DejaVu Sans"/>
              </a:rPr>
              <a:t>Subhojit Ghosh</a:t>
            </a:r>
            <a:endParaRPr b="0" lang="en-IN" sz="1100" spc="-1" strike="noStrike">
              <a:solidFill>
                <a:srgbClr val="000000"/>
              </a:solidFill>
              <a:latin typeface="Arial"/>
            </a:endParaRPr>
          </a:p>
          <a:p>
            <a:pPr marL="12600">
              <a:lnSpc>
                <a:spcPct val="119000"/>
              </a:lnSpc>
            </a:pPr>
            <a:r>
              <a:rPr b="0" lang="en-IN" sz="1100" spc="137" strike="noStrike">
                <a:solidFill>
                  <a:srgbClr val="ffffff"/>
                </a:solidFill>
                <a:latin typeface="Calibri"/>
                <a:ea typeface="DejaVu Sans"/>
              </a:rPr>
              <a:t>Under</a:t>
            </a:r>
            <a:r>
              <a:rPr b="0" lang="en-IN" sz="1100" spc="35" strike="noStrike">
                <a:solidFill>
                  <a:srgbClr val="ffffff"/>
                </a:solidFill>
                <a:latin typeface="Calibri"/>
                <a:ea typeface="DejaVu Sans"/>
              </a:rPr>
              <a:t> </a:t>
            </a:r>
            <a:r>
              <a:rPr b="0" lang="en-IN" sz="1100" spc="106" strike="noStrike">
                <a:solidFill>
                  <a:srgbClr val="ffffff"/>
                </a:solidFill>
                <a:latin typeface="Calibri"/>
                <a:ea typeface="DejaVu Sans"/>
              </a:rPr>
              <a:t>supervision</a:t>
            </a:r>
            <a:r>
              <a:rPr b="0" lang="en-IN" sz="1100" spc="41" strike="noStrike">
                <a:solidFill>
                  <a:srgbClr val="ffffff"/>
                </a:solidFill>
                <a:latin typeface="Calibri"/>
                <a:ea typeface="DejaVu Sans"/>
              </a:rPr>
              <a:t> </a:t>
            </a:r>
            <a:r>
              <a:rPr b="0" lang="en-IN" sz="1100" spc="72" strike="noStrike">
                <a:solidFill>
                  <a:srgbClr val="ffffff"/>
                </a:solidFill>
                <a:latin typeface="Calibri"/>
                <a:ea typeface="DejaVu Sans"/>
              </a:rPr>
              <a:t>of</a:t>
            </a:r>
            <a:r>
              <a:rPr b="0" lang="en-IN" sz="1100" spc="41" strike="noStrike">
                <a:solidFill>
                  <a:srgbClr val="ffffff"/>
                </a:solidFill>
                <a:latin typeface="Calibri"/>
                <a:ea typeface="DejaVu Sans"/>
              </a:rPr>
              <a:t> </a:t>
            </a:r>
            <a:r>
              <a:rPr b="0" lang="en-IN" sz="1100" spc="72" strike="noStrike">
                <a:solidFill>
                  <a:srgbClr val="ffffff"/>
                </a:solidFill>
                <a:latin typeface="Calibri"/>
                <a:ea typeface="DejaVu Sans"/>
              </a:rPr>
              <a:t>Dr.</a:t>
            </a:r>
            <a:r>
              <a:rPr b="0" lang="en-IN" sz="1100" spc="41" strike="noStrike">
                <a:solidFill>
                  <a:srgbClr val="ffffff"/>
                </a:solidFill>
                <a:latin typeface="Calibri"/>
                <a:ea typeface="DejaVu Sans"/>
              </a:rPr>
              <a:t> </a:t>
            </a:r>
            <a:r>
              <a:rPr b="0" lang="en-IN" sz="1100" spc="120" strike="noStrike">
                <a:solidFill>
                  <a:srgbClr val="ffffff"/>
                </a:solidFill>
                <a:latin typeface="Calibri"/>
                <a:ea typeface="DejaVu Sans"/>
              </a:rPr>
              <a:t>Sukalyan</a:t>
            </a:r>
            <a:r>
              <a:rPr b="0" lang="en-IN" sz="1100" spc="41" strike="noStrike">
                <a:solidFill>
                  <a:srgbClr val="ffffff"/>
                </a:solidFill>
                <a:latin typeface="Calibri"/>
                <a:ea typeface="DejaVu Sans"/>
              </a:rPr>
              <a:t> </a:t>
            </a:r>
            <a:r>
              <a:rPr b="0" lang="en-IN" sz="1100" spc="180" strike="noStrike">
                <a:solidFill>
                  <a:srgbClr val="ffffff"/>
                </a:solidFill>
                <a:latin typeface="Calibri"/>
                <a:ea typeface="DejaVu Sans"/>
              </a:rPr>
              <a:t>Som</a:t>
            </a:r>
            <a:endParaRPr b="0" lang="en-IN" sz="1100" spc="-1" strike="noStrike">
              <a:solidFill>
                <a:srgbClr val="000000"/>
              </a:solidFill>
              <a:latin typeface="Arial"/>
            </a:endParaRPr>
          </a:p>
        </p:txBody>
      </p:sp>
      <p:sp>
        <p:nvSpPr>
          <p:cNvPr id="172" name="object 5"/>
          <p:cNvSpPr/>
          <p:nvPr/>
        </p:nvSpPr>
        <p:spPr>
          <a:xfrm>
            <a:off x="6320520" y="849240"/>
            <a:ext cx="870480" cy="853920"/>
          </a:xfrm>
          <a:custGeom>
            <a:avLst/>
            <a:gdLst>
              <a:gd name="textAreaLeft" fmla="*/ 0 w 870480"/>
              <a:gd name="textAreaRight" fmla="*/ 873000 w 870480"/>
              <a:gd name="textAreaTop" fmla="*/ 0 h 853920"/>
              <a:gd name="textAreaBottom" fmla="*/ 856440 h 853920"/>
            </a:gdLst>
            <a:ahLst/>
            <a:rect l="textAreaLeft" t="textAreaTop" r="textAreaRight" b="textAreaBottom"/>
            <a:pathLst>
              <a:path w="873125" h="856614">
                <a:moveTo>
                  <a:pt x="0" y="291124"/>
                </a:moveTo>
                <a:lnTo>
                  <a:pt x="299399" y="291124"/>
                </a:lnTo>
                <a:lnTo>
                  <a:pt x="299399" y="0"/>
                </a:lnTo>
                <a:lnTo>
                  <a:pt x="573448" y="0"/>
                </a:lnTo>
                <a:lnTo>
                  <a:pt x="573448" y="291124"/>
                </a:lnTo>
                <a:lnTo>
                  <a:pt x="872848" y="291124"/>
                </a:lnTo>
                <a:lnTo>
                  <a:pt x="872848" y="565178"/>
                </a:lnTo>
                <a:lnTo>
                  <a:pt x="573448" y="565178"/>
                </a:lnTo>
                <a:lnTo>
                  <a:pt x="573448" y="856303"/>
                </a:lnTo>
                <a:lnTo>
                  <a:pt x="299399" y="856303"/>
                </a:lnTo>
                <a:lnTo>
                  <a:pt x="299399" y="565178"/>
                </a:lnTo>
                <a:lnTo>
                  <a:pt x="0" y="565178"/>
                </a:lnTo>
                <a:lnTo>
                  <a:pt x="0" y="291124"/>
                </a:lnTo>
                <a:close/>
              </a:path>
            </a:pathLst>
          </a:custGeom>
          <a:noFill/>
          <a:ln w="114299">
            <a:solidFill>
              <a:srgbClr val="4b31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173" name="object 6"/>
          <p:cNvSpPr/>
          <p:nvPr/>
        </p:nvSpPr>
        <p:spPr>
          <a:xfrm>
            <a:off x="7986240" y="1359000"/>
            <a:ext cx="589320" cy="536760"/>
          </a:xfrm>
          <a:custGeom>
            <a:avLst/>
            <a:gdLst>
              <a:gd name="textAreaLeft" fmla="*/ 0 w 589320"/>
              <a:gd name="textAreaRight" fmla="*/ 591840 w 589320"/>
              <a:gd name="textAreaTop" fmla="*/ 0 h 536760"/>
              <a:gd name="textAreaBottom" fmla="*/ 539280 h 536760"/>
            </a:gdLst>
            <a:ahLst/>
            <a:rect l="textAreaLeft" t="textAreaTop" r="textAreaRight" b="textAreaBottom"/>
            <a:pathLst>
              <a:path w="591820" h="539114">
                <a:moveTo>
                  <a:pt x="0" y="183114"/>
                </a:moveTo>
                <a:lnTo>
                  <a:pt x="209549" y="183114"/>
                </a:lnTo>
                <a:lnTo>
                  <a:pt x="209549" y="0"/>
                </a:lnTo>
                <a:lnTo>
                  <a:pt x="381949" y="0"/>
                </a:lnTo>
                <a:lnTo>
                  <a:pt x="381949" y="183114"/>
                </a:lnTo>
                <a:lnTo>
                  <a:pt x="591498" y="183114"/>
                </a:lnTo>
                <a:lnTo>
                  <a:pt x="591498" y="355494"/>
                </a:lnTo>
                <a:lnTo>
                  <a:pt x="381949" y="355494"/>
                </a:lnTo>
                <a:lnTo>
                  <a:pt x="381949" y="538608"/>
                </a:lnTo>
                <a:lnTo>
                  <a:pt x="209549" y="538608"/>
                </a:lnTo>
                <a:lnTo>
                  <a:pt x="209549" y="355494"/>
                </a:lnTo>
                <a:lnTo>
                  <a:pt x="0" y="355494"/>
                </a:lnTo>
                <a:lnTo>
                  <a:pt x="0" y="183114"/>
                </a:lnTo>
                <a:close/>
              </a:path>
            </a:pathLst>
          </a:custGeom>
          <a:noFill/>
          <a:ln w="114299">
            <a:solidFill>
              <a:srgbClr val="4b31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174" name="object 7"/>
          <p:cNvSpPr/>
          <p:nvPr/>
        </p:nvSpPr>
        <p:spPr>
          <a:xfrm>
            <a:off x="7389000" y="2486160"/>
            <a:ext cx="829440" cy="785520"/>
          </a:xfrm>
          <a:custGeom>
            <a:avLst/>
            <a:gdLst>
              <a:gd name="textAreaLeft" fmla="*/ 0 w 829440"/>
              <a:gd name="textAreaRight" fmla="*/ 831960 w 829440"/>
              <a:gd name="textAreaTop" fmla="*/ 0 h 785520"/>
              <a:gd name="textAreaBottom" fmla="*/ 788040 h 785520"/>
            </a:gdLst>
            <a:ahLst/>
            <a:rect l="textAreaLeft" t="textAreaTop" r="textAreaRight" b="textAreaBottom"/>
            <a:pathLst>
              <a:path w="831850" h="788035">
                <a:moveTo>
                  <a:pt x="415924" y="0"/>
                </a:moveTo>
                <a:lnTo>
                  <a:pt x="463110" y="9525"/>
                </a:lnTo>
                <a:lnTo>
                  <a:pt x="501642" y="35503"/>
                </a:lnTo>
                <a:lnTo>
                  <a:pt x="527622" y="74034"/>
                </a:lnTo>
                <a:lnTo>
                  <a:pt x="537148" y="121219"/>
                </a:lnTo>
                <a:lnTo>
                  <a:pt x="527622" y="168405"/>
                </a:lnTo>
                <a:lnTo>
                  <a:pt x="501642" y="206938"/>
                </a:lnTo>
                <a:lnTo>
                  <a:pt x="463110" y="232917"/>
                </a:lnTo>
                <a:lnTo>
                  <a:pt x="415924" y="242444"/>
                </a:lnTo>
                <a:lnTo>
                  <a:pt x="368738" y="232917"/>
                </a:lnTo>
                <a:lnTo>
                  <a:pt x="330205" y="206938"/>
                </a:lnTo>
                <a:lnTo>
                  <a:pt x="304225" y="168405"/>
                </a:lnTo>
                <a:lnTo>
                  <a:pt x="294699" y="121219"/>
                </a:lnTo>
                <a:lnTo>
                  <a:pt x="304225" y="74034"/>
                </a:lnTo>
                <a:lnTo>
                  <a:pt x="330205" y="35503"/>
                </a:lnTo>
                <a:lnTo>
                  <a:pt x="368738" y="9525"/>
                </a:lnTo>
                <a:lnTo>
                  <a:pt x="415924" y="0"/>
                </a:lnTo>
                <a:close/>
              </a:path>
              <a:path w="831850" h="788035">
                <a:moveTo>
                  <a:pt x="415924" y="787743"/>
                </a:moveTo>
                <a:lnTo>
                  <a:pt x="368738" y="778216"/>
                </a:lnTo>
                <a:lnTo>
                  <a:pt x="330205" y="752237"/>
                </a:lnTo>
                <a:lnTo>
                  <a:pt x="304225" y="713704"/>
                </a:lnTo>
                <a:lnTo>
                  <a:pt x="294699" y="666518"/>
                </a:lnTo>
                <a:lnTo>
                  <a:pt x="304225" y="619332"/>
                </a:lnTo>
                <a:lnTo>
                  <a:pt x="330205" y="580800"/>
                </a:lnTo>
                <a:lnTo>
                  <a:pt x="368738" y="554820"/>
                </a:lnTo>
                <a:lnTo>
                  <a:pt x="415924" y="545293"/>
                </a:lnTo>
                <a:lnTo>
                  <a:pt x="463110" y="554820"/>
                </a:lnTo>
                <a:lnTo>
                  <a:pt x="501642" y="580800"/>
                </a:lnTo>
                <a:lnTo>
                  <a:pt x="527622" y="619332"/>
                </a:lnTo>
                <a:lnTo>
                  <a:pt x="537148" y="666518"/>
                </a:lnTo>
                <a:lnTo>
                  <a:pt x="527622" y="713704"/>
                </a:lnTo>
                <a:lnTo>
                  <a:pt x="501642" y="752237"/>
                </a:lnTo>
                <a:lnTo>
                  <a:pt x="463110" y="778216"/>
                </a:lnTo>
                <a:lnTo>
                  <a:pt x="415924" y="787743"/>
                </a:lnTo>
                <a:close/>
              </a:path>
              <a:path w="831850" h="788035">
                <a:moveTo>
                  <a:pt x="0" y="272644"/>
                </a:moveTo>
                <a:lnTo>
                  <a:pt x="831848" y="272644"/>
                </a:lnTo>
                <a:lnTo>
                  <a:pt x="831848" y="515093"/>
                </a:lnTo>
                <a:lnTo>
                  <a:pt x="0" y="515093"/>
                </a:lnTo>
                <a:lnTo>
                  <a:pt x="0" y="272644"/>
                </a:lnTo>
                <a:close/>
              </a:path>
            </a:pathLst>
          </a:custGeom>
          <a:noFill/>
          <a:ln w="114299">
            <a:solidFill>
              <a:srgbClr val="4b31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p:fade thruBlk="true"/>
      </p:transition>
    </mc:Choice>
    <mc:Fallback>
      <p:transition spd="slow">
        <p:fade thruBlk="tru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3" presetSubtype="10">
                                  <p:stCondLst>
                                    <p:cond delay="0"/>
                                  </p:stCondLst>
                                  <p:childTnLst>
                                    <p:set>
                                      <p:cBhvr>
                                        <p:cTn id="10" dur="1" fill="hold">
                                          <p:stCondLst>
                                            <p:cond delay="0"/>
                                          </p:stCondLst>
                                        </p:cTn>
                                        <p:tgtEl>
                                          <p:spTgt spid="171"/>
                                        </p:tgtEl>
                                        <p:attrNameLst>
                                          <p:attrName>style.visibility</p:attrName>
                                        </p:attrNameLst>
                                      </p:cBhvr>
                                      <p:to>
                                        <p:strVal val="visible"/>
                                      </p:to>
                                    </p:set>
                                    <p:animEffect filter="blinds(horizontal)" transition="in">
                                      <p:cBhvr additive="repl">
                                        <p:cTn id="11"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386" strike="noStrike">
                <a:solidFill>
                  <a:srgbClr val="381dff"/>
                </a:solidFill>
                <a:latin typeface="Roboto Medium"/>
              </a:rPr>
              <a:t>How</a:t>
            </a:r>
            <a:r>
              <a:rPr b="1" lang="en-IN" sz="2400" spc="140" strike="noStrike">
                <a:solidFill>
                  <a:srgbClr val="381dff"/>
                </a:solidFill>
                <a:latin typeface="Roboto Medium"/>
              </a:rPr>
              <a:t> </a:t>
            </a:r>
            <a:r>
              <a:rPr b="1" lang="en-IN" sz="2400" spc="330" strike="noStrike">
                <a:solidFill>
                  <a:srgbClr val="381dff"/>
                </a:solidFill>
                <a:latin typeface="Roboto Medium"/>
              </a:rPr>
              <a:t>does</a:t>
            </a:r>
            <a:r>
              <a:rPr b="1" lang="en-IN" sz="2400" spc="140" strike="noStrike">
                <a:solidFill>
                  <a:srgbClr val="381dff"/>
                </a:solidFill>
                <a:latin typeface="Roboto Medium"/>
              </a:rPr>
              <a:t> </a:t>
            </a:r>
            <a:r>
              <a:rPr b="1" lang="en-IN" sz="2400" spc="262" strike="noStrike">
                <a:solidFill>
                  <a:srgbClr val="381dff"/>
                </a:solidFill>
                <a:latin typeface="Roboto Medium"/>
              </a:rPr>
              <a:t>this</a:t>
            </a:r>
            <a:r>
              <a:rPr b="1" lang="en-IN" sz="2400" spc="140" strike="noStrike">
                <a:solidFill>
                  <a:srgbClr val="381dff"/>
                </a:solidFill>
                <a:latin typeface="Roboto Medium"/>
              </a:rPr>
              <a:t> </a:t>
            </a:r>
            <a:r>
              <a:rPr b="1" lang="en-IN" sz="2400" spc="321" strike="noStrike">
                <a:solidFill>
                  <a:srgbClr val="381dff"/>
                </a:solidFill>
                <a:latin typeface="Roboto Medium"/>
              </a:rPr>
              <a:t>works</a:t>
            </a:r>
            <a:r>
              <a:rPr b="1" lang="en-IN" sz="2400" spc="145" strike="noStrike">
                <a:solidFill>
                  <a:srgbClr val="381dff"/>
                </a:solidFill>
                <a:latin typeface="Roboto Medium"/>
              </a:rPr>
              <a:t> </a:t>
            </a:r>
            <a:r>
              <a:rPr b="1" lang="en-IN" sz="2400" spc="262" strike="noStrike">
                <a:solidFill>
                  <a:srgbClr val="381dff"/>
                </a:solidFill>
                <a:latin typeface="Roboto Medium"/>
              </a:rPr>
              <a:t>?</a:t>
            </a:r>
            <a:endParaRPr b="0" lang="en-IN" sz="2400" spc="-1" strike="noStrike">
              <a:solidFill>
                <a:srgbClr val="000000"/>
              </a:solidFill>
              <a:latin typeface="Arial"/>
            </a:endParaRPr>
          </a:p>
        </p:txBody>
      </p:sp>
      <p:sp>
        <p:nvSpPr>
          <p:cNvPr id="261" name="object 3"/>
          <p:cNvSpPr/>
          <p:nvPr/>
        </p:nvSpPr>
        <p:spPr>
          <a:xfrm>
            <a:off x="360000" y="1286280"/>
            <a:ext cx="8228160" cy="2606040"/>
          </a:xfrm>
          <a:prstGeom prst="rect">
            <a:avLst/>
          </a:prstGeom>
          <a:noFill/>
          <a:ln w="0">
            <a:noFill/>
          </a:ln>
        </p:spPr>
        <p:style>
          <a:lnRef idx="0"/>
          <a:fillRef idx="0"/>
          <a:effectRef idx="0"/>
          <a:fontRef idx="minor"/>
        </p:style>
        <p:txBody>
          <a:bodyPr lIns="0" rIns="0" tIns="12600" bIns="0" anchor="t">
            <a:spAutoFit/>
          </a:bodyPr>
          <a:p>
            <a:pPr marL="297720" indent="-285840" algn="just">
              <a:lnSpc>
                <a:spcPct val="114000"/>
              </a:lnSpc>
              <a:spcBef>
                <a:spcPts val="99"/>
              </a:spcBef>
              <a:buClr>
                <a:srgbClr val="595959"/>
              </a:buClr>
              <a:buFont typeface="Arial"/>
              <a:buChar char="●"/>
              <a:tabLst>
                <a:tab algn="l" pos="299160"/>
              </a:tabLst>
            </a:pPr>
            <a:r>
              <a:rPr b="0" lang="en-IN" sz="1500" spc="202" strike="noStrike">
                <a:solidFill>
                  <a:srgbClr val="595959"/>
                </a:solidFill>
                <a:latin typeface="Calibri"/>
                <a:ea typeface="DejaVu Sans"/>
              </a:rPr>
              <a:t>An</a:t>
            </a:r>
            <a:r>
              <a:rPr b="0" lang="en-IN" sz="1500" spc="117" strike="noStrike">
                <a:solidFill>
                  <a:srgbClr val="595959"/>
                </a:solidFill>
                <a:latin typeface="Calibri"/>
                <a:ea typeface="DejaVu Sans"/>
              </a:rPr>
              <a:t> </a:t>
            </a:r>
            <a:r>
              <a:rPr b="0" lang="en-IN" sz="1500" spc="126" strike="noStrike">
                <a:solidFill>
                  <a:srgbClr val="595959"/>
                </a:solidFill>
                <a:latin typeface="Calibri"/>
                <a:ea typeface="DejaVu Sans"/>
              </a:rPr>
              <a:t>original</a:t>
            </a:r>
            <a:r>
              <a:rPr b="0" lang="en-IN" sz="1500" spc="117" strike="noStrike">
                <a:solidFill>
                  <a:srgbClr val="595959"/>
                </a:solidFill>
                <a:latin typeface="Calibri"/>
                <a:ea typeface="DejaVu Sans"/>
              </a:rPr>
              <a:t> </a:t>
            </a:r>
            <a:r>
              <a:rPr b="0" lang="en-IN" sz="1500" spc="202" strike="noStrike">
                <a:solidFill>
                  <a:srgbClr val="595959"/>
                </a:solidFill>
                <a:latin typeface="Calibri"/>
                <a:ea typeface="DejaVu Sans"/>
              </a:rPr>
              <a:t>image</a:t>
            </a:r>
            <a:r>
              <a:rPr b="0" lang="en-IN" sz="1500" spc="117" strike="noStrike">
                <a:solidFill>
                  <a:srgbClr val="595959"/>
                </a:solidFill>
                <a:latin typeface="Calibri"/>
                <a:ea typeface="DejaVu Sans"/>
              </a:rPr>
              <a:t> </a:t>
            </a:r>
            <a:r>
              <a:rPr b="0" lang="en-IN" sz="1500" spc="94" strike="noStrike">
                <a:solidFill>
                  <a:srgbClr val="595959"/>
                </a:solidFill>
                <a:latin typeface="Calibri"/>
                <a:ea typeface="DejaVu Sans"/>
              </a:rPr>
              <a:t>is</a:t>
            </a:r>
            <a:r>
              <a:rPr b="0" lang="en-IN" sz="1500" spc="117" strike="noStrike">
                <a:solidFill>
                  <a:srgbClr val="595959"/>
                </a:solidFill>
                <a:latin typeface="Calibri"/>
                <a:ea typeface="DejaVu Sans"/>
              </a:rPr>
              <a:t> </a:t>
            </a:r>
            <a:r>
              <a:rPr b="0" lang="en-IN" sz="1500" spc="106" strike="noStrike">
                <a:solidFill>
                  <a:srgbClr val="595959"/>
                </a:solidFill>
                <a:latin typeface="Calibri"/>
                <a:ea typeface="DejaVu Sans"/>
              </a:rPr>
              <a:t>ﬁrst</a:t>
            </a:r>
            <a:r>
              <a:rPr b="0" lang="en-IN" sz="1500" spc="117" strike="noStrike">
                <a:solidFill>
                  <a:srgbClr val="595959"/>
                </a:solidFill>
                <a:latin typeface="Calibri"/>
                <a:ea typeface="DejaVu Sans"/>
              </a:rPr>
              <a:t> </a:t>
            </a:r>
            <a:r>
              <a:rPr b="0" lang="en-IN" sz="1500" spc="185" strike="noStrike">
                <a:solidFill>
                  <a:srgbClr val="595959"/>
                </a:solidFill>
                <a:latin typeface="Calibri"/>
                <a:ea typeface="DejaVu Sans"/>
              </a:rPr>
              <a:t>decomposed</a:t>
            </a:r>
            <a:r>
              <a:rPr b="0" lang="en-IN" sz="1500" spc="120" strike="noStrike">
                <a:solidFill>
                  <a:srgbClr val="595959"/>
                </a:solidFill>
                <a:latin typeface="Calibri"/>
                <a:ea typeface="DejaVu Sans"/>
              </a:rPr>
              <a:t> </a:t>
            </a:r>
            <a:r>
              <a:rPr b="0" lang="en-IN" sz="1500" spc="117" strike="noStrike">
                <a:solidFill>
                  <a:srgbClr val="595959"/>
                </a:solidFill>
                <a:latin typeface="Calibri"/>
                <a:ea typeface="DejaVu Sans"/>
              </a:rPr>
              <a:t>into </a:t>
            </a:r>
            <a:r>
              <a:rPr b="0" lang="en-IN" sz="1500" spc="92" strike="noStrike">
                <a:solidFill>
                  <a:srgbClr val="595959"/>
                </a:solidFill>
                <a:latin typeface="Calibri"/>
                <a:ea typeface="DejaVu Sans"/>
              </a:rPr>
              <a:t>its</a:t>
            </a:r>
            <a:r>
              <a:rPr b="0" lang="en-IN" sz="1500" spc="117" strike="noStrike">
                <a:solidFill>
                  <a:srgbClr val="595959"/>
                </a:solidFill>
                <a:latin typeface="Calibri"/>
                <a:ea typeface="DejaVu Sans"/>
              </a:rPr>
              <a:t> </a:t>
            </a:r>
            <a:r>
              <a:rPr b="0" lang="en-IN" sz="1500" spc="185" strike="noStrike">
                <a:solidFill>
                  <a:srgbClr val="595959"/>
                </a:solidFill>
                <a:latin typeface="Calibri"/>
                <a:ea typeface="DejaVu Sans"/>
              </a:rPr>
              <a:t>8</a:t>
            </a:r>
            <a:r>
              <a:rPr b="0" lang="en-IN" sz="1500" spc="117" strike="noStrike">
                <a:solidFill>
                  <a:srgbClr val="595959"/>
                </a:solidFill>
                <a:latin typeface="Calibri"/>
                <a:ea typeface="DejaVu Sans"/>
              </a:rPr>
              <a:t> </a:t>
            </a:r>
            <a:r>
              <a:rPr b="0" lang="en-IN" sz="1500" spc="140" strike="noStrike">
                <a:solidFill>
                  <a:srgbClr val="595959"/>
                </a:solidFill>
                <a:latin typeface="Calibri"/>
                <a:ea typeface="DejaVu Sans"/>
              </a:rPr>
              <a:t>binary</a:t>
            </a:r>
            <a:r>
              <a:rPr b="0" lang="en-IN" sz="1500" spc="117" strike="noStrike">
                <a:solidFill>
                  <a:srgbClr val="595959"/>
                </a:solidFill>
                <a:latin typeface="Calibri"/>
                <a:ea typeface="DejaVu Sans"/>
              </a:rPr>
              <a:t> </a:t>
            </a:r>
            <a:r>
              <a:rPr b="0" lang="en-IN" sz="1500" spc="120" strike="noStrike">
                <a:solidFill>
                  <a:srgbClr val="595959"/>
                </a:solidFill>
                <a:latin typeface="Calibri"/>
                <a:ea typeface="DejaVu Sans"/>
              </a:rPr>
              <a:t>bit</a:t>
            </a:r>
            <a:r>
              <a:rPr b="0" lang="en-IN" sz="1500" spc="117" strike="noStrike">
                <a:solidFill>
                  <a:srgbClr val="595959"/>
                </a:solidFill>
                <a:latin typeface="Calibri"/>
                <a:ea typeface="DejaVu Sans"/>
              </a:rPr>
              <a:t> </a:t>
            </a:r>
            <a:r>
              <a:rPr b="0" lang="en-IN" sz="1500" spc="151" strike="noStrike">
                <a:solidFill>
                  <a:srgbClr val="595959"/>
                </a:solidFill>
                <a:latin typeface="Calibri"/>
                <a:ea typeface="DejaVu Sans"/>
              </a:rPr>
              <a:t>planes</a:t>
            </a:r>
            <a:r>
              <a:rPr b="0" lang="en-IN" sz="1500" spc="120" strike="noStrike">
                <a:solidFill>
                  <a:srgbClr val="595959"/>
                </a:solidFill>
                <a:latin typeface="Calibri"/>
                <a:ea typeface="DejaVu Sans"/>
              </a:rPr>
              <a:t> </a:t>
            </a:r>
            <a:r>
              <a:rPr b="0" lang="en-IN" sz="1500" spc="231" strike="noStrike">
                <a:solidFill>
                  <a:srgbClr val="595959"/>
                </a:solidFill>
                <a:latin typeface="Calibri"/>
                <a:ea typeface="DejaVu Sans"/>
              </a:rPr>
              <a:t>among</a:t>
            </a:r>
            <a:r>
              <a:rPr b="0" lang="en-IN" sz="1500" spc="117" strike="noStrike">
                <a:solidFill>
                  <a:srgbClr val="595959"/>
                </a:solidFill>
                <a:latin typeface="Calibri"/>
                <a:ea typeface="DejaVu Sans"/>
              </a:rPr>
              <a:t> </a:t>
            </a:r>
            <a:r>
              <a:rPr b="0" lang="en-IN" sz="1500" spc="182" strike="noStrike">
                <a:solidFill>
                  <a:srgbClr val="595959"/>
                </a:solidFill>
                <a:latin typeface="Calibri"/>
                <a:ea typeface="DejaVu Sans"/>
              </a:rPr>
              <a:t>which</a:t>
            </a:r>
            <a:r>
              <a:rPr b="0" lang="en-IN" sz="1500" spc="117" strike="noStrike">
                <a:solidFill>
                  <a:srgbClr val="595959"/>
                </a:solidFill>
                <a:latin typeface="Calibri"/>
                <a:ea typeface="DejaVu Sans"/>
              </a:rPr>
              <a:t> </a:t>
            </a:r>
            <a:r>
              <a:rPr b="0" lang="en-IN" sz="1500" spc="120" strike="noStrike">
                <a:solidFill>
                  <a:srgbClr val="595959"/>
                </a:solidFill>
                <a:latin typeface="Calibri"/>
                <a:ea typeface="DejaVu Sans"/>
              </a:rPr>
              <a:t>the </a:t>
            </a:r>
            <a:r>
              <a:rPr b="0" lang="en-IN" sz="1500" spc="151" strike="noStrike">
                <a:solidFill>
                  <a:srgbClr val="595959"/>
                </a:solidFill>
                <a:latin typeface="Calibri"/>
                <a:ea typeface="DejaVu Sans"/>
              </a:rPr>
              <a:t>signiﬁcant</a:t>
            </a:r>
            <a:r>
              <a:rPr b="0" lang="en-IN" sz="1500" spc="66" strike="noStrike">
                <a:solidFill>
                  <a:srgbClr val="595959"/>
                </a:solidFill>
                <a:latin typeface="Calibri"/>
                <a:ea typeface="DejaVu Sans"/>
              </a:rPr>
              <a:t> </a:t>
            </a:r>
            <a:r>
              <a:rPr b="0" lang="en-IN" sz="1500" spc="180" strike="noStrike">
                <a:solidFill>
                  <a:srgbClr val="595959"/>
                </a:solidFill>
                <a:latin typeface="Calibri"/>
                <a:ea typeface="DejaVu Sans"/>
              </a:rPr>
              <a:t>ones</a:t>
            </a:r>
            <a:r>
              <a:rPr b="0" lang="en-IN" sz="1500" spc="72" strike="noStrike">
                <a:solidFill>
                  <a:srgbClr val="595959"/>
                </a:solidFill>
                <a:latin typeface="Calibri"/>
                <a:ea typeface="DejaVu Sans"/>
              </a:rPr>
              <a:t> </a:t>
            </a:r>
            <a:r>
              <a:rPr b="0" lang="en-IN" sz="1500" spc="117" strike="noStrike">
                <a:solidFill>
                  <a:srgbClr val="595959"/>
                </a:solidFill>
                <a:latin typeface="Calibri"/>
                <a:ea typeface="DejaVu Sans"/>
              </a:rPr>
              <a:t>are</a:t>
            </a:r>
            <a:r>
              <a:rPr b="0" lang="en-IN" sz="1500" spc="66" strike="noStrike">
                <a:solidFill>
                  <a:srgbClr val="595959"/>
                </a:solidFill>
                <a:latin typeface="Calibri"/>
                <a:ea typeface="DejaVu Sans"/>
              </a:rPr>
              <a:t> </a:t>
            </a:r>
            <a:r>
              <a:rPr b="0" lang="en-IN" sz="1500" spc="180" strike="noStrike">
                <a:solidFill>
                  <a:srgbClr val="595959"/>
                </a:solidFill>
                <a:latin typeface="Calibri"/>
                <a:ea typeface="DejaVu Sans"/>
              </a:rPr>
              <a:t>non-</a:t>
            </a:r>
            <a:r>
              <a:rPr b="0" lang="en-IN" sz="1500" spc="131" strike="noStrike">
                <a:solidFill>
                  <a:srgbClr val="595959"/>
                </a:solidFill>
                <a:latin typeface="Calibri"/>
                <a:ea typeface="DejaVu Sans"/>
              </a:rPr>
              <a:t>adaptively</a:t>
            </a:r>
            <a:r>
              <a:rPr b="0" lang="en-IN" sz="1500" spc="72" strike="noStrike">
                <a:solidFill>
                  <a:srgbClr val="595959"/>
                </a:solidFill>
                <a:latin typeface="Calibri"/>
                <a:ea typeface="DejaVu Sans"/>
              </a:rPr>
              <a:t> </a:t>
            </a:r>
            <a:r>
              <a:rPr b="0" lang="en-IN" sz="1500" spc="131" strike="noStrike">
                <a:solidFill>
                  <a:srgbClr val="595959"/>
                </a:solidFill>
                <a:latin typeface="Calibri"/>
                <a:ea typeface="DejaVu Sans"/>
              </a:rPr>
              <a:t>determined.</a:t>
            </a:r>
            <a:endParaRPr b="0" lang="en-IN" sz="1500" spc="-1" strike="noStrike">
              <a:solidFill>
                <a:srgbClr val="000000"/>
              </a:solidFill>
              <a:latin typeface="Arial"/>
            </a:endParaRPr>
          </a:p>
          <a:p>
            <a:pPr>
              <a:lnSpc>
                <a:spcPct val="100000"/>
              </a:lnSpc>
              <a:spcBef>
                <a:spcPts val="54"/>
              </a:spcBef>
              <a:tabLst>
                <a:tab algn="l" pos="299160"/>
              </a:tabLst>
            </a:pPr>
            <a:endParaRPr b="0" lang="en-IN" sz="1650" spc="-1" strike="noStrike">
              <a:solidFill>
                <a:srgbClr val="000000"/>
              </a:solidFill>
              <a:latin typeface="Arial"/>
            </a:endParaRPr>
          </a:p>
          <a:p>
            <a:pPr marL="297720" indent="-285840" algn="just">
              <a:lnSpc>
                <a:spcPct val="114000"/>
              </a:lnSpc>
              <a:buClr>
                <a:srgbClr val="595959"/>
              </a:buClr>
              <a:buFont typeface="Arial"/>
              <a:buChar char="●"/>
              <a:tabLst>
                <a:tab algn="l" pos="299160"/>
              </a:tabLst>
            </a:pPr>
            <a:r>
              <a:rPr b="0" lang="en-IN" sz="1500" spc="180" strike="noStrike">
                <a:solidFill>
                  <a:srgbClr val="595959"/>
                </a:solidFill>
                <a:latin typeface="Calibri"/>
                <a:ea typeface="DejaVu Sans"/>
              </a:rPr>
              <a:t>The</a:t>
            </a:r>
            <a:r>
              <a:rPr b="0" lang="en-IN" sz="1500" spc="52" strike="noStrike">
                <a:solidFill>
                  <a:srgbClr val="595959"/>
                </a:solidFill>
                <a:latin typeface="Calibri"/>
                <a:ea typeface="DejaVu Sans"/>
              </a:rPr>
              <a:t> </a:t>
            </a:r>
            <a:r>
              <a:rPr b="0" lang="en-IN" sz="1500" spc="151" strike="noStrike">
                <a:solidFill>
                  <a:srgbClr val="595959"/>
                </a:solidFill>
                <a:latin typeface="Calibri"/>
                <a:ea typeface="DejaVu Sans"/>
              </a:rPr>
              <a:t>signiﬁcant</a:t>
            </a:r>
            <a:r>
              <a:rPr b="0" lang="en-IN" sz="1500" spc="52" strike="noStrike">
                <a:solidFill>
                  <a:srgbClr val="595959"/>
                </a:solidFill>
                <a:latin typeface="Calibri"/>
                <a:ea typeface="DejaVu Sans"/>
              </a:rPr>
              <a:t> </a:t>
            </a:r>
            <a:r>
              <a:rPr b="0" lang="en-IN" sz="1500" spc="140" strike="noStrike">
                <a:solidFill>
                  <a:srgbClr val="595959"/>
                </a:solidFill>
                <a:latin typeface="Calibri"/>
                <a:ea typeface="DejaVu Sans"/>
              </a:rPr>
              <a:t>bitplanes</a:t>
            </a:r>
            <a:r>
              <a:rPr b="0" lang="en-IN" sz="1500" spc="55" strike="noStrike">
                <a:solidFill>
                  <a:srgbClr val="595959"/>
                </a:solidFill>
                <a:latin typeface="Calibri"/>
                <a:ea typeface="DejaVu Sans"/>
              </a:rPr>
              <a:t> </a:t>
            </a:r>
            <a:r>
              <a:rPr b="0" lang="en-IN" sz="1500" spc="117" strike="noStrike">
                <a:solidFill>
                  <a:srgbClr val="595959"/>
                </a:solidFill>
                <a:latin typeface="Calibri"/>
                <a:ea typeface="DejaVu Sans"/>
              </a:rPr>
              <a:t>are</a:t>
            </a:r>
            <a:r>
              <a:rPr b="0" lang="en-IN" sz="1500" spc="52" strike="noStrike">
                <a:solidFill>
                  <a:srgbClr val="595959"/>
                </a:solidFill>
                <a:latin typeface="Calibri"/>
                <a:ea typeface="DejaVu Sans"/>
              </a:rPr>
              <a:t> </a:t>
            </a:r>
            <a:r>
              <a:rPr b="0" lang="en-IN" sz="1500" spc="157" strike="noStrike">
                <a:solidFill>
                  <a:srgbClr val="595959"/>
                </a:solidFill>
                <a:latin typeface="Calibri"/>
                <a:ea typeface="DejaVu Sans"/>
              </a:rPr>
              <a:t>encrypted</a:t>
            </a:r>
            <a:r>
              <a:rPr b="0" lang="en-IN" sz="1500" spc="55" strike="noStrike">
                <a:solidFill>
                  <a:srgbClr val="595959"/>
                </a:solidFill>
                <a:latin typeface="Calibri"/>
                <a:ea typeface="DejaVu Sans"/>
              </a:rPr>
              <a:t> </a:t>
            </a:r>
            <a:r>
              <a:rPr b="0" lang="en-IN" sz="1500" spc="145" strike="noStrike">
                <a:solidFill>
                  <a:srgbClr val="595959"/>
                </a:solidFill>
                <a:latin typeface="Calibri"/>
                <a:ea typeface="DejaVu Sans"/>
              </a:rPr>
              <a:t>with</a:t>
            </a:r>
            <a:r>
              <a:rPr b="0" lang="en-IN" sz="1500" spc="52" strike="noStrike">
                <a:solidFill>
                  <a:srgbClr val="595959"/>
                </a:solidFill>
                <a:latin typeface="Calibri"/>
                <a:ea typeface="DejaVu Sans"/>
              </a:rPr>
              <a:t> </a:t>
            </a:r>
            <a:r>
              <a:rPr b="0" lang="en-IN" sz="1500" spc="145" strike="noStrike">
                <a:solidFill>
                  <a:srgbClr val="595959"/>
                </a:solidFill>
                <a:latin typeface="Calibri"/>
                <a:ea typeface="DejaVu Sans"/>
              </a:rPr>
              <a:t>the</a:t>
            </a:r>
            <a:r>
              <a:rPr b="0" lang="en-IN" sz="1500" spc="52" strike="noStrike">
                <a:solidFill>
                  <a:srgbClr val="595959"/>
                </a:solidFill>
                <a:latin typeface="Calibri"/>
                <a:ea typeface="DejaVu Sans"/>
              </a:rPr>
              <a:t> </a:t>
            </a:r>
            <a:r>
              <a:rPr b="0" lang="en-IN" sz="1500" spc="151" strike="noStrike">
                <a:solidFill>
                  <a:srgbClr val="595959"/>
                </a:solidFill>
                <a:latin typeface="Calibri"/>
                <a:ea typeface="DejaVu Sans"/>
              </a:rPr>
              <a:t>key</a:t>
            </a:r>
            <a:r>
              <a:rPr b="0" lang="en-IN" sz="1500" spc="55" strike="noStrike">
                <a:solidFill>
                  <a:srgbClr val="595959"/>
                </a:solidFill>
                <a:latin typeface="Calibri"/>
                <a:ea typeface="DejaVu Sans"/>
              </a:rPr>
              <a:t> </a:t>
            </a:r>
            <a:r>
              <a:rPr b="0" lang="en-IN" sz="1500" spc="157" strike="noStrike">
                <a:solidFill>
                  <a:srgbClr val="595959"/>
                </a:solidFill>
                <a:latin typeface="Calibri"/>
                <a:ea typeface="DejaVu Sans"/>
              </a:rPr>
              <a:t>stream</a:t>
            </a:r>
            <a:r>
              <a:rPr b="0" lang="en-IN" sz="1500" spc="52" strike="noStrike">
                <a:solidFill>
                  <a:srgbClr val="595959"/>
                </a:solidFill>
                <a:latin typeface="Calibri"/>
                <a:ea typeface="DejaVu Sans"/>
              </a:rPr>
              <a:t> </a:t>
            </a:r>
            <a:r>
              <a:rPr b="0" lang="en-IN" sz="1500" spc="157" strike="noStrike">
                <a:solidFill>
                  <a:srgbClr val="595959"/>
                </a:solidFill>
                <a:latin typeface="Calibri"/>
                <a:ea typeface="DejaVu Sans"/>
              </a:rPr>
              <a:t>generated</a:t>
            </a:r>
            <a:r>
              <a:rPr b="0" lang="en-IN" sz="1500" spc="55" strike="noStrike">
                <a:solidFill>
                  <a:srgbClr val="595959"/>
                </a:solidFill>
                <a:latin typeface="Calibri"/>
                <a:ea typeface="DejaVu Sans"/>
              </a:rPr>
              <a:t> </a:t>
            </a:r>
            <a:r>
              <a:rPr b="0" lang="en-IN" sz="1500" spc="157" strike="noStrike">
                <a:solidFill>
                  <a:srgbClr val="595959"/>
                </a:solidFill>
                <a:latin typeface="Calibri"/>
                <a:ea typeface="DejaVu Sans"/>
              </a:rPr>
              <a:t>by</a:t>
            </a:r>
            <a:r>
              <a:rPr b="0" lang="en-IN" sz="1500" spc="52" strike="noStrike">
                <a:solidFill>
                  <a:srgbClr val="595959"/>
                </a:solidFill>
                <a:latin typeface="Calibri"/>
                <a:ea typeface="DejaVu Sans"/>
              </a:rPr>
              <a:t> </a:t>
            </a:r>
            <a:r>
              <a:rPr b="0" lang="en-IN" sz="1500" spc="151" strike="noStrike">
                <a:solidFill>
                  <a:srgbClr val="595959"/>
                </a:solidFill>
                <a:latin typeface="Calibri"/>
                <a:ea typeface="DejaVu Sans"/>
              </a:rPr>
              <a:t>a</a:t>
            </a:r>
            <a:r>
              <a:rPr b="0" lang="en-IN" sz="1500" spc="55" strike="noStrike">
                <a:solidFill>
                  <a:srgbClr val="595959"/>
                </a:solidFill>
                <a:latin typeface="Calibri"/>
                <a:ea typeface="DejaVu Sans"/>
              </a:rPr>
              <a:t> </a:t>
            </a:r>
            <a:r>
              <a:rPr b="1" lang="en-IN" sz="1500" spc="-12" strike="noStrike">
                <a:solidFill>
                  <a:srgbClr val="595959"/>
                </a:solidFill>
                <a:latin typeface="Calibri"/>
                <a:ea typeface="DejaVu Sans"/>
              </a:rPr>
              <a:t>‘</a:t>
            </a:r>
            <a:r>
              <a:rPr b="1" lang="en-IN" sz="1500" spc="-12" strike="noStrike">
                <a:solidFill>
                  <a:srgbClr val="595959"/>
                </a:solidFill>
                <a:latin typeface="Verdana"/>
                <a:ea typeface="DejaVu Sans"/>
              </a:rPr>
              <a:t>Pseudo Random</a:t>
            </a:r>
            <a:r>
              <a:rPr b="1" lang="en-IN" sz="1500" spc="-15" strike="noStrike">
                <a:solidFill>
                  <a:srgbClr val="595959"/>
                </a:solidFill>
                <a:latin typeface="Verdana"/>
                <a:ea typeface="DejaVu Sans"/>
              </a:rPr>
              <a:t> </a:t>
            </a:r>
            <a:r>
              <a:rPr b="1" lang="en-IN" sz="1500" spc="-26" strike="noStrike">
                <a:solidFill>
                  <a:srgbClr val="595959"/>
                </a:solidFill>
                <a:latin typeface="Verdana"/>
                <a:ea typeface="DejaVu Sans"/>
              </a:rPr>
              <a:t>Binary</a:t>
            </a:r>
            <a:r>
              <a:rPr b="1" lang="en-IN" sz="1500" spc="-12" strike="noStrike">
                <a:solidFill>
                  <a:srgbClr val="595959"/>
                </a:solidFill>
                <a:latin typeface="Verdana"/>
                <a:ea typeface="DejaVu Sans"/>
              </a:rPr>
              <a:t> </a:t>
            </a:r>
            <a:r>
              <a:rPr b="1" lang="en-IN" sz="1500" spc="-1" strike="noStrike">
                <a:solidFill>
                  <a:srgbClr val="595959"/>
                </a:solidFill>
                <a:latin typeface="Verdana"/>
                <a:ea typeface="DejaVu Sans"/>
              </a:rPr>
              <a:t>Bit</a:t>
            </a:r>
            <a:r>
              <a:rPr b="1" lang="en-IN" sz="1500" spc="-15" strike="noStrike">
                <a:solidFill>
                  <a:srgbClr val="595959"/>
                </a:solidFill>
                <a:latin typeface="Verdana"/>
                <a:ea typeface="DejaVu Sans"/>
              </a:rPr>
              <a:t> </a:t>
            </a:r>
            <a:r>
              <a:rPr b="1" lang="en-IN" sz="1500" spc="-41" strike="noStrike">
                <a:solidFill>
                  <a:srgbClr val="595959"/>
                </a:solidFill>
                <a:latin typeface="Verdana"/>
                <a:ea typeface="DejaVu Sans"/>
              </a:rPr>
              <a:t>Generator</a:t>
            </a:r>
            <a:r>
              <a:rPr b="1" lang="en-IN" sz="1500" spc="-41" strike="noStrike">
                <a:solidFill>
                  <a:srgbClr val="595959"/>
                </a:solidFill>
                <a:latin typeface="Calibri"/>
                <a:ea typeface="DejaVu Sans"/>
              </a:rPr>
              <a:t>’</a:t>
            </a:r>
            <a:r>
              <a:rPr b="0" lang="en-IN" sz="1500" spc="120" strike="noStrike">
                <a:solidFill>
                  <a:srgbClr val="595959"/>
                </a:solidFill>
                <a:latin typeface="Calibri"/>
                <a:ea typeface="DejaVu Sans"/>
              </a:rPr>
              <a:t> </a:t>
            </a:r>
            <a:r>
              <a:rPr b="0" lang="en-IN" sz="1500" spc="191" strike="noStrike">
                <a:solidFill>
                  <a:srgbClr val="595959"/>
                </a:solidFill>
                <a:latin typeface="Calibri"/>
                <a:ea typeface="DejaVu Sans"/>
              </a:rPr>
              <a:t>and</a:t>
            </a:r>
            <a:r>
              <a:rPr b="0" lang="en-IN" sz="1500" spc="120" strike="noStrike">
                <a:solidFill>
                  <a:srgbClr val="595959"/>
                </a:solidFill>
                <a:latin typeface="Calibri"/>
                <a:ea typeface="DejaVu Sans"/>
              </a:rPr>
              <a:t> </a:t>
            </a:r>
            <a:r>
              <a:rPr b="0" lang="en-IN" sz="1500" spc="180" strike="noStrike">
                <a:solidFill>
                  <a:srgbClr val="595959"/>
                </a:solidFill>
                <a:latin typeface="Calibri"/>
                <a:ea typeface="DejaVu Sans"/>
              </a:rPr>
              <a:t>then</a:t>
            </a:r>
            <a:r>
              <a:rPr b="0" lang="en-IN" sz="1500" spc="120" strike="noStrike">
                <a:solidFill>
                  <a:srgbClr val="595959"/>
                </a:solidFill>
                <a:latin typeface="Calibri"/>
                <a:ea typeface="DejaVu Sans"/>
              </a:rPr>
              <a:t> </a:t>
            </a:r>
            <a:r>
              <a:rPr b="0" lang="en-IN" sz="1500" spc="185" strike="noStrike">
                <a:solidFill>
                  <a:srgbClr val="595959"/>
                </a:solidFill>
                <a:latin typeface="Calibri"/>
                <a:ea typeface="DejaVu Sans"/>
              </a:rPr>
              <a:t>combined</a:t>
            </a:r>
            <a:r>
              <a:rPr b="0" lang="en-IN" sz="1500" spc="120" strike="noStrike">
                <a:solidFill>
                  <a:srgbClr val="595959"/>
                </a:solidFill>
                <a:latin typeface="Calibri"/>
                <a:ea typeface="DejaVu Sans"/>
              </a:rPr>
              <a:t> </a:t>
            </a:r>
            <a:r>
              <a:rPr b="0" lang="en-IN" sz="1500" spc="145" strike="noStrike">
                <a:solidFill>
                  <a:srgbClr val="595959"/>
                </a:solidFill>
                <a:latin typeface="Calibri"/>
                <a:ea typeface="DejaVu Sans"/>
              </a:rPr>
              <a:t>with</a:t>
            </a:r>
            <a:r>
              <a:rPr b="0" lang="en-IN" sz="1500" spc="120" strike="noStrike">
                <a:solidFill>
                  <a:srgbClr val="595959"/>
                </a:solidFill>
                <a:latin typeface="Calibri"/>
                <a:ea typeface="DejaVu Sans"/>
              </a:rPr>
              <a:t> </a:t>
            </a:r>
            <a:r>
              <a:rPr b="0" lang="en-IN" sz="1500" spc="145" strike="noStrike">
                <a:solidFill>
                  <a:srgbClr val="595959"/>
                </a:solidFill>
                <a:latin typeface="Calibri"/>
                <a:ea typeface="DejaVu Sans"/>
              </a:rPr>
              <a:t>the</a:t>
            </a:r>
            <a:r>
              <a:rPr b="0" lang="en-IN" sz="1500" spc="120" strike="noStrike">
                <a:solidFill>
                  <a:srgbClr val="595959"/>
                </a:solidFill>
                <a:latin typeface="Calibri"/>
                <a:ea typeface="DejaVu Sans"/>
              </a:rPr>
              <a:t> </a:t>
            </a:r>
            <a:r>
              <a:rPr b="0" lang="en-IN" sz="1500" spc="180" strike="noStrike">
                <a:solidFill>
                  <a:srgbClr val="595959"/>
                </a:solidFill>
                <a:latin typeface="Calibri"/>
                <a:ea typeface="DejaVu Sans"/>
              </a:rPr>
              <a:t>unencrypted</a:t>
            </a:r>
            <a:r>
              <a:rPr b="0" lang="en-IN" sz="1500" spc="120" strike="noStrike">
                <a:solidFill>
                  <a:srgbClr val="595959"/>
                </a:solidFill>
                <a:latin typeface="Calibri"/>
                <a:ea typeface="DejaVu Sans"/>
              </a:rPr>
              <a:t> </a:t>
            </a:r>
            <a:r>
              <a:rPr b="0" lang="en-IN" sz="1500" spc="180" strike="noStrike">
                <a:solidFill>
                  <a:srgbClr val="595959"/>
                </a:solidFill>
                <a:latin typeface="Calibri"/>
                <a:ea typeface="DejaVu Sans"/>
              </a:rPr>
              <a:t>ones</a:t>
            </a:r>
            <a:r>
              <a:rPr b="0" lang="en-IN" sz="1500" spc="120" strike="noStrike">
                <a:solidFill>
                  <a:srgbClr val="595959"/>
                </a:solidFill>
                <a:latin typeface="Calibri"/>
                <a:ea typeface="DejaVu Sans"/>
              </a:rPr>
              <a:t> </a:t>
            </a:r>
            <a:r>
              <a:rPr b="0" lang="en-IN" sz="1500" spc="77" strike="noStrike">
                <a:solidFill>
                  <a:srgbClr val="595959"/>
                </a:solidFill>
                <a:latin typeface="Calibri"/>
                <a:ea typeface="DejaVu Sans"/>
              </a:rPr>
              <a:t>to </a:t>
            </a:r>
            <a:r>
              <a:rPr b="0" lang="en-IN" sz="1500" spc="145" strike="noStrike">
                <a:solidFill>
                  <a:srgbClr val="595959"/>
                </a:solidFill>
                <a:latin typeface="Calibri"/>
                <a:ea typeface="DejaVu Sans"/>
              </a:rPr>
              <a:t>form</a:t>
            </a:r>
            <a:r>
              <a:rPr b="0" lang="en-IN" sz="1500" spc="55" strike="noStrike">
                <a:solidFill>
                  <a:srgbClr val="595959"/>
                </a:solidFill>
                <a:latin typeface="Calibri"/>
                <a:ea typeface="DejaVu Sans"/>
              </a:rPr>
              <a:t> </a:t>
            </a:r>
            <a:r>
              <a:rPr b="0" lang="en-IN" sz="1500" spc="145" strike="noStrike">
                <a:solidFill>
                  <a:srgbClr val="595959"/>
                </a:solidFill>
                <a:latin typeface="Calibri"/>
                <a:ea typeface="DejaVu Sans"/>
              </a:rPr>
              <a:t>the</a:t>
            </a:r>
            <a:r>
              <a:rPr b="0" lang="en-IN" sz="1500" spc="55" strike="noStrike">
                <a:solidFill>
                  <a:srgbClr val="595959"/>
                </a:solidFill>
                <a:latin typeface="Calibri"/>
                <a:ea typeface="DejaVu Sans"/>
              </a:rPr>
              <a:t> </a:t>
            </a:r>
            <a:r>
              <a:rPr b="0" lang="en-IN" sz="1500" spc="145" strike="noStrike">
                <a:solidFill>
                  <a:srgbClr val="595959"/>
                </a:solidFill>
                <a:latin typeface="Calibri"/>
                <a:ea typeface="DejaVu Sans"/>
              </a:rPr>
              <a:t>cipher</a:t>
            </a:r>
            <a:r>
              <a:rPr b="0" lang="en-IN" sz="1500" spc="60" strike="noStrike">
                <a:solidFill>
                  <a:srgbClr val="595959"/>
                </a:solidFill>
                <a:latin typeface="Calibri"/>
                <a:ea typeface="DejaVu Sans"/>
              </a:rPr>
              <a:t> </a:t>
            </a:r>
            <a:r>
              <a:rPr b="0" lang="en-IN" sz="1500" spc="145" strike="noStrike">
                <a:solidFill>
                  <a:srgbClr val="595959"/>
                </a:solidFill>
                <a:latin typeface="Calibri"/>
                <a:ea typeface="DejaVu Sans"/>
              </a:rPr>
              <a:t>image.</a:t>
            </a:r>
            <a:endParaRPr b="0" lang="en-IN" sz="1500" spc="-1" strike="noStrike">
              <a:solidFill>
                <a:srgbClr val="000000"/>
              </a:solidFill>
              <a:latin typeface="Arial"/>
            </a:endParaRPr>
          </a:p>
          <a:p>
            <a:pPr>
              <a:lnSpc>
                <a:spcPct val="100000"/>
              </a:lnSpc>
              <a:spcBef>
                <a:spcPts val="54"/>
              </a:spcBef>
              <a:tabLst>
                <a:tab algn="l" pos="299160"/>
              </a:tabLst>
            </a:pPr>
            <a:endParaRPr b="0" lang="en-IN" sz="1650" spc="-1" strike="noStrike">
              <a:solidFill>
                <a:srgbClr val="000000"/>
              </a:solidFill>
              <a:latin typeface="Arial"/>
            </a:endParaRPr>
          </a:p>
          <a:p>
            <a:pPr marL="297720" indent="-285840" algn="just">
              <a:lnSpc>
                <a:spcPct val="114000"/>
              </a:lnSpc>
              <a:buClr>
                <a:srgbClr val="595959"/>
              </a:buClr>
              <a:buFont typeface="Arial"/>
              <a:buChar char="●"/>
              <a:tabLst>
                <a:tab algn="l" pos="299160"/>
              </a:tabLst>
            </a:pPr>
            <a:r>
              <a:rPr b="0" lang="en-IN" sz="1500" spc="180" strike="noStrike">
                <a:solidFill>
                  <a:srgbClr val="595959"/>
                </a:solidFill>
                <a:latin typeface="Calibri"/>
                <a:ea typeface="DejaVu Sans"/>
              </a:rPr>
              <a:t>Performance</a:t>
            </a:r>
            <a:r>
              <a:rPr b="0" lang="en-IN" sz="1500" spc="361" strike="noStrike">
                <a:solidFill>
                  <a:srgbClr val="595959"/>
                </a:solidFill>
                <a:latin typeface="Calibri"/>
                <a:ea typeface="DejaVu Sans"/>
              </a:rPr>
              <a:t> </a:t>
            </a:r>
            <a:r>
              <a:rPr b="0" lang="en-IN" sz="1500" spc="92" strike="noStrike">
                <a:solidFill>
                  <a:srgbClr val="595959"/>
                </a:solidFill>
                <a:latin typeface="Calibri"/>
                <a:ea typeface="DejaVu Sans"/>
              </a:rPr>
              <a:t>of</a:t>
            </a:r>
            <a:r>
              <a:rPr b="0" lang="en-IN" sz="1500" spc="367" strike="noStrike">
                <a:solidFill>
                  <a:srgbClr val="595959"/>
                </a:solidFill>
                <a:latin typeface="Calibri"/>
                <a:ea typeface="DejaVu Sans"/>
              </a:rPr>
              <a:t> </a:t>
            </a:r>
            <a:r>
              <a:rPr b="0" lang="en-IN" sz="1500" spc="145" strike="noStrike">
                <a:solidFill>
                  <a:srgbClr val="595959"/>
                </a:solidFill>
                <a:latin typeface="Calibri"/>
                <a:ea typeface="DejaVu Sans"/>
              </a:rPr>
              <a:t>the</a:t>
            </a:r>
            <a:r>
              <a:rPr b="0" lang="en-IN" sz="1500" spc="361" strike="noStrike">
                <a:solidFill>
                  <a:srgbClr val="595959"/>
                </a:solidFill>
                <a:latin typeface="Calibri"/>
                <a:ea typeface="DejaVu Sans"/>
              </a:rPr>
              <a:t> </a:t>
            </a:r>
            <a:r>
              <a:rPr b="0" lang="en-IN" sz="1500" spc="157" strike="noStrike">
                <a:solidFill>
                  <a:srgbClr val="595959"/>
                </a:solidFill>
                <a:latin typeface="Calibri"/>
                <a:ea typeface="DejaVu Sans"/>
              </a:rPr>
              <a:t>technique</a:t>
            </a:r>
            <a:r>
              <a:rPr b="0" lang="en-IN" sz="1500" spc="367" strike="noStrike">
                <a:solidFill>
                  <a:srgbClr val="595959"/>
                </a:solidFill>
                <a:latin typeface="Calibri"/>
                <a:ea typeface="DejaVu Sans"/>
              </a:rPr>
              <a:t> </a:t>
            </a:r>
            <a:r>
              <a:rPr b="0" lang="en-IN" sz="1500" spc="94" strike="noStrike">
                <a:solidFill>
                  <a:srgbClr val="595959"/>
                </a:solidFill>
                <a:latin typeface="Calibri"/>
                <a:ea typeface="DejaVu Sans"/>
              </a:rPr>
              <a:t>is</a:t>
            </a:r>
            <a:r>
              <a:rPr b="0" lang="en-IN" sz="1500" spc="367" strike="noStrike">
                <a:solidFill>
                  <a:srgbClr val="595959"/>
                </a:solidFill>
                <a:latin typeface="Calibri"/>
                <a:ea typeface="DejaVu Sans"/>
              </a:rPr>
              <a:t> </a:t>
            </a:r>
            <a:r>
              <a:rPr b="0" lang="en-IN" sz="1500" spc="120" strike="noStrike">
                <a:solidFill>
                  <a:srgbClr val="595959"/>
                </a:solidFill>
                <a:latin typeface="Calibri"/>
                <a:ea typeface="DejaVu Sans"/>
              </a:rPr>
              <a:t>veriﬁed</a:t>
            </a:r>
            <a:r>
              <a:rPr b="0" lang="en-IN" sz="1500" spc="361" strike="noStrike">
                <a:solidFill>
                  <a:srgbClr val="595959"/>
                </a:solidFill>
                <a:latin typeface="Calibri"/>
                <a:ea typeface="DejaVu Sans"/>
              </a:rPr>
              <a:t> </a:t>
            </a:r>
            <a:r>
              <a:rPr b="0" lang="en-IN" sz="1500" spc="157" strike="noStrike">
                <a:solidFill>
                  <a:srgbClr val="595959"/>
                </a:solidFill>
                <a:latin typeface="Calibri"/>
                <a:ea typeface="DejaVu Sans"/>
              </a:rPr>
              <a:t>by</a:t>
            </a:r>
            <a:r>
              <a:rPr b="0" lang="en-IN" sz="1500" spc="367" strike="noStrike">
                <a:solidFill>
                  <a:srgbClr val="595959"/>
                </a:solidFill>
                <a:latin typeface="Calibri"/>
                <a:ea typeface="DejaVu Sans"/>
              </a:rPr>
              <a:t> </a:t>
            </a:r>
            <a:r>
              <a:rPr b="0" lang="en-IN" sz="1500" spc="117" strike="noStrike">
                <a:solidFill>
                  <a:srgbClr val="595959"/>
                </a:solidFill>
                <a:latin typeface="Calibri"/>
                <a:ea typeface="DejaVu Sans"/>
              </a:rPr>
              <a:t>tests</a:t>
            </a:r>
            <a:r>
              <a:rPr b="0" lang="en-IN" sz="1500" spc="367" strike="noStrike">
                <a:solidFill>
                  <a:srgbClr val="595959"/>
                </a:solidFill>
                <a:latin typeface="Calibri"/>
                <a:ea typeface="DejaVu Sans"/>
              </a:rPr>
              <a:t> </a:t>
            </a:r>
            <a:r>
              <a:rPr b="0" lang="en-IN" sz="1500" spc="180" strike="noStrike">
                <a:solidFill>
                  <a:srgbClr val="595959"/>
                </a:solidFill>
                <a:latin typeface="Calibri"/>
                <a:ea typeface="DejaVu Sans"/>
              </a:rPr>
              <a:t>based</a:t>
            </a:r>
            <a:r>
              <a:rPr b="0" lang="en-IN" sz="1500" spc="361" strike="noStrike">
                <a:solidFill>
                  <a:srgbClr val="595959"/>
                </a:solidFill>
                <a:latin typeface="Calibri"/>
                <a:ea typeface="DejaVu Sans"/>
              </a:rPr>
              <a:t> </a:t>
            </a:r>
            <a:r>
              <a:rPr b="0" lang="en-IN" sz="1500" spc="180" strike="noStrike">
                <a:solidFill>
                  <a:srgbClr val="595959"/>
                </a:solidFill>
                <a:latin typeface="Calibri"/>
                <a:ea typeface="DejaVu Sans"/>
              </a:rPr>
              <a:t>on</a:t>
            </a:r>
            <a:r>
              <a:rPr b="0" lang="en-IN" sz="1500" spc="367" strike="noStrike">
                <a:solidFill>
                  <a:srgbClr val="595959"/>
                </a:solidFill>
                <a:latin typeface="Calibri"/>
                <a:ea typeface="DejaVu Sans"/>
              </a:rPr>
              <a:t> </a:t>
            </a:r>
            <a:r>
              <a:rPr b="0" lang="en-IN" sz="1500" spc="202" strike="noStrike">
                <a:solidFill>
                  <a:srgbClr val="595959"/>
                </a:solidFill>
                <a:latin typeface="Calibri"/>
                <a:ea typeface="DejaVu Sans"/>
              </a:rPr>
              <a:t>image</a:t>
            </a:r>
            <a:r>
              <a:rPr b="0" lang="en-IN" sz="1500" spc="367" strike="noStrike">
                <a:solidFill>
                  <a:srgbClr val="595959"/>
                </a:solidFill>
                <a:latin typeface="Calibri"/>
                <a:ea typeface="DejaVu Sans"/>
              </a:rPr>
              <a:t> </a:t>
            </a:r>
            <a:r>
              <a:rPr b="0" lang="en-IN" sz="1500" spc="117" strike="noStrike">
                <a:solidFill>
                  <a:srgbClr val="595959"/>
                </a:solidFill>
                <a:latin typeface="Calibri"/>
                <a:ea typeface="DejaVu Sans"/>
              </a:rPr>
              <a:t>statistics,</a:t>
            </a:r>
            <a:r>
              <a:rPr b="0" lang="en-IN" sz="1500" spc="361" strike="noStrike">
                <a:solidFill>
                  <a:srgbClr val="595959"/>
                </a:solidFill>
                <a:latin typeface="Calibri"/>
                <a:ea typeface="DejaVu Sans"/>
              </a:rPr>
              <a:t> k</a:t>
            </a:r>
            <a:r>
              <a:rPr b="0" lang="en-IN" sz="1500" spc="145" strike="noStrike">
                <a:solidFill>
                  <a:srgbClr val="595959"/>
                </a:solidFill>
                <a:latin typeface="Calibri"/>
                <a:ea typeface="DejaVu Sans"/>
              </a:rPr>
              <a:t>ey </a:t>
            </a:r>
            <a:r>
              <a:rPr b="0" lang="en-IN" sz="1500" spc="120" strike="noStrike">
                <a:solidFill>
                  <a:srgbClr val="595959"/>
                </a:solidFill>
                <a:latin typeface="Calibri"/>
                <a:ea typeface="DejaVu Sans"/>
              </a:rPr>
              <a:t>sensitivity</a:t>
            </a:r>
            <a:r>
              <a:rPr b="0" lang="en-IN" sz="1500" spc="52" strike="noStrike">
                <a:solidFill>
                  <a:srgbClr val="595959"/>
                </a:solidFill>
                <a:latin typeface="Calibri"/>
                <a:ea typeface="DejaVu Sans"/>
              </a:rPr>
              <a:t> </a:t>
            </a:r>
            <a:r>
              <a:rPr b="0" lang="en-IN" sz="1500" spc="191" strike="noStrike">
                <a:solidFill>
                  <a:srgbClr val="595959"/>
                </a:solidFill>
                <a:latin typeface="Calibri"/>
                <a:ea typeface="DejaVu Sans"/>
              </a:rPr>
              <a:t>and</a:t>
            </a:r>
            <a:r>
              <a:rPr b="0" lang="en-IN" sz="1500" spc="55" strike="noStrike">
                <a:solidFill>
                  <a:srgbClr val="595959"/>
                </a:solidFill>
                <a:latin typeface="Calibri"/>
                <a:ea typeface="DejaVu Sans"/>
              </a:rPr>
              <a:t> </a:t>
            </a:r>
            <a:r>
              <a:rPr b="0" lang="en-IN" sz="1500" spc="145" strike="noStrike">
                <a:solidFill>
                  <a:srgbClr val="595959"/>
                </a:solidFill>
                <a:latin typeface="Calibri"/>
                <a:ea typeface="DejaVu Sans"/>
              </a:rPr>
              <a:t>impermeability</a:t>
            </a:r>
            <a:r>
              <a:rPr b="0" lang="en-IN" sz="1500" spc="55" strike="noStrike">
                <a:solidFill>
                  <a:srgbClr val="595959"/>
                </a:solidFill>
                <a:latin typeface="Calibri"/>
                <a:ea typeface="DejaVu Sans"/>
              </a:rPr>
              <a:t> </a:t>
            </a:r>
            <a:r>
              <a:rPr b="0" lang="en-IN" sz="1500" spc="92" strike="noStrike">
                <a:solidFill>
                  <a:srgbClr val="595959"/>
                </a:solidFill>
                <a:latin typeface="Calibri"/>
                <a:ea typeface="DejaVu Sans"/>
              </a:rPr>
              <a:t>of</a:t>
            </a:r>
            <a:r>
              <a:rPr b="0" lang="en-IN" sz="1500" spc="55" strike="noStrike">
                <a:solidFill>
                  <a:srgbClr val="595959"/>
                </a:solidFill>
                <a:latin typeface="Calibri"/>
                <a:ea typeface="DejaVu Sans"/>
              </a:rPr>
              <a:t> </a:t>
            </a:r>
            <a:r>
              <a:rPr b="0" lang="en-IN" sz="1500" spc="145" strike="noStrike">
                <a:solidFill>
                  <a:srgbClr val="595959"/>
                </a:solidFill>
                <a:latin typeface="Calibri"/>
                <a:ea typeface="DejaVu Sans"/>
              </a:rPr>
              <a:t>cipher</a:t>
            </a:r>
            <a:r>
              <a:rPr b="0" lang="en-IN" sz="1500" spc="52" strike="noStrike">
                <a:solidFill>
                  <a:srgbClr val="595959"/>
                </a:solidFill>
                <a:latin typeface="Calibri"/>
                <a:ea typeface="DejaVu Sans"/>
              </a:rPr>
              <a:t> </a:t>
            </a:r>
            <a:r>
              <a:rPr b="0" lang="en-IN" sz="1500" spc="145" strike="noStrike">
                <a:solidFill>
                  <a:srgbClr val="595959"/>
                </a:solidFill>
                <a:latin typeface="Calibri"/>
                <a:ea typeface="DejaVu Sans"/>
              </a:rPr>
              <a:t>image.</a:t>
            </a:r>
            <a:endParaRPr b="0" lang="en-IN" sz="1500" spc="-1" strike="noStrike">
              <a:solidFill>
                <a:srgbClr val="000000"/>
              </a:solidFill>
              <a:latin typeface="Arial"/>
            </a:endParaRPr>
          </a:p>
          <a:p>
            <a:pPr>
              <a:lnSpc>
                <a:spcPct val="100000"/>
              </a:lnSpc>
              <a:spcBef>
                <a:spcPts val="54"/>
              </a:spcBef>
              <a:tabLst>
                <a:tab algn="l" pos="299160"/>
              </a:tabLst>
            </a:pPr>
            <a:endParaRPr b="0" lang="en-IN" sz="165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372" strike="noStrike">
                <a:solidFill>
                  <a:srgbClr val="381dff"/>
                </a:solidFill>
                <a:latin typeface="Roboto Medium"/>
              </a:rPr>
              <a:t>Pseudo</a:t>
            </a:r>
            <a:r>
              <a:rPr b="1" lang="en-IN" sz="2400" spc="137" strike="noStrike">
                <a:solidFill>
                  <a:srgbClr val="381dff"/>
                </a:solidFill>
                <a:latin typeface="Roboto Medium"/>
              </a:rPr>
              <a:t> </a:t>
            </a:r>
            <a:r>
              <a:rPr b="1" lang="en-IN" sz="2400" spc="401" strike="noStrike">
                <a:solidFill>
                  <a:srgbClr val="381dff"/>
                </a:solidFill>
                <a:latin typeface="Roboto Medium"/>
              </a:rPr>
              <a:t>Random</a:t>
            </a:r>
            <a:r>
              <a:rPr b="1" lang="en-IN" sz="2400" spc="137" strike="noStrike">
                <a:solidFill>
                  <a:srgbClr val="381dff"/>
                </a:solidFill>
                <a:latin typeface="Roboto Medium"/>
              </a:rPr>
              <a:t> </a:t>
            </a:r>
            <a:r>
              <a:rPr b="1" lang="en-IN" sz="2400" spc="310" strike="noStrike">
                <a:solidFill>
                  <a:srgbClr val="381dff"/>
                </a:solidFill>
                <a:latin typeface="Roboto Medium"/>
              </a:rPr>
              <a:t>Binary</a:t>
            </a:r>
            <a:r>
              <a:rPr b="1" lang="en-IN" sz="2400" spc="137" strike="noStrike">
                <a:solidFill>
                  <a:srgbClr val="381dff"/>
                </a:solidFill>
                <a:latin typeface="Roboto Medium"/>
              </a:rPr>
              <a:t> </a:t>
            </a:r>
            <a:r>
              <a:rPr b="1" lang="en-IN" sz="2400" spc="372" strike="noStrike">
                <a:solidFill>
                  <a:srgbClr val="381dff"/>
                </a:solidFill>
                <a:latin typeface="Roboto Medium"/>
              </a:rPr>
              <a:t>Number</a:t>
            </a:r>
            <a:r>
              <a:rPr b="1" lang="en-IN" sz="2400" spc="137" strike="noStrike">
                <a:solidFill>
                  <a:srgbClr val="381dff"/>
                </a:solidFill>
                <a:latin typeface="Roboto Medium"/>
              </a:rPr>
              <a:t> </a:t>
            </a:r>
            <a:r>
              <a:rPr b="1" lang="en-IN" sz="2400" spc="250" strike="noStrike">
                <a:solidFill>
                  <a:srgbClr val="381dff"/>
                </a:solidFill>
                <a:latin typeface="Roboto Medium"/>
              </a:rPr>
              <a:t>Generator</a:t>
            </a:r>
            <a:endParaRPr b="0" lang="en-IN" sz="2400" spc="-1" strike="noStrike">
              <a:solidFill>
                <a:srgbClr val="000000"/>
              </a:solidFill>
              <a:latin typeface="Arial"/>
            </a:endParaRPr>
          </a:p>
        </p:txBody>
      </p:sp>
      <p:sp>
        <p:nvSpPr>
          <p:cNvPr id="263" name="object 3"/>
          <p:cNvSpPr/>
          <p:nvPr/>
        </p:nvSpPr>
        <p:spPr>
          <a:xfrm>
            <a:off x="598320" y="1237320"/>
            <a:ext cx="7996680" cy="1122840"/>
          </a:xfrm>
          <a:prstGeom prst="rect">
            <a:avLst/>
          </a:prstGeom>
          <a:noFill/>
          <a:ln w="0">
            <a:noFill/>
          </a:ln>
        </p:spPr>
        <p:style>
          <a:lnRef idx="0"/>
          <a:fillRef idx="0"/>
          <a:effectRef idx="0"/>
          <a:fontRef idx="minor"/>
        </p:style>
        <p:txBody>
          <a:bodyPr lIns="0" rIns="0" tIns="12600" bIns="0" anchor="t">
            <a:spAutoFit/>
          </a:bodyPr>
          <a:p>
            <a:pPr marL="329400" indent="-279360">
              <a:lnSpc>
                <a:spcPct val="100000"/>
              </a:lnSpc>
              <a:spcBef>
                <a:spcPts val="99"/>
              </a:spcBef>
              <a:buClr>
                <a:srgbClr val="000000"/>
              </a:buClr>
              <a:buFont typeface="Wingdings" charset="2"/>
              <a:buChar char=""/>
              <a:tabLst>
                <a:tab algn="l" pos="329400"/>
              </a:tabLst>
            </a:pPr>
            <a:r>
              <a:rPr b="0" lang="en-IN" sz="1400" spc="-1" strike="noStrike">
                <a:solidFill>
                  <a:srgbClr val="000000"/>
                </a:solidFill>
                <a:latin typeface="Arial"/>
                <a:ea typeface="DejaVu Sans"/>
              </a:rPr>
              <a:t>The</a:t>
            </a:r>
            <a:r>
              <a:rPr b="0" lang="en-IN" sz="1400" spc="-26" strike="noStrike">
                <a:solidFill>
                  <a:srgbClr val="000000"/>
                </a:solidFill>
                <a:latin typeface="Arial"/>
                <a:ea typeface="DejaVu Sans"/>
              </a:rPr>
              <a:t> </a:t>
            </a:r>
            <a:r>
              <a:rPr b="0" lang="en-IN" sz="1400" spc="-1" strike="noStrike">
                <a:solidFill>
                  <a:srgbClr val="000000"/>
                </a:solidFill>
                <a:latin typeface="Arial"/>
                <a:ea typeface="DejaVu Sans"/>
              </a:rPr>
              <a:t>chaos</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based</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pseudo</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random</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binary</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number</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generator</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generate</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a</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single</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random</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bit</a:t>
            </a:r>
            <a:r>
              <a:rPr b="0" lang="en-IN" sz="1400" spc="-12" strike="noStrike">
                <a:solidFill>
                  <a:srgbClr val="000000"/>
                </a:solidFill>
                <a:latin typeface="Arial"/>
                <a:ea typeface="DejaVu Sans"/>
              </a:rPr>
              <a:t> </a:t>
            </a:r>
            <a:r>
              <a:rPr b="0" lang="en-IN" sz="1400" spc="-26" strike="noStrike">
                <a:solidFill>
                  <a:srgbClr val="000000"/>
                </a:solidFill>
                <a:latin typeface="Arial"/>
                <a:ea typeface="DejaVu Sans"/>
              </a:rPr>
              <a:t>by </a:t>
            </a:r>
            <a:r>
              <a:rPr b="0" lang="en-IN" sz="1400" spc="-1" strike="noStrike">
                <a:solidFill>
                  <a:srgbClr val="000000"/>
                </a:solidFill>
                <a:latin typeface="Arial"/>
                <a:ea typeface="DejaVu Sans"/>
              </a:rPr>
              <a:t>using</a:t>
            </a:r>
            <a:r>
              <a:rPr b="0" lang="en-IN" sz="1400" spc="-32" strike="noStrike">
                <a:solidFill>
                  <a:srgbClr val="000000"/>
                </a:solidFill>
                <a:latin typeface="Arial"/>
                <a:ea typeface="DejaVu Sans"/>
              </a:rPr>
              <a:t> </a:t>
            </a:r>
            <a:r>
              <a:rPr b="0" lang="en-IN" sz="1400" spc="-1" strike="noStrike">
                <a:solidFill>
                  <a:srgbClr val="000000"/>
                </a:solidFill>
                <a:latin typeface="Arial"/>
                <a:ea typeface="DejaVu Sans"/>
              </a:rPr>
              <a:t>previous</a:t>
            </a:r>
            <a:r>
              <a:rPr b="0" lang="en-IN" sz="1400" spc="-21" strike="noStrike">
                <a:solidFill>
                  <a:srgbClr val="000000"/>
                </a:solidFill>
                <a:latin typeface="Arial"/>
                <a:ea typeface="DejaVu Sans"/>
              </a:rPr>
              <a:t> </a:t>
            </a:r>
            <a:r>
              <a:rPr b="0" lang="en-IN" sz="1400" spc="-1" strike="noStrike">
                <a:solidFill>
                  <a:srgbClr val="000000"/>
                </a:solidFill>
                <a:latin typeface="Arial"/>
                <a:ea typeface="DejaVu Sans"/>
              </a:rPr>
              <a:t>random</a:t>
            </a:r>
            <a:r>
              <a:rPr b="0" lang="en-IN" sz="1400" spc="-21" strike="noStrike">
                <a:solidFill>
                  <a:srgbClr val="000000"/>
                </a:solidFill>
                <a:latin typeface="Arial"/>
                <a:ea typeface="DejaVu Sans"/>
              </a:rPr>
              <a:t> </a:t>
            </a:r>
            <a:r>
              <a:rPr b="0" lang="en-IN" sz="1400" spc="-1" strike="noStrike">
                <a:solidFill>
                  <a:srgbClr val="000000"/>
                </a:solidFill>
                <a:latin typeface="Arial"/>
                <a:ea typeface="DejaVu Sans"/>
              </a:rPr>
              <a:t>generated</a:t>
            </a:r>
            <a:r>
              <a:rPr b="0" lang="en-IN" sz="1400" spc="-21" strike="noStrike">
                <a:solidFill>
                  <a:srgbClr val="000000"/>
                </a:solidFill>
                <a:latin typeface="Arial"/>
                <a:ea typeface="DejaVu Sans"/>
              </a:rPr>
              <a:t> bit.</a:t>
            </a:r>
            <a:endParaRPr b="0" lang="en-IN" sz="1400" spc="-1" strike="noStrike">
              <a:solidFill>
                <a:srgbClr val="000000"/>
              </a:solidFill>
              <a:latin typeface="Arial"/>
            </a:endParaRPr>
          </a:p>
          <a:p>
            <a:pPr>
              <a:lnSpc>
                <a:spcPct val="100000"/>
              </a:lnSpc>
              <a:spcBef>
                <a:spcPts val="11"/>
              </a:spcBef>
              <a:tabLst>
                <a:tab algn="l" pos="329400"/>
              </a:tabLst>
            </a:pPr>
            <a:endParaRPr b="0" lang="en-IN" sz="1450" spc="-1" strike="noStrike">
              <a:solidFill>
                <a:srgbClr val="000000"/>
              </a:solidFill>
              <a:latin typeface="Arial"/>
            </a:endParaRPr>
          </a:p>
          <a:p>
            <a:pPr marL="329400" indent="-279360">
              <a:lnSpc>
                <a:spcPct val="100000"/>
              </a:lnSpc>
              <a:buClr>
                <a:srgbClr val="000000"/>
              </a:buClr>
              <a:buFont typeface="Arial"/>
              <a:buChar char="●"/>
              <a:tabLst>
                <a:tab algn="l" pos="329400"/>
              </a:tabLst>
            </a:pPr>
            <a:r>
              <a:rPr b="0" lang="en-IN" sz="1400" spc="-1" strike="noStrike">
                <a:solidFill>
                  <a:srgbClr val="000000"/>
                </a:solidFill>
                <a:latin typeface="Arial"/>
                <a:ea typeface="DejaVu Sans"/>
              </a:rPr>
              <a:t>By</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using</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the</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system</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parameter</a:t>
            </a:r>
            <a:r>
              <a:rPr b="0" lang="en-IN" sz="1400" spc="-12" strike="noStrike">
                <a:solidFill>
                  <a:srgbClr val="000000"/>
                </a:solidFill>
                <a:latin typeface="Arial"/>
                <a:ea typeface="DejaVu Sans"/>
              </a:rPr>
              <a:t> </a:t>
            </a:r>
            <a:r>
              <a:rPr b="0" lang="en-IN" sz="1400" spc="-1" strike="noStrike">
                <a:solidFill>
                  <a:srgbClr val="000000"/>
                </a:solidFill>
                <a:latin typeface="Arial Unicode MS"/>
                <a:ea typeface="DejaVu Sans"/>
              </a:rPr>
              <a:t>⍺</a:t>
            </a:r>
            <a:r>
              <a:rPr b="0" lang="en-IN" sz="1400" spc="7" strike="noStrike">
                <a:solidFill>
                  <a:srgbClr val="000000"/>
                </a:solidFill>
                <a:latin typeface="Times New Roman"/>
                <a:ea typeface="DejaVu Sans"/>
              </a:rPr>
              <a:t> </a:t>
            </a:r>
            <a:r>
              <a:rPr b="0" lang="en-IN" sz="1400" spc="-1" strike="noStrike">
                <a:solidFill>
                  <a:srgbClr val="000000"/>
                </a:solidFill>
                <a:latin typeface="Arial"/>
                <a:ea typeface="DejaVu Sans"/>
              </a:rPr>
              <a:t>and</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initial</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values</a:t>
            </a:r>
            <a:r>
              <a:rPr b="0" lang="en-IN" sz="1400" spc="-12" strike="noStrike">
                <a:solidFill>
                  <a:srgbClr val="000000"/>
                </a:solidFill>
                <a:latin typeface="Arial"/>
                <a:ea typeface="DejaVu Sans"/>
              </a:rPr>
              <a:t> </a:t>
            </a:r>
            <a:r>
              <a:rPr b="0" lang="en-IN" sz="1400" spc="-1" strike="noStrike">
                <a:solidFill>
                  <a:srgbClr val="000000"/>
                </a:solidFill>
                <a:latin typeface="Arial"/>
                <a:ea typeface="DejaVu Sans"/>
              </a:rPr>
              <a:t>of</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x</a:t>
            </a:r>
            <a:r>
              <a:rPr b="0" lang="en-IN" sz="1350" spc="-1" strike="noStrike" baseline="-30000">
                <a:solidFill>
                  <a:srgbClr val="000000"/>
                </a:solidFill>
                <a:latin typeface="Arial"/>
                <a:ea typeface="DejaVu Sans"/>
              </a:rPr>
              <a:t>i</a:t>
            </a:r>
            <a:r>
              <a:rPr b="0" lang="en-IN" sz="1350" spc="180" strike="noStrike" baseline="-30000">
                <a:solidFill>
                  <a:srgbClr val="000000"/>
                </a:solidFill>
                <a:latin typeface="Arial"/>
                <a:ea typeface="DejaVu Sans"/>
              </a:rPr>
              <a:t> </a:t>
            </a:r>
            <a:r>
              <a:rPr b="0" lang="en-IN" sz="1400" spc="-1" strike="noStrike">
                <a:solidFill>
                  <a:srgbClr val="000000"/>
                </a:solidFill>
                <a:latin typeface="Arial"/>
                <a:ea typeface="DejaVu Sans"/>
              </a:rPr>
              <a:t>and</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y</a:t>
            </a:r>
            <a:r>
              <a:rPr b="0" lang="en-IN" sz="1350" spc="-1" strike="noStrike" baseline="-30000">
                <a:solidFill>
                  <a:srgbClr val="000000"/>
                </a:solidFill>
                <a:latin typeface="Arial"/>
                <a:ea typeface="DejaVu Sans"/>
              </a:rPr>
              <a:t>i</a:t>
            </a:r>
            <a:r>
              <a:rPr b="0" lang="en-IN" sz="1350" spc="180" strike="noStrike" baseline="-30000">
                <a:solidFill>
                  <a:srgbClr val="000000"/>
                </a:solidFill>
                <a:latin typeface="Arial"/>
                <a:ea typeface="DejaVu Sans"/>
              </a:rPr>
              <a:t> </a:t>
            </a:r>
            <a:r>
              <a:rPr b="0" lang="en-IN" sz="1400" spc="-1" strike="noStrike">
                <a:solidFill>
                  <a:srgbClr val="000000"/>
                </a:solidFill>
                <a:latin typeface="Arial"/>
                <a:ea typeface="DejaVu Sans"/>
              </a:rPr>
              <a:t>we</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determine</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the</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next</a:t>
            </a:r>
            <a:r>
              <a:rPr b="0" lang="en-IN" sz="1400" spc="-15" strike="noStrike">
                <a:solidFill>
                  <a:srgbClr val="000000"/>
                </a:solidFill>
                <a:latin typeface="Arial"/>
                <a:ea typeface="DejaVu Sans"/>
              </a:rPr>
              <a:t> </a:t>
            </a:r>
            <a:r>
              <a:rPr b="0" lang="en-IN" sz="1400" spc="-1" strike="noStrike">
                <a:solidFill>
                  <a:srgbClr val="000000"/>
                </a:solidFill>
                <a:latin typeface="Arial"/>
                <a:ea typeface="DejaVu Sans"/>
              </a:rPr>
              <a:t>value</a:t>
            </a:r>
            <a:r>
              <a:rPr b="0" lang="en-IN" sz="1400" spc="-12" strike="noStrike">
                <a:solidFill>
                  <a:srgbClr val="000000"/>
                </a:solidFill>
                <a:latin typeface="Arial"/>
                <a:ea typeface="DejaVu Sans"/>
              </a:rPr>
              <a:t> </a:t>
            </a:r>
            <a:r>
              <a:rPr b="0" lang="en-IN" sz="1400" spc="-1" strike="noStrike">
                <a:solidFill>
                  <a:srgbClr val="000000"/>
                </a:solidFill>
                <a:latin typeface="Arial"/>
                <a:ea typeface="DejaVu Sans"/>
              </a:rPr>
              <a:t>of</a:t>
            </a:r>
            <a:r>
              <a:rPr b="0" lang="en-IN" sz="1400" spc="-15" strike="noStrike">
                <a:solidFill>
                  <a:srgbClr val="000000"/>
                </a:solidFill>
                <a:latin typeface="Arial"/>
                <a:ea typeface="DejaVu Sans"/>
              </a:rPr>
              <a:t> </a:t>
            </a:r>
            <a:r>
              <a:rPr b="0" lang="en-IN" sz="1400" spc="-26" strike="noStrike">
                <a:solidFill>
                  <a:srgbClr val="000000"/>
                </a:solidFill>
                <a:latin typeface="Arial"/>
                <a:ea typeface="DejaVu Sans"/>
              </a:rPr>
              <a:t>the </a:t>
            </a:r>
            <a:r>
              <a:rPr b="0" lang="en-IN" sz="1400" spc="-1" strike="noStrike">
                <a:solidFill>
                  <a:srgbClr val="000000"/>
                </a:solidFill>
                <a:latin typeface="Arial"/>
                <a:ea typeface="DejaVu Sans"/>
              </a:rPr>
              <a:t>sequence</a:t>
            </a:r>
            <a:r>
              <a:rPr b="0" lang="en-IN" sz="1400" spc="-26" strike="noStrike">
                <a:solidFill>
                  <a:srgbClr val="000000"/>
                </a:solidFill>
                <a:latin typeface="Arial"/>
                <a:ea typeface="DejaVu Sans"/>
              </a:rPr>
              <a:t> </a:t>
            </a:r>
            <a:r>
              <a:rPr b="0" lang="en-IN" sz="1400" spc="-1" strike="noStrike">
                <a:solidFill>
                  <a:srgbClr val="000000"/>
                </a:solidFill>
                <a:latin typeface="Arial"/>
                <a:ea typeface="DejaVu Sans"/>
              </a:rPr>
              <a:t>as</a:t>
            </a:r>
            <a:r>
              <a:rPr b="0" lang="en-IN" sz="1400" spc="-21" strike="noStrike">
                <a:solidFill>
                  <a:srgbClr val="000000"/>
                </a:solidFill>
                <a:latin typeface="Arial"/>
                <a:ea typeface="DejaVu Sans"/>
              </a:rPr>
              <a:t> </a:t>
            </a:r>
            <a:r>
              <a:rPr b="0" lang="en-IN" sz="1400" spc="-52" strike="noStrike">
                <a:solidFill>
                  <a:srgbClr val="000000"/>
                </a:solidFill>
                <a:latin typeface="Arial"/>
                <a:ea typeface="DejaVu Sans"/>
              </a:rPr>
              <a:t>–</a:t>
            </a:r>
            <a:endParaRPr b="0" lang="en-IN" sz="1400" spc="-1" strike="noStrike">
              <a:solidFill>
                <a:srgbClr val="000000"/>
              </a:solidFill>
              <a:latin typeface="Arial"/>
            </a:endParaRPr>
          </a:p>
        </p:txBody>
      </p:sp>
      <p:sp>
        <p:nvSpPr>
          <p:cNvPr id="264" name="object 4"/>
          <p:cNvSpPr/>
          <p:nvPr/>
        </p:nvSpPr>
        <p:spPr>
          <a:xfrm>
            <a:off x="610920" y="3371040"/>
            <a:ext cx="4753080" cy="261000"/>
          </a:xfrm>
          <a:prstGeom prst="rect">
            <a:avLst/>
          </a:prstGeom>
          <a:noFill/>
          <a:ln w="0">
            <a:noFill/>
          </a:ln>
        </p:spPr>
        <p:style>
          <a:lnRef idx="0"/>
          <a:fillRef idx="0"/>
          <a:effectRef idx="0"/>
          <a:fontRef idx="minor"/>
        </p:style>
        <p:txBody>
          <a:bodyPr lIns="0" rIns="0" tIns="12600" bIns="0" anchor="t">
            <a:spAutoFit/>
          </a:bodyPr>
          <a:p>
            <a:pPr marL="316080" indent="-278280">
              <a:lnSpc>
                <a:spcPct val="100000"/>
              </a:lnSpc>
              <a:spcBef>
                <a:spcPts val="99"/>
              </a:spcBef>
              <a:buClr>
                <a:srgbClr val="000000"/>
              </a:buClr>
              <a:buFont typeface="Wingdings" charset="2"/>
              <a:buChar char=""/>
              <a:tabLst>
                <a:tab algn="l" pos="316080"/>
              </a:tabLst>
            </a:pPr>
            <a:r>
              <a:rPr b="0" lang="en-IN" sz="1400" spc="-1" strike="noStrike">
                <a:solidFill>
                  <a:srgbClr val="000000"/>
                </a:solidFill>
                <a:latin typeface="Arial"/>
                <a:ea typeface="DejaVu Sans"/>
              </a:rPr>
              <a:t>The</a:t>
            </a:r>
            <a:r>
              <a:rPr b="0" lang="en-IN" sz="1400" spc="-12" strike="noStrike">
                <a:solidFill>
                  <a:srgbClr val="000000"/>
                </a:solidFill>
                <a:latin typeface="Arial"/>
                <a:ea typeface="DejaVu Sans"/>
              </a:rPr>
              <a:t> </a:t>
            </a:r>
            <a:r>
              <a:rPr b="0" lang="en-IN" sz="1400" spc="-1" strike="noStrike">
                <a:solidFill>
                  <a:srgbClr val="000000"/>
                </a:solidFill>
                <a:latin typeface="Arial"/>
                <a:ea typeface="DejaVu Sans"/>
              </a:rPr>
              <a:t>bit</a:t>
            </a:r>
            <a:r>
              <a:rPr b="0" lang="en-IN" sz="1400" spc="-12" strike="noStrike">
                <a:solidFill>
                  <a:srgbClr val="000000"/>
                </a:solidFill>
                <a:latin typeface="Arial"/>
                <a:ea typeface="DejaVu Sans"/>
              </a:rPr>
              <a:t> </a:t>
            </a:r>
            <a:r>
              <a:rPr b="0" lang="en-IN" sz="1400" spc="-1" strike="noStrike">
                <a:solidFill>
                  <a:srgbClr val="000000"/>
                </a:solidFill>
                <a:latin typeface="Arial"/>
                <a:ea typeface="DejaVu Sans"/>
              </a:rPr>
              <a:t>sequence</a:t>
            </a:r>
            <a:r>
              <a:rPr b="0" lang="en-IN" sz="1400" spc="-12" strike="noStrike">
                <a:solidFill>
                  <a:srgbClr val="000000"/>
                </a:solidFill>
                <a:latin typeface="Arial"/>
                <a:ea typeface="DejaVu Sans"/>
              </a:rPr>
              <a:t> </a:t>
            </a:r>
            <a:r>
              <a:rPr b="0" lang="en-IN" sz="1400" spc="-1" strike="noStrike">
                <a:solidFill>
                  <a:srgbClr val="000000"/>
                </a:solidFill>
                <a:latin typeface="Arial"/>
                <a:ea typeface="DejaVu Sans"/>
              </a:rPr>
              <a:t>g(</a:t>
            </a:r>
            <a:r>
              <a:rPr b="0" lang="en-IN" sz="1400" spc="-12" strike="noStrike">
                <a:solidFill>
                  <a:srgbClr val="000000"/>
                </a:solidFill>
                <a:latin typeface="Arial"/>
                <a:ea typeface="DejaVu Sans"/>
              </a:rPr>
              <a:t> </a:t>
            </a:r>
            <a:r>
              <a:rPr b="0" lang="en-IN" sz="1400" spc="-1" strike="noStrike">
                <a:solidFill>
                  <a:srgbClr val="000000"/>
                </a:solidFill>
                <a:latin typeface="Arial"/>
                <a:ea typeface="DejaVu Sans"/>
              </a:rPr>
              <a:t>x</a:t>
            </a:r>
            <a:r>
              <a:rPr b="0" lang="en-IN" sz="1350" spc="-1" strike="noStrike" baseline="-30000">
                <a:solidFill>
                  <a:srgbClr val="000000"/>
                </a:solidFill>
                <a:latin typeface="Arial"/>
                <a:ea typeface="DejaVu Sans"/>
              </a:rPr>
              <a:t>i+1</a:t>
            </a:r>
            <a:r>
              <a:rPr b="0" lang="en-IN" sz="1350" spc="180" strike="noStrike" baseline="-30000">
                <a:solidFill>
                  <a:srgbClr val="000000"/>
                </a:solidFill>
                <a:latin typeface="Arial"/>
                <a:ea typeface="DejaVu Sans"/>
              </a:rPr>
              <a:t> </a:t>
            </a:r>
            <a:r>
              <a:rPr b="0" lang="en-IN" sz="1400" spc="-1" strike="noStrike">
                <a:solidFill>
                  <a:srgbClr val="000000"/>
                </a:solidFill>
                <a:latin typeface="Arial"/>
                <a:ea typeface="DejaVu Sans"/>
              </a:rPr>
              <a:t>+</a:t>
            </a:r>
            <a:r>
              <a:rPr b="0" lang="en-IN" sz="1400" spc="-12" strike="noStrike">
                <a:solidFill>
                  <a:srgbClr val="000000"/>
                </a:solidFill>
                <a:latin typeface="Arial"/>
                <a:ea typeface="DejaVu Sans"/>
              </a:rPr>
              <a:t> </a:t>
            </a:r>
            <a:r>
              <a:rPr b="0" lang="en-IN" sz="1400" spc="-1" strike="noStrike">
                <a:solidFill>
                  <a:srgbClr val="000000"/>
                </a:solidFill>
                <a:latin typeface="Arial"/>
                <a:ea typeface="DejaVu Sans"/>
              </a:rPr>
              <a:t>y</a:t>
            </a:r>
            <a:r>
              <a:rPr b="0" lang="en-IN" sz="1350" spc="-1" strike="noStrike" baseline="-30000">
                <a:solidFill>
                  <a:srgbClr val="000000"/>
                </a:solidFill>
                <a:latin typeface="Arial"/>
                <a:ea typeface="DejaVu Sans"/>
              </a:rPr>
              <a:t>i+1</a:t>
            </a:r>
            <a:r>
              <a:rPr b="0" lang="en-IN" sz="1400" spc="-1" strike="noStrike">
                <a:solidFill>
                  <a:srgbClr val="000000"/>
                </a:solidFill>
                <a:latin typeface="Arial"/>
                <a:ea typeface="DejaVu Sans"/>
              </a:rPr>
              <a:t>)</a:t>
            </a:r>
            <a:r>
              <a:rPr b="0" lang="en-IN" sz="1400" spc="-7" strike="noStrike">
                <a:solidFill>
                  <a:srgbClr val="000000"/>
                </a:solidFill>
                <a:latin typeface="Arial"/>
                <a:ea typeface="DejaVu Sans"/>
              </a:rPr>
              <a:t> </a:t>
            </a:r>
            <a:r>
              <a:rPr b="0" lang="en-IN" sz="1400" spc="-1" strike="noStrike">
                <a:solidFill>
                  <a:srgbClr val="000000"/>
                </a:solidFill>
                <a:latin typeface="Arial"/>
                <a:ea typeface="DejaVu Sans"/>
              </a:rPr>
              <a:t>is</a:t>
            </a:r>
            <a:r>
              <a:rPr b="0" lang="en-IN" sz="1400" spc="-12" strike="noStrike">
                <a:solidFill>
                  <a:srgbClr val="000000"/>
                </a:solidFill>
                <a:latin typeface="Arial"/>
                <a:ea typeface="DejaVu Sans"/>
              </a:rPr>
              <a:t> </a:t>
            </a:r>
            <a:r>
              <a:rPr b="0" lang="en-IN" sz="1400" spc="-1" strike="noStrike">
                <a:solidFill>
                  <a:srgbClr val="000000"/>
                </a:solidFill>
                <a:latin typeface="Arial"/>
                <a:ea typeface="DejaVu Sans"/>
              </a:rPr>
              <a:t>generated</a:t>
            </a:r>
            <a:r>
              <a:rPr b="0" lang="en-IN" sz="1400" spc="-12" strike="noStrike">
                <a:solidFill>
                  <a:srgbClr val="000000"/>
                </a:solidFill>
                <a:latin typeface="Arial"/>
                <a:ea typeface="DejaVu Sans"/>
              </a:rPr>
              <a:t> </a:t>
            </a:r>
            <a:r>
              <a:rPr b="0" lang="en-IN" sz="1400" spc="-1" strike="noStrike">
                <a:solidFill>
                  <a:srgbClr val="000000"/>
                </a:solidFill>
                <a:latin typeface="Arial"/>
                <a:ea typeface="DejaVu Sans"/>
              </a:rPr>
              <a:t>as</a:t>
            </a:r>
            <a:r>
              <a:rPr b="0" lang="en-IN" sz="1400" spc="-12" strike="noStrike">
                <a:solidFill>
                  <a:srgbClr val="000000"/>
                </a:solidFill>
                <a:latin typeface="Arial"/>
                <a:ea typeface="DejaVu Sans"/>
              </a:rPr>
              <a:t> </a:t>
            </a:r>
            <a:r>
              <a:rPr b="0" lang="en-IN" sz="1400" spc="-1" strike="noStrike">
                <a:solidFill>
                  <a:srgbClr val="000000"/>
                </a:solidFill>
                <a:latin typeface="Arial"/>
                <a:ea typeface="DejaVu Sans"/>
              </a:rPr>
              <a:t>follows</a:t>
            </a:r>
            <a:r>
              <a:rPr b="0" lang="en-IN" sz="1400" spc="-12" strike="noStrike">
                <a:solidFill>
                  <a:srgbClr val="000000"/>
                </a:solidFill>
                <a:latin typeface="Arial"/>
                <a:ea typeface="DejaVu Sans"/>
              </a:rPr>
              <a:t> </a:t>
            </a:r>
            <a:r>
              <a:rPr b="0" lang="en-IN" sz="1400" spc="-52" strike="noStrike">
                <a:solidFill>
                  <a:srgbClr val="000000"/>
                </a:solidFill>
                <a:latin typeface="Arial"/>
                <a:ea typeface="DejaVu Sans"/>
              </a:rPr>
              <a:t>–</a:t>
            </a:r>
            <a:endParaRPr b="0" lang="en-IN" sz="1400" spc="-1" strike="noStrike">
              <a:solidFill>
                <a:srgbClr val="000000"/>
              </a:solidFill>
              <a:latin typeface="Arial"/>
            </a:endParaRPr>
          </a:p>
        </p:txBody>
      </p:sp>
      <p:pic>
        <p:nvPicPr>
          <p:cNvPr id="265" name="object 5" descr=""/>
          <p:cNvPicPr/>
          <p:nvPr/>
        </p:nvPicPr>
        <p:blipFill>
          <a:blip r:embed="rId1"/>
          <a:stretch/>
        </p:blipFill>
        <p:spPr>
          <a:xfrm>
            <a:off x="2289240" y="3891240"/>
            <a:ext cx="4641480" cy="669600"/>
          </a:xfrm>
          <a:prstGeom prst="rect">
            <a:avLst/>
          </a:prstGeom>
          <a:ln w="0">
            <a:noFill/>
          </a:ln>
        </p:spPr>
      </p:pic>
      <p:pic>
        <p:nvPicPr>
          <p:cNvPr id="266" name="object 6" descr=""/>
          <p:cNvPicPr/>
          <p:nvPr/>
        </p:nvPicPr>
        <p:blipFill>
          <a:blip r:embed="rId2"/>
          <a:stretch/>
        </p:blipFill>
        <p:spPr>
          <a:xfrm>
            <a:off x="3700440" y="2332080"/>
            <a:ext cx="1740960" cy="302040"/>
          </a:xfrm>
          <a:prstGeom prst="rect">
            <a:avLst/>
          </a:prstGeom>
          <a:ln w="0">
            <a:noFill/>
          </a:ln>
        </p:spPr>
      </p:pic>
      <p:pic>
        <p:nvPicPr>
          <p:cNvPr id="267" name="object 7" descr=""/>
          <p:cNvPicPr/>
          <p:nvPr/>
        </p:nvPicPr>
        <p:blipFill>
          <a:blip r:embed="rId3"/>
          <a:stretch/>
        </p:blipFill>
        <p:spPr>
          <a:xfrm>
            <a:off x="3747960" y="2754360"/>
            <a:ext cx="1724040" cy="30204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301" strike="noStrike">
                <a:solidFill>
                  <a:srgbClr val="381dff"/>
                </a:solidFill>
                <a:latin typeface="Roboto Medium"/>
              </a:rPr>
              <a:t>Method</a:t>
            </a:r>
            <a:r>
              <a:rPr b="1" lang="en-IN" sz="2400" spc="131" strike="noStrike">
                <a:solidFill>
                  <a:srgbClr val="381dff"/>
                </a:solidFill>
                <a:latin typeface="Roboto Medium"/>
              </a:rPr>
              <a:t> </a:t>
            </a:r>
            <a:r>
              <a:rPr b="1" lang="en-IN" sz="2400" spc="225" strike="noStrike">
                <a:solidFill>
                  <a:srgbClr val="381dff"/>
                </a:solidFill>
                <a:latin typeface="Roboto Medium"/>
              </a:rPr>
              <a:t>of</a:t>
            </a:r>
            <a:r>
              <a:rPr b="1" lang="en-IN" sz="2400" spc="137" strike="noStrike">
                <a:solidFill>
                  <a:srgbClr val="381dff"/>
                </a:solidFill>
                <a:latin typeface="Roboto Medium"/>
              </a:rPr>
              <a:t> </a:t>
            </a:r>
            <a:r>
              <a:rPr b="1" lang="en-IN" sz="2400" spc="310" strike="noStrike">
                <a:solidFill>
                  <a:srgbClr val="381dff"/>
                </a:solidFill>
                <a:latin typeface="Roboto Medium"/>
              </a:rPr>
              <a:t>Encryption</a:t>
            </a:r>
            <a:endParaRPr b="0" lang="en-IN" sz="2400" spc="-1" strike="noStrike">
              <a:solidFill>
                <a:srgbClr val="000000"/>
              </a:solidFill>
              <a:latin typeface="Arial"/>
            </a:endParaRPr>
          </a:p>
        </p:txBody>
      </p:sp>
      <p:sp>
        <p:nvSpPr>
          <p:cNvPr id="269" name="object 3"/>
          <p:cNvSpPr/>
          <p:nvPr/>
        </p:nvSpPr>
        <p:spPr>
          <a:xfrm>
            <a:off x="621000" y="1169640"/>
            <a:ext cx="7362720" cy="3240720"/>
          </a:xfrm>
          <a:prstGeom prst="rect">
            <a:avLst/>
          </a:prstGeom>
          <a:noFill/>
          <a:ln w="0">
            <a:noFill/>
          </a:ln>
        </p:spPr>
        <p:style>
          <a:lnRef idx="0"/>
          <a:fillRef idx="0"/>
          <a:effectRef idx="0"/>
          <a:fontRef idx="minor"/>
        </p:style>
        <p:txBody>
          <a:bodyPr lIns="0" rIns="0" tIns="12600" bIns="0" anchor="t">
            <a:spAutoFit/>
          </a:bodyPr>
          <a:p>
            <a:pPr marL="249480" indent="-236880">
              <a:lnSpc>
                <a:spcPct val="100000"/>
              </a:lnSpc>
              <a:spcBef>
                <a:spcPts val="99"/>
              </a:spcBef>
              <a:buClr>
                <a:srgbClr val="000000"/>
              </a:buClr>
              <a:buFont typeface="Wingdings" charset="2"/>
              <a:buChar char=""/>
              <a:tabLst>
                <a:tab algn="l" pos="249480"/>
              </a:tabLst>
            </a:pPr>
            <a:r>
              <a:rPr b="0" lang="en-IN" sz="1600" spc="-1" strike="noStrike">
                <a:solidFill>
                  <a:srgbClr val="000000"/>
                </a:solidFill>
                <a:latin typeface="Arial"/>
                <a:ea typeface="DejaVu Sans"/>
              </a:rPr>
              <a:t>Decompose</a:t>
            </a:r>
            <a:r>
              <a:rPr b="0" lang="en-IN" sz="1600" spc="-35" strike="noStrike">
                <a:solidFill>
                  <a:srgbClr val="000000"/>
                </a:solidFill>
                <a:latin typeface="Arial"/>
                <a:ea typeface="DejaVu Sans"/>
              </a:rPr>
              <a:t> </a:t>
            </a:r>
            <a:r>
              <a:rPr b="0" lang="en-IN" sz="1600" spc="-1" strike="noStrike">
                <a:solidFill>
                  <a:srgbClr val="000000"/>
                </a:solidFill>
                <a:latin typeface="Arial"/>
                <a:ea typeface="DejaVu Sans"/>
              </a:rPr>
              <a:t>the</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original</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image</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into</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bitplane</a:t>
            </a:r>
            <a:r>
              <a:rPr b="0" lang="en-IN" sz="1600" spc="-32" strike="noStrike">
                <a:solidFill>
                  <a:srgbClr val="000000"/>
                </a:solidFill>
                <a:latin typeface="Arial"/>
                <a:ea typeface="DejaVu Sans"/>
              </a:rPr>
              <a:t> </a:t>
            </a:r>
            <a:r>
              <a:rPr b="0" lang="en-IN" sz="1600" spc="-12" strike="noStrike">
                <a:solidFill>
                  <a:srgbClr val="000000"/>
                </a:solidFill>
                <a:latin typeface="Arial"/>
                <a:ea typeface="DejaVu Sans"/>
              </a:rPr>
              <a:t>images</a:t>
            </a:r>
            <a:endParaRPr b="0" lang="en-IN" sz="1600" spc="-1" strike="noStrike">
              <a:solidFill>
                <a:srgbClr val="000000"/>
              </a:solidFill>
              <a:latin typeface="Arial"/>
            </a:endParaRPr>
          </a:p>
          <a:p>
            <a:pPr>
              <a:lnSpc>
                <a:spcPct val="100000"/>
              </a:lnSpc>
              <a:spcBef>
                <a:spcPts val="20"/>
              </a:spcBef>
              <a:tabLst>
                <a:tab algn="l" pos="249480"/>
              </a:tabLst>
            </a:pPr>
            <a:endParaRPr b="0" lang="en-IN" sz="1650" spc="-1" strike="noStrike">
              <a:solidFill>
                <a:srgbClr val="000000"/>
              </a:solidFill>
              <a:latin typeface="Arial"/>
            </a:endParaRPr>
          </a:p>
          <a:p>
            <a:pPr marL="249480" indent="-236880">
              <a:lnSpc>
                <a:spcPct val="100000"/>
              </a:lnSpc>
              <a:buClr>
                <a:srgbClr val="000000"/>
              </a:buClr>
              <a:buFont typeface="Arial"/>
              <a:buChar char="●"/>
              <a:tabLst>
                <a:tab algn="l" pos="249480"/>
              </a:tabLst>
            </a:pPr>
            <a:r>
              <a:rPr b="0" lang="en-IN" sz="1600" spc="-1" strike="noStrike">
                <a:solidFill>
                  <a:srgbClr val="000000"/>
                </a:solidFill>
                <a:latin typeface="Arial"/>
                <a:ea typeface="DejaVu Sans"/>
              </a:rPr>
              <a:t>Determine</a:t>
            </a:r>
            <a:r>
              <a:rPr b="0" lang="en-IN" sz="1600" spc="-41" strike="noStrike">
                <a:solidFill>
                  <a:srgbClr val="000000"/>
                </a:solidFill>
                <a:latin typeface="Arial"/>
                <a:ea typeface="DejaVu Sans"/>
              </a:rPr>
              <a:t> </a:t>
            </a:r>
            <a:r>
              <a:rPr b="0" lang="en-IN" sz="1600" spc="-1" strike="noStrike">
                <a:solidFill>
                  <a:srgbClr val="000000"/>
                </a:solidFill>
                <a:latin typeface="Arial"/>
                <a:ea typeface="DejaVu Sans"/>
              </a:rPr>
              <a:t>the</a:t>
            </a:r>
            <a:r>
              <a:rPr b="0" lang="en-IN" sz="1600" spc="-41" strike="noStrike">
                <a:solidFill>
                  <a:srgbClr val="000000"/>
                </a:solidFill>
                <a:latin typeface="Arial"/>
                <a:ea typeface="DejaVu Sans"/>
              </a:rPr>
              <a:t> </a:t>
            </a:r>
            <a:r>
              <a:rPr b="0" lang="en-IN" sz="1600" spc="-1" strike="noStrike">
                <a:solidFill>
                  <a:srgbClr val="000000"/>
                </a:solidFill>
                <a:latin typeface="Arial"/>
                <a:ea typeface="DejaVu Sans"/>
              </a:rPr>
              <a:t>significant</a:t>
            </a:r>
            <a:r>
              <a:rPr b="0" lang="en-IN" sz="1600" spc="-35" strike="noStrike">
                <a:solidFill>
                  <a:srgbClr val="000000"/>
                </a:solidFill>
                <a:latin typeface="Arial"/>
                <a:ea typeface="DejaVu Sans"/>
              </a:rPr>
              <a:t> </a:t>
            </a:r>
            <a:r>
              <a:rPr b="0" lang="en-IN" sz="1600" spc="-12" strike="noStrike">
                <a:solidFill>
                  <a:srgbClr val="000000"/>
                </a:solidFill>
                <a:latin typeface="Arial"/>
                <a:ea typeface="DejaVu Sans"/>
              </a:rPr>
              <a:t>bitplane</a:t>
            </a:r>
            <a:endParaRPr b="0" lang="en-IN" sz="1600" spc="-1" strike="noStrike">
              <a:solidFill>
                <a:srgbClr val="000000"/>
              </a:solidFill>
              <a:latin typeface="Arial"/>
            </a:endParaRPr>
          </a:p>
          <a:p>
            <a:pPr>
              <a:lnSpc>
                <a:spcPct val="100000"/>
              </a:lnSpc>
              <a:spcBef>
                <a:spcPts val="26"/>
              </a:spcBef>
              <a:tabLst>
                <a:tab algn="l" pos="249480"/>
              </a:tabLst>
            </a:pPr>
            <a:endParaRPr b="0" lang="en-IN" sz="1650" spc="-1" strike="noStrike">
              <a:solidFill>
                <a:srgbClr val="000000"/>
              </a:solidFill>
              <a:latin typeface="Arial"/>
            </a:endParaRPr>
          </a:p>
          <a:p>
            <a:pPr marL="249480" indent="-236880">
              <a:lnSpc>
                <a:spcPct val="100000"/>
              </a:lnSpc>
              <a:buClr>
                <a:srgbClr val="000000"/>
              </a:buClr>
              <a:buFont typeface="Arial"/>
              <a:buChar char="●"/>
              <a:tabLst>
                <a:tab algn="l" pos="249480"/>
              </a:tabLst>
            </a:pPr>
            <a:r>
              <a:rPr b="0" lang="en-IN" sz="1600" spc="-1" strike="noStrike">
                <a:solidFill>
                  <a:srgbClr val="000000"/>
                </a:solidFill>
                <a:latin typeface="Arial"/>
                <a:ea typeface="DejaVu Sans"/>
              </a:rPr>
              <a:t>For</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each</a:t>
            </a:r>
            <a:r>
              <a:rPr b="0" lang="en-IN" sz="1600" spc="-26" strike="noStrike">
                <a:solidFill>
                  <a:srgbClr val="000000"/>
                </a:solidFill>
                <a:latin typeface="Arial"/>
                <a:ea typeface="DejaVu Sans"/>
              </a:rPr>
              <a:t> </a:t>
            </a:r>
            <a:r>
              <a:rPr b="0" lang="en-IN" sz="1600" spc="-1" strike="noStrike">
                <a:solidFill>
                  <a:srgbClr val="000000"/>
                </a:solidFill>
                <a:latin typeface="Arial"/>
                <a:ea typeface="DejaVu Sans"/>
              </a:rPr>
              <a:t>significant</a:t>
            </a:r>
            <a:r>
              <a:rPr b="0" lang="en-IN" sz="1600" spc="-26" strike="noStrike">
                <a:solidFill>
                  <a:srgbClr val="000000"/>
                </a:solidFill>
                <a:latin typeface="Arial"/>
                <a:ea typeface="DejaVu Sans"/>
              </a:rPr>
              <a:t> </a:t>
            </a:r>
            <a:r>
              <a:rPr b="0" lang="en-IN" sz="1600" spc="-12" strike="noStrike">
                <a:solidFill>
                  <a:srgbClr val="000000"/>
                </a:solidFill>
                <a:latin typeface="Arial"/>
                <a:ea typeface="DejaVu Sans"/>
              </a:rPr>
              <a:t>bitplane</a:t>
            </a:r>
            <a:endParaRPr b="0" lang="en-IN" sz="1600" spc="-1" strike="noStrike">
              <a:solidFill>
                <a:srgbClr val="000000"/>
              </a:solidFill>
              <a:latin typeface="Arial"/>
            </a:endParaRPr>
          </a:p>
          <a:p>
            <a:pPr>
              <a:lnSpc>
                <a:spcPct val="100000"/>
              </a:lnSpc>
              <a:spcBef>
                <a:spcPts val="20"/>
              </a:spcBef>
              <a:tabLst>
                <a:tab algn="l" pos="249480"/>
              </a:tabLst>
            </a:pPr>
            <a:endParaRPr b="0" lang="en-IN" sz="1650" spc="-1" strike="noStrike">
              <a:solidFill>
                <a:srgbClr val="000000"/>
              </a:solidFill>
              <a:latin typeface="Arial"/>
            </a:endParaRPr>
          </a:p>
          <a:p>
            <a:pPr lvl="1" marL="992520" indent="-351720">
              <a:lnSpc>
                <a:spcPct val="100000"/>
              </a:lnSpc>
              <a:buClr>
                <a:srgbClr val="000000"/>
              </a:buClr>
              <a:buFont typeface="Wingdings 2" charset="2"/>
              <a:buChar char=""/>
              <a:tabLst>
                <a:tab algn="l" pos="992520"/>
              </a:tabLst>
            </a:pPr>
            <a:r>
              <a:rPr b="0" lang="en-IN" sz="1600" spc="-1" strike="noStrike">
                <a:solidFill>
                  <a:srgbClr val="000000"/>
                </a:solidFill>
                <a:latin typeface="Arial"/>
                <a:ea typeface="DejaVu Sans"/>
              </a:rPr>
              <a:t>Generate</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an</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pseudo</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random</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binary</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matrix</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using</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logistic</a:t>
            </a:r>
            <a:r>
              <a:rPr b="0" lang="en-IN" sz="1600" spc="-15" strike="noStrike">
                <a:solidFill>
                  <a:srgbClr val="000000"/>
                </a:solidFill>
                <a:latin typeface="Arial"/>
                <a:ea typeface="DejaVu Sans"/>
              </a:rPr>
              <a:t> </a:t>
            </a:r>
            <a:r>
              <a:rPr b="0" lang="en-IN" sz="1600" spc="-26" strike="noStrike">
                <a:solidFill>
                  <a:srgbClr val="000000"/>
                </a:solidFill>
                <a:latin typeface="Arial"/>
                <a:ea typeface="DejaVu Sans"/>
              </a:rPr>
              <a:t>map</a:t>
            </a:r>
            <a:endParaRPr b="0" lang="en-IN" sz="1600" spc="-1" strike="noStrike">
              <a:solidFill>
                <a:srgbClr val="000000"/>
              </a:solidFill>
              <a:latin typeface="Arial"/>
            </a:endParaRPr>
          </a:p>
          <a:p>
            <a:pPr>
              <a:lnSpc>
                <a:spcPct val="100000"/>
              </a:lnSpc>
              <a:spcBef>
                <a:spcPts val="26"/>
              </a:spcBef>
              <a:tabLst>
                <a:tab algn="l" pos="992520"/>
              </a:tabLst>
            </a:pPr>
            <a:endParaRPr b="0" lang="en-IN" sz="1650" spc="-1" strike="noStrike">
              <a:solidFill>
                <a:srgbClr val="000000"/>
              </a:solidFill>
              <a:latin typeface="Arial"/>
            </a:endParaRPr>
          </a:p>
          <a:p>
            <a:pPr lvl="1" marL="992520" indent="-351720">
              <a:lnSpc>
                <a:spcPct val="100000"/>
              </a:lnSpc>
              <a:buClr>
                <a:srgbClr val="000000"/>
              </a:buClr>
              <a:buFont typeface="Arial"/>
              <a:buChar char="○"/>
              <a:tabLst>
                <a:tab algn="l" pos="992520"/>
              </a:tabLst>
            </a:pPr>
            <a:r>
              <a:rPr b="0" lang="en-IN" sz="1600" spc="-1" strike="noStrike">
                <a:solidFill>
                  <a:srgbClr val="000000"/>
                </a:solidFill>
                <a:latin typeface="Arial"/>
                <a:ea typeface="DejaVu Sans"/>
              </a:rPr>
              <a:t>Perform</a:t>
            </a:r>
            <a:r>
              <a:rPr b="0" lang="en-IN" sz="1600" spc="-41" strike="noStrike">
                <a:solidFill>
                  <a:srgbClr val="000000"/>
                </a:solidFill>
                <a:latin typeface="Arial"/>
                <a:ea typeface="DejaVu Sans"/>
              </a:rPr>
              <a:t> </a:t>
            </a:r>
            <a:r>
              <a:rPr b="0" lang="en-IN" sz="1600" spc="-1" strike="noStrike">
                <a:solidFill>
                  <a:srgbClr val="000000"/>
                </a:solidFill>
                <a:latin typeface="Arial"/>
                <a:ea typeface="DejaVu Sans"/>
              </a:rPr>
              <a:t>XOR</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operation</a:t>
            </a:r>
            <a:r>
              <a:rPr b="0" lang="en-IN" sz="1600" spc="-26" strike="noStrike">
                <a:solidFill>
                  <a:srgbClr val="000000"/>
                </a:solidFill>
                <a:latin typeface="Arial"/>
                <a:ea typeface="DejaVu Sans"/>
              </a:rPr>
              <a:t> </a:t>
            </a:r>
            <a:r>
              <a:rPr b="0" lang="en-IN" sz="1600" spc="-1" strike="noStrike">
                <a:solidFill>
                  <a:srgbClr val="000000"/>
                </a:solidFill>
                <a:latin typeface="Arial"/>
                <a:ea typeface="DejaVu Sans"/>
              </a:rPr>
              <a:t>with</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significant</a:t>
            </a:r>
            <a:r>
              <a:rPr b="0" lang="en-IN" sz="1600" spc="-26" strike="noStrike">
                <a:solidFill>
                  <a:srgbClr val="000000"/>
                </a:solidFill>
                <a:latin typeface="Arial"/>
                <a:ea typeface="DejaVu Sans"/>
              </a:rPr>
              <a:t> </a:t>
            </a:r>
            <a:r>
              <a:rPr b="0" lang="en-IN" sz="1600" spc="-12" strike="noStrike">
                <a:solidFill>
                  <a:srgbClr val="000000"/>
                </a:solidFill>
                <a:latin typeface="Arial"/>
                <a:ea typeface="DejaVu Sans"/>
              </a:rPr>
              <a:t>bitplane</a:t>
            </a:r>
            <a:endParaRPr b="0" lang="en-IN" sz="1600" spc="-1" strike="noStrike">
              <a:solidFill>
                <a:srgbClr val="000000"/>
              </a:solidFill>
              <a:latin typeface="Arial"/>
            </a:endParaRPr>
          </a:p>
          <a:p>
            <a:pPr>
              <a:lnSpc>
                <a:spcPct val="100000"/>
              </a:lnSpc>
              <a:tabLst>
                <a:tab algn="l" pos="992520"/>
              </a:tabLst>
            </a:pPr>
            <a:endParaRPr b="0" lang="en-IN" sz="1800" spc="-1" strike="noStrike">
              <a:solidFill>
                <a:srgbClr val="000000"/>
              </a:solidFill>
              <a:latin typeface="Arial"/>
            </a:endParaRPr>
          </a:p>
          <a:p>
            <a:pPr>
              <a:lnSpc>
                <a:spcPct val="100000"/>
              </a:lnSpc>
              <a:spcBef>
                <a:spcPts val="45"/>
              </a:spcBef>
              <a:tabLst>
                <a:tab algn="l" pos="992520"/>
              </a:tabLst>
            </a:pPr>
            <a:endParaRPr b="0" lang="en-IN" sz="1500" spc="-1" strike="noStrike">
              <a:solidFill>
                <a:srgbClr val="000000"/>
              </a:solidFill>
              <a:latin typeface="Arial"/>
            </a:endParaRPr>
          </a:p>
          <a:p>
            <a:pPr marL="249480" indent="-237600">
              <a:lnSpc>
                <a:spcPct val="100000"/>
              </a:lnSpc>
              <a:buClr>
                <a:srgbClr val="000000"/>
              </a:buClr>
              <a:buFont typeface="Arial"/>
              <a:buChar char="●"/>
              <a:tabLst>
                <a:tab algn="l" pos="249480"/>
              </a:tabLst>
            </a:pPr>
            <a:r>
              <a:rPr b="0" lang="en-IN" sz="1600" spc="-1" strike="noStrike">
                <a:solidFill>
                  <a:srgbClr val="000000"/>
                </a:solidFill>
                <a:latin typeface="Arial"/>
                <a:ea typeface="DejaVu Sans"/>
              </a:rPr>
              <a:t>Combine</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the</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cipher</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bitplanes</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and</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unencrypted</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bitplanes</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to</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generate</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the</a:t>
            </a:r>
            <a:r>
              <a:rPr b="0" lang="en-IN" sz="1600" spc="-21" strike="noStrike">
                <a:solidFill>
                  <a:srgbClr val="000000"/>
                </a:solidFill>
                <a:latin typeface="Arial"/>
                <a:ea typeface="DejaVu Sans"/>
              </a:rPr>
              <a:t> </a:t>
            </a:r>
            <a:r>
              <a:rPr b="0" lang="en-IN" sz="1600" spc="-12" strike="noStrike">
                <a:solidFill>
                  <a:srgbClr val="000000"/>
                </a:solidFill>
                <a:latin typeface="Arial"/>
                <a:ea typeface="DejaVu Sans"/>
              </a:rPr>
              <a:t>cipher image.</a:t>
            </a:r>
            <a:endParaRPr b="0" lang="en-IN" sz="16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301" strike="noStrike">
                <a:solidFill>
                  <a:srgbClr val="381dff"/>
                </a:solidFill>
                <a:latin typeface="Roboto Medium"/>
              </a:rPr>
              <a:t>Method</a:t>
            </a:r>
            <a:r>
              <a:rPr b="1" lang="en-IN" sz="2400" spc="131" strike="noStrike">
                <a:solidFill>
                  <a:srgbClr val="381dff"/>
                </a:solidFill>
                <a:latin typeface="Roboto Medium"/>
              </a:rPr>
              <a:t> </a:t>
            </a:r>
            <a:r>
              <a:rPr b="1" lang="en-IN" sz="2400" spc="225" strike="noStrike">
                <a:solidFill>
                  <a:srgbClr val="381dff"/>
                </a:solidFill>
                <a:latin typeface="Roboto Medium"/>
              </a:rPr>
              <a:t>of</a:t>
            </a:r>
            <a:r>
              <a:rPr b="1" lang="en-IN" sz="2400" spc="137" strike="noStrike">
                <a:solidFill>
                  <a:srgbClr val="381dff"/>
                </a:solidFill>
                <a:latin typeface="Roboto Medium"/>
              </a:rPr>
              <a:t> </a:t>
            </a:r>
            <a:r>
              <a:rPr b="1" lang="en-IN" sz="2400" spc="307" strike="noStrike">
                <a:solidFill>
                  <a:srgbClr val="381dff"/>
                </a:solidFill>
                <a:latin typeface="Roboto Medium"/>
              </a:rPr>
              <a:t>Decryption(Theoritical)</a:t>
            </a:r>
            <a:endParaRPr b="0" lang="en-IN" sz="2400" spc="-1" strike="noStrike">
              <a:solidFill>
                <a:srgbClr val="000000"/>
              </a:solidFill>
              <a:latin typeface="Arial"/>
            </a:endParaRPr>
          </a:p>
        </p:txBody>
      </p:sp>
      <p:sp>
        <p:nvSpPr>
          <p:cNvPr id="271" name="object 3"/>
          <p:cNvSpPr/>
          <p:nvPr/>
        </p:nvSpPr>
        <p:spPr>
          <a:xfrm>
            <a:off x="621000" y="1169640"/>
            <a:ext cx="6490440" cy="3209040"/>
          </a:xfrm>
          <a:prstGeom prst="rect">
            <a:avLst/>
          </a:prstGeom>
          <a:noFill/>
          <a:ln w="0">
            <a:noFill/>
          </a:ln>
        </p:spPr>
        <p:style>
          <a:lnRef idx="0"/>
          <a:fillRef idx="0"/>
          <a:effectRef idx="0"/>
          <a:fontRef idx="minor"/>
        </p:style>
        <p:txBody>
          <a:bodyPr lIns="0" rIns="0" tIns="12600" bIns="0" anchor="t">
            <a:spAutoFit/>
          </a:bodyPr>
          <a:p>
            <a:pPr marL="249480" indent="-236880">
              <a:lnSpc>
                <a:spcPct val="100000"/>
              </a:lnSpc>
              <a:spcBef>
                <a:spcPts val="99"/>
              </a:spcBef>
              <a:buClr>
                <a:srgbClr val="000000"/>
              </a:buClr>
              <a:buFont typeface="Wingdings" charset="2"/>
              <a:buChar char=""/>
              <a:tabLst>
                <a:tab algn="l" pos="249480"/>
              </a:tabLst>
            </a:pPr>
            <a:r>
              <a:rPr b="0" lang="en-IN" sz="1600" spc="-1" strike="noStrike">
                <a:solidFill>
                  <a:srgbClr val="000000"/>
                </a:solidFill>
                <a:latin typeface="Arial"/>
                <a:ea typeface="DejaVu Sans"/>
              </a:rPr>
              <a:t>Get</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the</a:t>
            </a:r>
            <a:r>
              <a:rPr b="0" lang="en-IN" sz="1600" spc="-12" strike="noStrike">
                <a:solidFill>
                  <a:srgbClr val="000000"/>
                </a:solidFill>
                <a:latin typeface="Arial"/>
                <a:ea typeface="DejaVu Sans"/>
              </a:rPr>
              <a:t> </a:t>
            </a:r>
            <a:r>
              <a:rPr b="0" lang="en-IN" sz="1600" spc="-1" strike="noStrike">
                <a:solidFill>
                  <a:srgbClr val="000000"/>
                </a:solidFill>
                <a:latin typeface="Arial"/>
                <a:ea typeface="DejaVu Sans"/>
              </a:rPr>
              <a:t>key</a:t>
            </a:r>
            <a:r>
              <a:rPr b="0" lang="en-IN" sz="1600" spc="-12" strike="noStrike">
                <a:solidFill>
                  <a:srgbClr val="000000"/>
                </a:solidFill>
                <a:latin typeface="Arial"/>
                <a:ea typeface="DejaVu Sans"/>
              </a:rPr>
              <a:t> values</a:t>
            </a:r>
            <a:endParaRPr b="0" lang="en-IN" sz="1600" spc="-1" strike="noStrike">
              <a:solidFill>
                <a:srgbClr val="000000"/>
              </a:solidFill>
              <a:latin typeface="Arial"/>
            </a:endParaRPr>
          </a:p>
          <a:p>
            <a:pPr>
              <a:lnSpc>
                <a:spcPct val="100000"/>
              </a:lnSpc>
              <a:spcBef>
                <a:spcPts val="20"/>
              </a:spcBef>
              <a:tabLst>
                <a:tab algn="l" pos="249480"/>
              </a:tabLst>
            </a:pPr>
            <a:endParaRPr b="0" lang="en-IN" sz="1650" spc="-1" strike="noStrike">
              <a:solidFill>
                <a:srgbClr val="000000"/>
              </a:solidFill>
              <a:latin typeface="Arial"/>
            </a:endParaRPr>
          </a:p>
          <a:p>
            <a:pPr marL="249480" indent="-236880">
              <a:lnSpc>
                <a:spcPct val="100000"/>
              </a:lnSpc>
              <a:buClr>
                <a:srgbClr val="000000"/>
              </a:buClr>
              <a:buFont typeface="Arial"/>
              <a:buChar char="●"/>
              <a:tabLst>
                <a:tab algn="l" pos="249480"/>
              </a:tabLst>
            </a:pPr>
            <a:r>
              <a:rPr b="0" lang="en-IN" sz="1600" spc="-1" strike="noStrike">
                <a:solidFill>
                  <a:srgbClr val="000000"/>
                </a:solidFill>
                <a:latin typeface="Arial"/>
                <a:ea typeface="DejaVu Sans"/>
              </a:rPr>
              <a:t>Decompose</a:t>
            </a:r>
            <a:r>
              <a:rPr b="0" lang="en-IN" sz="1600" spc="-26" strike="noStrike">
                <a:solidFill>
                  <a:srgbClr val="000000"/>
                </a:solidFill>
                <a:latin typeface="Arial"/>
                <a:ea typeface="DejaVu Sans"/>
              </a:rPr>
              <a:t> </a:t>
            </a:r>
            <a:r>
              <a:rPr b="0" lang="en-IN" sz="1600" spc="-1" strike="noStrike">
                <a:solidFill>
                  <a:srgbClr val="000000"/>
                </a:solidFill>
                <a:latin typeface="Arial"/>
                <a:ea typeface="DejaVu Sans"/>
              </a:rPr>
              <a:t>the</a:t>
            </a:r>
            <a:r>
              <a:rPr b="0" lang="en-IN" sz="1600" spc="-26" strike="noStrike">
                <a:solidFill>
                  <a:srgbClr val="000000"/>
                </a:solidFill>
                <a:latin typeface="Arial"/>
                <a:ea typeface="DejaVu Sans"/>
              </a:rPr>
              <a:t> </a:t>
            </a:r>
            <a:r>
              <a:rPr b="0" lang="en-IN" sz="1600" spc="-1" strike="noStrike">
                <a:solidFill>
                  <a:srgbClr val="000000"/>
                </a:solidFill>
                <a:latin typeface="Arial"/>
                <a:ea typeface="DejaVu Sans"/>
              </a:rPr>
              <a:t>cipher</a:t>
            </a:r>
            <a:r>
              <a:rPr b="0" lang="en-IN" sz="1600" spc="-26" strike="noStrike">
                <a:solidFill>
                  <a:srgbClr val="000000"/>
                </a:solidFill>
                <a:latin typeface="Arial"/>
                <a:ea typeface="DejaVu Sans"/>
              </a:rPr>
              <a:t> </a:t>
            </a:r>
            <a:r>
              <a:rPr b="0" lang="en-IN" sz="1600" spc="-1" strike="noStrike">
                <a:solidFill>
                  <a:srgbClr val="000000"/>
                </a:solidFill>
                <a:latin typeface="Arial"/>
                <a:ea typeface="DejaVu Sans"/>
              </a:rPr>
              <a:t>image</a:t>
            </a:r>
            <a:r>
              <a:rPr b="0" lang="en-IN" sz="1600" spc="-26" strike="noStrike">
                <a:solidFill>
                  <a:srgbClr val="000000"/>
                </a:solidFill>
                <a:latin typeface="Arial"/>
                <a:ea typeface="DejaVu Sans"/>
              </a:rPr>
              <a:t> </a:t>
            </a:r>
            <a:r>
              <a:rPr b="0" lang="en-IN" sz="1600" spc="-1" strike="noStrike">
                <a:solidFill>
                  <a:srgbClr val="000000"/>
                </a:solidFill>
                <a:latin typeface="Arial"/>
                <a:ea typeface="DejaVu Sans"/>
              </a:rPr>
              <a:t>into</a:t>
            </a:r>
            <a:r>
              <a:rPr b="0" lang="en-IN" sz="1600" spc="-26" strike="noStrike">
                <a:solidFill>
                  <a:srgbClr val="000000"/>
                </a:solidFill>
                <a:latin typeface="Arial"/>
                <a:ea typeface="DejaVu Sans"/>
              </a:rPr>
              <a:t> </a:t>
            </a:r>
            <a:r>
              <a:rPr b="0" lang="en-IN" sz="1600" spc="-1" strike="noStrike">
                <a:solidFill>
                  <a:srgbClr val="000000"/>
                </a:solidFill>
                <a:latin typeface="Arial"/>
                <a:ea typeface="DejaVu Sans"/>
              </a:rPr>
              <a:t>bitplane</a:t>
            </a:r>
            <a:r>
              <a:rPr b="0" lang="en-IN" sz="1600" spc="-26" strike="noStrike">
                <a:solidFill>
                  <a:srgbClr val="000000"/>
                </a:solidFill>
                <a:latin typeface="Arial"/>
                <a:ea typeface="DejaVu Sans"/>
              </a:rPr>
              <a:t> </a:t>
            </a:r>
            <a:r>
              <a:rPr b="0" lang="en-IN" sz="1600" spc="-12" strike="noStrike">
                <a:solidFill>
                  <a:srgbClr val="000000"/>
                </a:solidFill>
                <a:latin typeface="Arial"/>
                <a:ea typeface="DejaVu Sans"/>
              </a:rPr>
              <a:t>images</a:t>
            </a:r>
            <a:endParaRPr b="0" lang="en-IN" sz="1600" spc="-1" strike="noStrike">
              <a:solidFill>
                <a:srgbClr val="000000"/>
              </a:solidFill>
              <a:latin typeface="Arial"/>
            </a:endParaRPr>
          </a:p>
          <a:p>
            <a:pPr>
              <a:lnSpc>
                <a:spcPct val="100000"/>
              </a:lnSpc>
              <a:spcBef>
                <a:spcPts val="26"/>
              </a:spcBef>
              <a:tabLst>
                <a:tab algn="l" pos="249480"/>
              </a:tabLst>
            </a:pPr>
            <a:endParaRPr b="0" lang="en-IN" sz="1650" spc="-1" strike="noStrike">
              <a:solidFill>
                <a:srgbClr val="000000"/>
              </a:solidFill>
              <a:latin typeface="Arial"/>
            </a:endParaRPr>
          </a:p>
          <a:p>
            <a:pPr marL="249480" indent="-236880">
              <a:lnSpc>
                <a:spcPct val="100000"/>
              </a:lnSpc>
              <a:buClr>
                <a:srgbClr val="000000"/>
              </a:buClr>
              <a:buFont typeface="Arial"/>
              <a:buChar char="●"/>
              <a:tabLst>
                <a:tab algn="l" pos="249480"/>
              </a:tabLst>
            </a:pPr>
            <a:r>
              <a:rPr b="0" lang="en-IN" sz="1600" spc="-1" strike="noStrike">
                <a:solidFill>
                  <a:srgbClr val="000000"/>
                </a:solidFill>
                <a:latin typeface="Arial"/>
                <a:ea typeface="DejaVu Sans"/>
              </a:rPr>
              <a:t>Determine</a:t>
            </a:r>
            <a:r>
              <a:rPr b="0" lang="en-IN" sz="1600" spc="-35" strike="noStrike">
                <a:solidFill>
                  <a:srgbClr val="000000"/>
                </a:solidFill>
                <a:latin typeface="Arial"/>
                <a:ea typeface="DejaVu Sans"/>
              </a:rPr>
              <a:t> </a:t>
            </a:r>
            <a:r>
              <a:rPr b="0" lang="en-IN" sz="1600" spc="-1" strike="noStrike">
                <a:solidFill>
                  <a:srgbClr val="000000"/>
                </a:solidFill>
                <a:latin typeface="Arial"/>
                <a:ea typeface="DejaVu Sans"/>
              </a:rPr>
              <a:t>the</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significant</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bitplanes</a:t>
            </a:r>
            <a:endParaRPr b="0" lang="en-IN" sz="1600" spc="-1" strike="noStrike">
              <a:solidFill>
                <a:srgbClr val="000000"/>
              </a:solidFill>
              <a:latin typeface="Arial"/>
            </a:endParaRPr>
          </a:p>
          <a:p>
            <a:pPr>
              <a:lnSpc>
                <a:spcPct val="100000"/>
              </a:lnSpc>
              <a:spcBef>
                <a:spcPts val="20"/>
              </a:spcBef>
              <a:tabLst>
                <a:tab algn="l" pos="249480"/>
              </a:tabLst>
            </a:pPr>
            <a:endParaRPr b="0" lang="en-IN" sz="1650" spc="-1" strike="noStrike">
              <a:solidFill>
                <a:srgbClr val="000000"/>
              </a:solidFill>
              <a:latin typeface="Arial"/>
            </a:endParaRPr>
          </a:p>
          <a:p>
            <a:pPr marL="249480" indent="-236880">
              <a:lnSpc>
                <a:spcPct val="100000"/>
              </a:lnSpc>
              <a:buClr>
                <a:srgbClr val="000000"/>
              </a:buClr>
              <a:buFont typeface="Arial"/>
              <a:buChar char="●"/>
              <a:tabLst>
                <a:tab algn="l" pos="249480"/>
              </a:tabLst>
            </a:pPr>
            <a:r>
              <a:rPr b="0" lang="en-IN" sz="1600" spc="-1" strike="noStrike">
                <a:solidFill>
                  <a:srgbClr val="000000"/>
                </a:solidFill>
                <a:latin typeface="Arial"/>
                <a:ea typeface="DejaVu Sans"/>
              </a:rPr>
              <a:t>For</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each</a:t>
            </a:r>
            <a:r>
              <a:rPr b="0" lang="en-IN" sz="1600" spc="-26" strike="noStrike">
                <a:solidFill>
                  <a:srgbClr val="000000"/>
                </a:solidFill>
                <a:latin typeface="Arial"/>
                <a:ea typeface="DejaVu Sans"/>
              </a:rPr>
              <a:t> </a:t>
            </a:r>
            <a:r>
              <a:rPr b="0" lang="en-IN" sz="1600" spc="-1" strike="noStrike">
                <a:solidFill>
                  <a:srgbClr val="000000"/>
                </a:solidFill>
                <a:latin typeface="Arial"/>
                <a:ea typeface="DejaVu Sans"/>
              </a:rPr>
              <a:t>significant</a:t>
            </a:r>
            <a:r>
              <a:rPr b="0" lang="en-IN" sz="1600" spc="-26" strike="noStrike">
                <a:solidFill>
                  <a:srgbClr val="000000"/>
                </a:solidFill>
                <a:latin typeface="Arial"/>
                <a:ea typeface="DejaVu Sans"/>
              </a:rPr>
              <a:t> </a:t>
            </a:r>
            <a:r>
              <a:rPr b="0" lang="en-IN" sz="1600" spc="-12" strike="noStrike">
                <a:solidFill>
                  <a:srgbClr val="000000"/>
                </a:solidFill>
                <a:latin typeface="Arial"/>
                <a:ea typeface="DejaVu Sans"/>
              </a:rPr>
              <a:t>bitplane</a:t>
            </a:r>
            <a:endParaRPr b="0" lang="en-IN" sz="1600" spc="-1" strike="noStrike">
              <a:solidFill>
                <a:srgbClr val="000000"/>
              </a:solidFill>
              <a:latin typeface="Arial"/>
            </a:endParaRPr>
          </a:p>
          <a:p>
            <a:pPr>
              <a:lnSpc>
                <a:spcPct val="100000"/>
              </a:lnSpc>
              <a:spcBef>
                <a:spcPts val="20"/>
              </a:spcBef>
              <a:tabLst>
                <a:tab algn="l" pos="992520"/>
              </a:tabLst>
            </a:pPr>
            <a:endParaRPr b="0" lang="en-IN" sz="1650" spc="-1" strike="noStrike">
              <a:solidFill>
                <a:srgbClr val="000000"/>
              </a:solidFill>
              <a:latin typeface="Arial"/>
            </a:endParaRPr>
          </a:p>
          <a:p>
            <a:pPr lvl="1" marL="992520" indent="-351720">
              <a:lnSpc>
                <a:spcPct val="100000"/>
              </a:lnSpc>
              <a:buClr>
                <a:srgbClr val="000000"/>
              </a:buClr>
              <a:buFont typeface="Arial"/>
              <a:buChar char="○"/>
              <a:tabLst>
                <a:tab algn="l" pos="992520"/>
              </a:tabLst>
            </a:pPr>
            <a:r>
              <a:rPr b="0" lang="en-IN" sz="1600" spc="-1" strike="noStrike">
                <a:solidFill>
                  <a:srgbClr val="000000"/>
                </a:solidFill>
                <a:latin typeface="Arial"/>
                <a:ea typeface="DejaVu Sans"/>
              </a:rPr>
              <a:t>Perform</a:t>
            </a:r>
            <a:r>
              <a:rPr b="0" lang="en-IN" sz="1600" spc="-41" strike="noStrike">
                <a:solidFill>
                  <a:srgbClr val="000000"/>
                </a:solidFill>
                <a:latin typeface="Arial"/>
                <a:ea typeface="DejaVu Sans"/>
              </a:rPr>
              <a:t> </a:t>
            </a:r>
            <a:r>
              <a:rPr b="0" lang="en-IN" sz="1600" spc="-1" strike="noStrike">
                <a:solidFill>
                  <a:srgbClr val="000000"/>
                </a:solidFill>
                <a:latin typeface="Arial"/>
                <a:ea typeface="DejaVu Sans"/>
              </a:rPr>
              <a:t>XOR</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operation on encrypted bitplanes</a:t>
            </a:r>
            <a:r>
              <a:rPr b="0" lang="en-IN" sz="1600" spc="-26" strike="noStrike">
                <a:solidFill>
                  <a:srgbClr val="000000"/>
                </a:solidFill>
                <a:latin typeface="Arial"/>
                <a:ea typeface="DejaVu Sans"/>
              </a:rPr>
              <a:t> </a:t>
            </a:r>
            <a:r>
              <a:rPr b="0" lang="en-IN" sz="1600" spc="-1" strike="noStrike">
                <a:solidFill>
                  <a:srgbClr val="000000"/>
                </a:solidFill>
                <a:latin typeface="Arial"/>
                <a:ea typeface="DejaVu Sans"/>
              </a:rPr>
              <a:t>with</a:t>
            </a:r>
            <a:r>
              <a:rPr b="0" lang="en-IN" sz="1600" spc="-32" strike="noStrike">
                <a:solidFill>
                  <a:srgbClr val="000000"/>
                </a:solidFill>
                <a:latin typeface="Arial"/>
                <a:ea typeface="DejaVu Sans"/>
              </a:rPr>
              <a:t> previously generated key</a:t>
            </a:r>
            <a:endParaRPr b="0" lang="en-IN" sz="1600" spc="-1" strike="noStrike">
              <a:solidFill>
                <a:srgbClr val="000000"/>
              </a:solidFill>
              <a:latin typeface="Arial"/>
            </a:endParaRPr>
          </a:p>
          <a:p>
            <a:pPr>
              <a:lnSpc>
                <a:spcPct val="100000"/>
              </a:lnSpc>
              <a:spcBef>
                <a:spcPts val="45"/>
              </a:spcBef>
              <a:tabLst>
                <a:tab algn="l" pos="992520"/>
              </a:tabLst>
            </a:pPr>
            <a:endParaRPr b="0" lang="en-IN" sz="1500" spc="-1" strike="noStrike">
              <a:solidFill>
                <a:srgbClr val="000000"/>
              </a:solidFill>
              <a:latin typeface="Arial"/>
            </a:endParaRPr>
          </a:p>
          <a:p>
            <a:pPr marL="249480" indent="-236880">
              <a:lnSpc>
                <a:spcPct val="100000"/>
              </a:lnSpc>
              <a:buClr>
                <a:srgbClr val="000000"/>
              </a:buClr>
              <a:buFont typeface="Arial"/>
              <a:buChar char="●"/>
              <a:tabLst>
                <a:tab algn="l" pos="249480"/>
              </a:tabLst>
            </a:pPr>
            <a:r>
              <a:rPr b="0" lang="en-IN" sz="1600" spc="-1" strike="noStrike">
                <a:solidFill>
                  <a:srgbClr val="000000"/>
                </a:solidFill>
                <a:latin typeface="Arial"/>
                <a:ea typeface="DejaVu Sans"/>
              </a:rPr>
              <a:t>Combine</a:t>
            </a:r>
            <a:r>
              <a:rPr b="0" lang="en-IN" sz="1600" spc="-32" strike="noStrike">
                <a:solidFill>
                  <a:srgbClr val="000000"/>
                </a:solidFill>
                <a:latin typeface="Arial"/>
                <a:ea typeface="DejaVu Sans"/>
              </a:rPr>
              <a:t> </a:t>
            </a:r>
            <a:r>
              <a:rPr b="0" lang="en-IN" sz="1600" spc="-1" strike="noStrike">
                <a:solidFill>
                  <a:srgbClr val="000000"/>
                </a:solidFill>
                <a:latin typeface="Arial"/>
                <a:ea typeface="DejaVu Sans"/>
              </a:rPr>
              <a:t>all</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the</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bitplanes</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to</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decrypt</a:t>
            </a:r>
            <a:r>
              <a:rPr b="0" lang="en-IN" sz="1600" spc="-21" strike="noStrike">
                <a:solidFill>
                  <a:srgbClr val="000000"/>
                </a:solidFill>
                <a:latin typeface="Arial"/>
                <a:ea typeface="DejaVu Sans"/>
              </a:rPr>
              <a:t> </a:t>
            </a:r>
            <a:r>
              <a:rPr b="0" lang="en-IN" sz="1600" spc="-1" strike="noStrike">
                <a:solidFill>
                  <a:srgbClr val="000000"/>
                </a:solidFill>
                <a:latin typeface="Arial"/>
                <a:ea typeface="DejaVu Sans"/>
              </a:rPr>
              <a:t>the</a:t>
            </a:r>
            <a:r>
              <a:rPr b="0" lang="en-IN" sz="1600" spc="-15" strike="noStrike">
                <a:solidFill>
                  <a:srgbClr val="000000"/>
                </a:solidFill>
                <a:latin typeface="Arial"/>
                <a:ea typeface="DejaVu Sans"/>
              </a:rPr>
              <a:t> </a:t>
            </a:r>
            <a:r>
              <a:rPr b="0" lang="en-IN" sz="1600" spc="-1" strike="noStrike">
                <a:solidFill>
                  <a:srgbClr val="000000"/>
                </a:solidFill>
                <a:latin typeface="Arial"/>
                <a:ea typeface="DejaVu Sans"/>
              </a:rPr>
              <a:t>cipher</a:t>
            </a:r>
            <a:r>
              <a:rPr b="0" lang="en-IN" sz="1600" spc="-15" strike="noStrike">
                <a:solidFill>
                  <a:srgbClr val="000000"/>
                </a:solidFill>
                <a:latin typeface="Arial"/>
                <a:ea typeface="DejaVu Sans"/>
              </a:rPr>
              <a:t> </a:t>
            </a:r>
            <a:r>
              <a:rPr b="0" lang="en-IN" sz="1600" spc="-12" strike="noStrike">
                <a:solidFill>
                  <a:srgbClr val="000000"/>
                </a:solidFill>
                <a:latin typeface="Arial"/>
                <a:ea typeface="DejaVu Sans"/>
              </a:rPr>
              <a:t>image.</a:t>
            </a:r>
            <a:endParaRPr b="0" lang="en-IN" sz="1600" spc="-1" strike="noStrike">
              <a:solidFill>
                <a:srgbClr val="000000"/>
              </a:solidFill>
              <a:latin typeface="Arial"/>
            </a:endParaRPr>
          </a:p>
          <a:p>
            <a:pPr>
              <a:lnSpc>
                <a:spcPct val="100000"/>
              </a:lnSpc>
              <a:tabLst>
                <a:tab algn="l" pos="249480"/>
              </a:tabLst>
            </a:pPr>
            <a:endParaRPr b="0" lang="en-IN" sz="16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2527560" y="2167560"/>
            <a:ext cx="4086720" cy="8694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5200" spc="290" strike="noStrike">
                <a:solidFill>
                  <a:srgbClr val="ffffff"/>
                </a:solidFill>
                <a:latin typeface="Calibri"/>
              </a:rPr>
              <a:t>Visualization</a:t>
            </a:r>
            <a:endParaRPr b="0" lang="en-IN" sz="52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256" strike="noStrike">
                <a:solidFill>
                  <a:srgbClr val="381dff"/>
                </a:solidFill>
                <a:latin typeface="Roboto Medium"/>
              </a:rPr>
              <a:t>Test</a:t>
            </a:r>
            <a:r>
              <a:rPr b="1" lang="en-IN" sz="2400" spc="131" strike="noStrike">
                <a:solidFill>
                  <a:srgbClr val="381dff"/>
                </a:solidFill>
                <a:latin typeface="Roboto Medium"/>
              </a:rPr>
              <a:t> </a:t>
            </a:r>
            <a:r>
              <a:rPr b="1" lang="en-IN" sz="2400" spc="375" strike="noStrike">
                <a:solidFill>
                  <a:srgbClr val="381dff"/>
                </a:solidFill>
                <a:latin typeface="Roboto Medium"/>
              </a:rPr>
              <a:t>Image</a:t>
            </a:r>
            <a:endParaRPr b="0" lang="en-IN" sz="2400" spc="-1" strike="noStrike">
              <a:solidFill>
                <a:srgbClr val="000000"/>
              </a:solidFill>
              <a:latin typeface="Arial"/>
            </a:endParaRPr>
          </a:p>
        </p:txBody>
      </p:sp>
      <p:pic>
        <p:nvPicPr>
          <p:cNvPr id="274" name="object 3" descr=""/>
          <p:cNvPicPr/>
          <p:nvPr/>
        </p:nvPicPr>
        <p:blipFill>
          <a:blip r:embed="rId1"/>
          <a:stretch/>
        </p:blipFill>
        <p:spPr>
          <a:xfrm>
            <a:off x="894240" y="1515240"/>
            <a:ext cx="2767680" cy="2782800"/>
          </a:xfrm>
          <a:prstGeom prst="rect">
            <a:avLst/>
          </a:prstGeom>
          <a:ln w="0">
            <a:noFill/>
          </a:ln>
        </p:spPr>
      </p:pic>
      <p:sp>
        <p:nvSpPr>
          <p:cNvPr id="275" name="PlaceHolder 2"/>
          <p:cNvSpPr>
            <a:spLocks noGrp="1"/>
          </p:cNvSpPr>
          <p:nvPr>
            <p:ph/>
          </p:nvPr>
        </p:nvSpPr>
        <p:spPr>
          <a:xfrm>
            <a:off x="4184640" y="1546200"/>
            <a:ext cx="4295160" cy="2903400"/>
          </a:xfrm>
          <a:prstGeom prst="rect">
            <a:avLst/>
          </a:prstGeom>
          <a:noFill/>
          <a:ln w="0">
            <a:noFill/>
          </a:ln>
        </p:spPr>
        <p:txBody>
          <a:bodyPr lIns="0" rIns="0" tIns="12600" bIns="0" anchor="t">
            <a:noAutofit/>
          </a:bodyPr>
          <a:p>
            <a:pPr marL="13320" indent="0" algn="just">
              <a:lnSpc>
                <a:spcPct val="114000"/>
              </a:lnSpc>
              <a:spcBef>
                <a:spcPts val="99"/>
              </a:spcBef>
              <a:buNone/>
              <a:tabLst>
                <a:tab algn="l" pos="0"/>
              </a:tabLst>
            </a:pPr>
            <a:r>
              <a:rPr b="0" lang="en-IN" sz="1500" spc="145" strike="noStrike">
                <a:solidFill>
                  <a:srgbClr val="000000"/>
                </a:solidFill>
                <a:latin typeface="Calibri"/>
              </a:rPr>
              <a:t>Consider</a:t>
            </a:r>
            <a:r>
              <a:rPr b="0" lang="en-IN" sz="1500" spc="131" strike="noStrike">
                <a:solidFill>
                  <a:srgbClr val="000000"/>
                </a:solidFill>
                <a:latin typeface="Calibri"/>
              </a:rPr>
              <a:t> </a:t>
            </a:r>
            <a:r>
              <a:rPr b="0" lang="en-IN" sz="1500" spc="145" strike="noStrike">
                <a:solidFill>
                  <a:srgbClr val="000000"/>
                </a:solidFill>
                <a:latin typeface="Calibri"/>
              </a:rPr>
              <a:t>the</a:t>
            </a:r>
            <a:r>
              <a:rPr b="0" lang="en-IN" sz="1500" spc="131" strike="noStrike">
                <a:solidFill>
                  <a:srgbClr val="000000"/>
                </a:solidFill>
                <a:latin typeface="Calibri"/>
              </a:rPr>
              <a:t> </a:t>
            </a:r>
            <a:r>
              <a:rPr b="0" lang="en-IN" sz="1500" spc="137" strike="noStrike">
                <a:solidFill>
                  <a:srgbClr val="000000"/>
                </a:solidFill>
                <a:latin typeface="Calibri"/>
              </a:rPr>
              <a:t>plain </a:t>
            </a:r>
            <a:r>
              <a:rPr b="0" lang="en-IN" sz="1500" spc="202" strike="noStrike">
                <a:solidFill>
                  <a:srgbClr val="000000"/>
                </a:solidFill>
                <a:latin typeface="Calibri"/>
              </a:rPr>
              <a:t>image</a:t>
            </a:r>
            <a:r>
              <a:rPr b="0" lang="en-IN" sz="1500" spc="131" strike="noStrike">
                <a:solidFill>
                  <a:srgbClr val="000000"/>
                </a:solidFill>
                <a:latin typeface="Calibri"/>
              </a:rPr>
              <a:t> </a:t>
            </a:r>
            <a:r>
              <a:rPr b="0" lang="en-IN" sz="1500" spc="100" strike="noStrike">
                <a:solidFill>
                  <a:srgbClr val="000000"/>
                </a:solidFill>
                <a:latin typeface="Calibri"/>
              </a:rPr>
              <a:t>to</a:t>
            </a:r>
            <a:r>
              <a:rPr b="0" lang="en-IN" sz="1500" spc="131" strike="noStrike">
                <a:solidFill>
                  <a:srgbClr val="000000"/>
                </a:solidFill>
                <a:latin typeface="Calibri"/>
              </a:rPr>
              <a:t> </a:t>
            </a:r>
            <a:r>
              <a:rPr b="0" lang="en-IN" sz="1500" spc="180" strike="noStrike">
                <a:solidFill>
                  <a:srgbClr val="000000"/>
                </a:solidFill>
                <a:latin typeface="Calibri"/>
              </a:rPr>
              <a:t>be</a:t>
            </a:r>
            <a:r>
              <a:rPr b="0" lang="en-IN" sz="1500" spc="137" strike="noStrike">
                <a:solidFill>
                  <a:srgbClr val="000000"/>
                </a:solidFill>
                <a:latin typeface="Calibri"/>
              </a:rPr>
              <a:t> </a:t>
            </a:r>
            <a:r>
              <a:rPr b="0" lang="en-IN" sz="1500" spc="126" strike="noStrike">
                <a:solidFill>
                  <a:srgbClr val="000000"/>
                </a:solidFill>
                <a:latin typeface="Calibri"/>
              </a:rPr>
              <a:t>original</a:t>
            </a:r>
            <a:r>
              <a:rPr b="0" lang="en-IN" sz="1500" spc="131" strike="noStrike">
                <a:solidFill>
                  <a:srgbClr val="000000"/>
                </a:solidFill>
                <a:latin typeface="Calibri"/>
              </a:rPr>
              <a:t> </a:t>
            </a:r>
            <a:r>
              <a:rPr b="0" lang="en-IN" sz="1500" spc="26" strike="noStrike">
                <a:solidFill>
                  <a:srgbClr val="000000"/>
                </a:solidFill>
                <a:latin typeface="Calibri"/>
              </a:rPr>
              <a:t>(x,y) </a:t>
            </a:r>
            <a:r>
              <a:rPr b="0" lang="en-IN" sz="1500" spc="92" strike="noStrike">
                <a:solidFill>
                  <a:srgbClr val="000000"/>
                </a:solidFill>
                <a:latin typeface="Calibri"/>
              </a:rPr>
              <a:t>of</a:t>
            </a:r>
            <a:r>
              <a:rPr b="0" lang="en-IN" sz="1500" spc="41" strike="noStrike">
                <a:solidFill>
                  <a:srgbClr val="000000"/>
                </a:solidFill>
                <a:latin typeface="Calibri"/>
              </a:rPr>
              <a:t> </a:t>
            </a:r>
            <a:r>
              <a:rPr b="0" lang="en-IN" sz="1500" spc="126" strike="noStrike">
                <a:solidFill>
                  <a:srgbClr val="000000"/>
                </a:solidFill>
                <a:latin typeface="Calibri"/>
              </a:rPr>
              <a:t>size</a:t>
            </a:r>
            <a:r>
              <a:rPr b="0" lang="en-IN" sz="1500" spc="41" strike="noStrike">
                <a:solidFill>
                  <a:srgbClr val="000000"/>
                </a:solidFill>
                <a:latin typeface="Calibri"/>
              </a:rPr>
              <a:t> </a:t>
            </a:r>
            <a:r>
              <a:rPr b="0" lang="en-IN" sz="1500" spc="120" strike="noStrike">
                <a:solidFill>
                  <a:srgbClr val="000000"/>
                </a:solidFill>
                <a:latin typeface="Calibri"/>
              </a:rPr>
              <a:t>M</a:t>
            </a:r>
            <a:r>
              <a:rPr b="0" lang="en-IN" sz="1500" spc="41" strike="noStrike">
                <a:solidFill>
                  <a:srgbClr val="000000"/>
                </a:solidFill>
                <a:latin typeface="Calibri"/>
              </a:rPr>
              <a:t> </a:t>
            </a:r>
            <a:r>
              <a:rPr b="0" lang="en-IN" sz="1500" spc="-1" strike="noStrike">
                <a:solidFill>
                  <a:srgbClr val="000000"/>
                </a:solidFill>
                <a:latin typeface="MS PGothic"/>
              </a:rPr>
              <a:t>✕</a:t>
            </a:r>
            <a:r>
              <a:rPr b="0" lang="en-IN" sz="1500" spc="-60" strike="noStrike">
                <a:solidFill>
                  <a:srgbClr val="000000"/>
                </a:solidFill>
                <a:latin typeface="MS PGothic"/>
              </a:rPr>
              <a:t> </a:t>
            </a:r>
            <a:r>
              <a:rPr b="0" lang="en-IN" sz="1500" spc="222" strike="noStrike">
                <a:solidFill>
                  <a:srgbClr val="000000"/>
                </a:solidFill>
                <a:latin typeface="Calibri"/>
              </a:rPr>
              <a:t>N</a:t>
            </a:r>
            <a:r>
              <a:rPr b="0" lang="en-IN" sz="1500" spc="41" strike="noStrike">
                <a:solidFill>
                  <a:srgbClr val="000000"/>
                </a:solidFill>
                <a:latin typeface="Calibri"/>
              </a:rPr>
              <a:t> </a:t>
            </a:r>
            <a:r>
              <a:rPr b="0" lang="en-IN" sz="1500" spc="180" strike="noStrike">
                <a:solidFill>
                  <a:srgbClr val="000000"/>
                </a:solidFill>
                <a:latin typeface="Calibri"/>
              </a:rPr>
              <a:t>where</a:t>
            </a:r>
            <a:r>
              <a:rPr b="0" lang="en-IN" sz="1500" spc="41" strike="noStrike">
                <a:solidFill>
                  <a:srgbClr val="000000"/>
                </a:solidFill>
                <a:latin typeface="Calibri"/>
              </a:rPr>
              <a:t> </a:t>
            </a:r>
            <a:r>
              <a:rPr b="0" lang="en-IN" sz="1500" spc="157" strike="noStrike">
                <a:solidFill>
                  <a:srgbClr val="000000"/>
                </a:solidFill>
                <a:latin typeface="Calibri"/>
              </a:rPr>
              <a:t>x</a:t>
            </a:r>
            <a:r>
              <a:rPr b="0" lang="en-IN" sz="1500" spc="41" strike="noStrike">
                <a:solidFill>
                  <a:srgbClr val="000000"/>
                </a:solidFill>
                <a:latin typeface="Calibri"/>
              </a:rPr>
              <a:t> </a:t>
            </a:r>
            <a:r>
              <a:rPr b="0" lang="en-IN" sz="1500" spc="94" strike="noStrike">
                <a:solidFill>
                  <a:srgbClr val="000000"/>
                </a:solidFill>
                <a:latin typeface="Calibri"/>
              </a:rPr>
              <a:t>=</a:t>
            </a:r>
            <a:r>
              <a:rPr b="0" lang="en-IN" sz="1500" spc="41" strike="noStrike">
                <a:solidFill>
                  <a:srgbClr val="000000"/>
                </a:solidFill>
                <a:latin typeface="Calibri"/>
              </a:rPr>
              <a:t> </a:t>
            </a:r>
            <a:r>
              <a:rPr b="0" lang="en-IN" sz="1500" spc="-1" strike="noStrike">
                <a:solidFill>
                  <a:srgbClr val="000000"/>
                </a:solidFill>
                <a:latin typeface="Calibri"/>
              </a:rPr>
              <a:t>0,1,2,</a:t>
            </a:r>
            <a:r>
              <a:rPr b="0" lang="en-IN" sz="1500" spc="46" strike="noStrike">
                <a:solidFill>
                  <a:srgbClr val="000000"/>
                </a:solidFill>
                <a:latin typeface="Calibri"/>
              </a:rPr>
              <a:t> </a:t>
            </a:r>
            <a:r>
              <a:rPr b="0" lang="en-IN" sz="1500" spc="-1" strike="noStrike">
                <a:solidFill>
                  <a:srgbClr val="000000"/>
                </a:solidFill>
                <a:latin typeface="Calibri"/>
              </a:rPr>
              <a:t>…,</a:t>
            </a:r>
            <a:r>
              <a:rPr b="0" lang="en-IN" sz="1500" spc="41" strike="noStrike">
                <a:solidFill>
                  <a:srgbClr val="000000"/>
                </a:solidFill>
                <a:latin typeface="Calibri"/>
              </a:rPr>
              <a:t> </a:t>
            </a:r>
            <a:r>
              <a:rPr b="0" lang="en-IN" sz="1500" spc="120" strike="noStrike">
                <a:solidFill>
                  <a:srgbClr val="000000"/>
                </a:solidFill>
                <a:latin typeface="Calibri"/>
              </a:rPr>
              <a:t>M</a:t>
            </a:r>
            <a:r>
              <a:rPr b="0" lang="en-IN" sz="1500" spc="41" strike="noStrike">
                <a:solidFill>
                  <a:srgbClr val="000000"/>
                </a:solidFill>
                <a:latin typeface="Calibri"/>
              </a:rPr>
              <a:t> </a:t>
            </a:r>
            <a:r>
              <a:rPr b="0" lang="en-IN" sz="1500" spc="92" strike="noStrike">
                <a:solidFill>
                  <a:srgbClr val="000000"/>
                </a:solidFill>
                <a:latin typeface="Calibri"/>
              </a:rPr>
              <a:t>-</a:t>
            </a:r>
            <a:r>
              <a:rPr b="0" lang="en-IN" sz="1500" spc="41" strike="noStrike">
                <a:solidFill>
                  <a:srgbClr val="000000"/>
                </a:solidFill>
                <a:latin typeface="Calibri"/>
              </a:rPr>
              <a:t> </a:t>
            </a:r>
            <a:r>
              <a:rPr b="0" lang="en-IN" sz="1500" spc="-100" strike="noStrike">
                <a:solidFill>
                  <a:srgbClr val="000000"/>
                </a:solidFill>
                <a:latin typeface="Calibri"/>
              </a:rPr>
              <a:t>1,</a:t>
            </a:r>
            <a:r>
              <a:rPr b="0" lang="en-IN" sz="1500" spc="41" strike="noStrike">
                <a:solidFill>
                  <a:srgbClr val="000000"/>
                </a:solidFill>
                <a:latin typeface="Calibri"/>
              </a:rPr>
              <a:t> </a:t>
            </a:r>
            <a:r>
              <a:rPr b="0" lang="en-IN" sz="1500" spc="205" strike="noStrike">
                <a:solidFill>
                  <a:srgbClr val="000000"/>
                </a:solidFill>
                <a:latin typeface="Calibri"/>
              </a:rPr>
              <a:t>And</a:t>
            </a:r>
            <a:r>
              <a:rPr b="0" lang="en-IN" sz="1500" spc="41" strike="noStrike">
                <a:solidFill>
                  <a:srgbClr val="000000"/>
                </a:solidFill>
                <a:latin typeface="Calibri"/>
              </a:rPr>
              <a:t> </a:t>
            </a:r>
            <a:r>
              <a:rPr b="0" lang="en-IN" sz="1500" spc="137" strike="noStrike">
                <a:solidFill>
                  <a:srgbClr val="000000"/>
                </a:solidFill>
                <a:latin typeface="Calibri"/>
              </a:rPr>
              <a:t>y</a:t>
            </a:r>
            <a:r>
              <a:rPr b="0" lang="en-IN" sz="1500" spc="41" strike="noStrike">
                <a:solidFill>
                  <a:srgbClr val="000000"/>
                </a:solidFill>
                <a:latin typeface="Calibri"/>
              </a:rPr>
              <a:t> </a:t>
            </a:r>
            <a:r>
              <a:rPr b="0" lang="en-IN" sz="1500" spc="46" strike="noStrike">
                <a:solidFill>
                  <a:srgbClr val="000000"/>
                </a:solidFill>
                <a:latin typeface="Calibri"/>
              </a:rPr>
              <a:t>= </a:t>
            </a:r>
            <a:r>
              <a:rPr b="0" lang="en-IN" sz="1500" spc="-1" strike="noStrike">
                <a:solidFill>
                  <a:srgbClr val="000000"/>
                </a:solidFill>
                <a:latin typeface="Calibri"/>
              </a:rPr>
              <a:t>0,1,2,</a:t>
            </a:r>
            <a:r>
              <a:rPr b="0" lang="en-IN" sz="1500" spc="15" strike="noStrike">
                <a:solidFill>
                  <a:srgbClr val="000000"/>
                </a:solidFill>
                <a:latin typeface="Calibri"/>
              </a:rPr>
              <a:t> </a:t>
            </a:r>
            <a:r>
              <a:rPr b="0" lang="en-IN" sz="1500" spc="-1" strike="noStrike">
                <a:solidFill>
                  <a:srgbClr val="000000"/>
                </a:solidFill>
                <a:latin typeface="Calibri"/>
              </a:rPr>
              <a:t>…,</a:t>
            </a:r>
            <a:r>
              <a:rPr b="0" lang="en-IN" sz="1500" spc="15" strike="noStrike">
                <a:solidFill>
                  <a:srgbClr val="000000"/>
                </a:solidFill>
                <a:latin typeface="Calibri"/>
              </a:rPr>
              <a:t> </a:t>
            </a:r>
            <a:r>
              <a:rPr b="0" lang="en-IN" sz="1500" spc="140" strike="noStrike">
                <a:solidFill>
                  <a:srgbClr val="000000"/>
                </a:solidFill>
                <a:latin typeface="Calibri"/>
              </a:rPr>
              <a:t>N-</a:t>
            </a:r>
            <a:r>
              <a:rPr b="0" lang="en-IN" sz="1500" spc="-26" strike="noStrike">
                <a:solidFill>
                  <a:srgbClr val="000000"/>
                </a:solidFill>
                <a:latin typeface="Calibri"/>
              </a:rPr>
              <a:t>1.</a:t>
            </a:r>
            <a:endParaRPr b="0" lang="en-IN" sz="1500" spc="-1" strike="noStrike">
              <a:solidFill>
                <a:srgbClr val="000000"/>
              </a:solidFill>
              <a:latin typeface="Arial"/>
            </a:endParaRPr>
          </a:p>
          <a:p>
            <a:pPr marL="13320" indent="0">
              <a:lnSpc>
                <a:spcPct val="100000"/>
              </a:lnSpc>
              <a:spcBef>
                <a:spcPts val="20"/>
              </a:spcBef>
              <a:buNone/>
              <a:tabLst>
                <a:tab algn="l" pos="0"/>
              </a:tabLst>
            </a:pPr>
            <a:endParaRPr b="0" lang="en-IN" sz="1900" spc="-1" strike="noStrike">
              <a:solidFill>
                <a:srgbClr val="000000"/>
              </a:solidFill>
              <a:latin typeface="Arial"/>
            </a:endParaRPr>
          </a:p>
          <a:p>
            <a:pPr marL="241200" indent="-228600">
              <a:lnSpc>
                <a:spcPct val="100000"/>
              </a:lnSpc>
              <a:buClr>
                <a:srgbClr val="000000"/>
              </a:buClr>
              <a:buFont typeface="Arial"/>
              <a:buChar char="●"/>
              <a:tabLst>
                <a:tab algn="l" pos="241200"/>
              </a:tabLst>
            </a:pPr>
            <a:r>
              <a:rPr b="0" lang="en-IN" sz="1500" spc="106" strike="noStrike">
                <a:solidFill>
                  <a:srgbClr val="000000"/>
                </a:solidFill>
                <a:latin typeface="Calibri"/>
              </a:rPr>
              <a:t>Test</a:t>
            </a:r>
            <a:r>
              <a:rPr b="0" lang="en-IN" sz="1500" spc="52" strike="noStrike">
                <a:solidFill>
                  <a:srgbClr val="000000"/>
                </a:solidFill>
                <a:latin typeface="Calibri"/>
              </a:rPr>
              <a:t> </a:t>
            </a:r>
            <a:r>
              <a:rPr b="0" lang="en-IN" sz="1500" spc="202" strike="noStrike">
                <a:solidFill>
                  <a:srgbClr val="000000"/>
                </a:solidFill>
                <a:latin typeface="Calibri"/>
              </a:rPr>
              <a:t>Image</a:t>
            </a:r>
            <a:r>
              <a:rPr b="0" lang="en-IN" sz="1500" spc="55" strike="noStrike">
                <a:solidFill>
                  <a:srgbClr val="000000"/>
                </a:solidFill>
                <a:latin typeface="Calibri"/>
              </a:rPr>
              <a:t> </a:t>
            </a:r>
            <a:r>
              <a:rPr b="0" lang="en-IN" sz="1500" spc="157" strike="noStrike">
                <a:solidFill>
                  <a:srgbClr val="000000"/>
                </a:solidFill>
                <a:latin typeface="Calibri"/>
              </a:rPr>
              <a:t>Name:</a:t>
            </a:r>
            <a:r>
              <a:rPr b="0" lang="en-IN" sz="1500" spc="52" strike="noStrike">
                <a:solidFill>
                  <a:srgbClr val="000000"/>
                </a:solidFill>
                <a:latin typeface="Calibri"/>
              </a:rPr>
              <a:t> </a:t>
            </a:r>
            <a:r>
              <a:rPr b="0" lang="en-IN" sz="1500" spc="100" strike="noStrike">
                <a:solidFill>
                  <a:srgbClr val="000000"/>
                </a:solidFill>
                <a:latin typeface="Calibri"/>
              </a:rPr>
              <a:t>“Lena”</a:t>
            </a:r>
            <a:endParaRPr b="0" lang="en-IN" sz="1500" spc="-1" strike="noStrike">
              <a:solidFill>
                <a:srgbClr val="000000"/>
              </a:solidFill>
              <a:latin typeface="Arial"/>
            </a:endParaRPr>
          </a:p>
          <a:p>
            <a:pPr indent="0">
              <a:lnSpc>
                <a:spcPct val="100000"/>
              </a:lnSpc>
              <a:spcBef>
                <a:spcPts val="31"/>
              </a:spcBef>
              <a:buNone/>
              <a:tabLst>
                <a:tab algn="l" pos="0"/>
              </a:tabLst>
            </a:pPr>
            <a:endParaRPr b="0" lang="en-IN" sz="1450" spc="-1" strike="noStrike">
              <a:solidFill>
                <a:srgbClr val="000000"/>
              </a:solidFill>
              <a:latin typeface="Arial"/>
            </a:endParaRPr>
          </a:p>
          <a:p>
            <a:pPr marL="241200" indent="-228600">
              <a:lnSpc>
                <a:spcPct val="100000"/>
              </a:lnSpc>
              <a:buClr>
                <a:srgbClr val="000000"/>
              </a:buClr>
              <a:buFont typeface="Arial"/>
              <a:buChar char="●"/>
              <a:tabLst>
                <a:tab algn="l" pos="241200"/>
              </a:tabLst>
            </a:pPr>
            <a:r>
              <a:rPr b="0" lang="en-IN" sz="1500" spc="94" strike="noStrike">
                <a:solidFill>
                  <a:srgbClr val="000000"/>
                </a:solidFill>
                <a:latin typeface="Calibri"/>
              </a:rPr>
              <a:t>Size:</a:t>
            </a:r>
            <a:r>
              <a:rPr b="0" lang="en-IN" sz="1500" spc="35" strike="noStrike">
                <a:solidFill>
                  <a:srgbClr val="000000"/>
                </a:solidFill>
                <a:latin typeface="Calibri"/>
              </a:rPr>
              <a:t> </a:t>
            </a:r>
            <a:r>
              <a:rPr b="0" lang="en-IN" sz="1500" spc="-1" strike="noStrike">
                <a:solidFill>
                  <a:srgbClr val="000000"/>
                </a:solidFill>
                <a:latin typeface="Calibri"/>
              </a:rPr>
              <a:t>512</a:t>
            </a:r>
            <a:r>
              <a:rPr b="0" lang="en-IN" sz="1500" spc="41" strike="noStrike">
                <a:solidFill>
                  <a:srgbClr val="000000"/>
                </a:solidFill>
                <a:latin typeface="Calibri"/>
              </a:rPr>
              <a:t> </a:t>
            </a:r>
            <a:r>
              <a:rPr b="0" lang="en-IN" sz="1500" spc="157" strike="noStrike">
                <a:solidFill>
                  <a:srgbClr val="000000"/>
                </a:solidFill>
                <a:latin typeface="Calibri"/>
              </a:rPr>
              <a:t>x</a:t>
            </a:r>
            <a:r>
              <a:rPr b="0" lang="en-IN" sz="1500" spc="35" strike="noStrike">
                <a:solidFill>
                  <a:srgbClr val="000000"/>
                </a:solidFill>
                <a:latin typeface="Calibri"/>
              </a:rPr>
              <a:t> </a:t>
            </a:r>
            <a:r>
              <a:rPr b="0" lang="en-IN" sz="1500" spc="-26" strike="noStrike">
                <a:solidFill>
                  <a:srgbClr val="000000"/>
                </a:solidFill>
                <a:latin typeface="Calibri"/>
              </a:rPr>
              <a:t>512</a:t>
            </a:r>
            <a:endParaRPr b="0" lang="en-IN" sz="1500" spc="-1" strike="noStrike">
              <a:solidFill>
                <a:srgbClr val="000000"/>
              </a:solidFill>
              <a:latin typeface="Arial"/>
            </a:endParaRPr>
          </a:p>
          <a:p>
            <a:pPr indent="0">
              <a:lnSpc>
                <a:spcPct val="100000"/>
              </a:lnSpc>
              <a:spcBef>
                <a:spcPts val="31"/>
              </a:spcBef>
              <a:buNone/>
              <a:tabLst>
                <a:tab algn="l" pos="0"/>
              </a:tabLst>
            </a:pPr>
            <a:endParaRPr b="0" lang="en-IN" sz="1450" spc="-1" strike="noStrike">
              <a:solidFill>
                <a:srgbClr val="000000"/>
              </a:solidFill>
              <a:latin typeface="Arial"/>
            </a:endParaRPr>
          </a:p>
          <a:p>
            <a:pPr marL="241200" indent="-228600">
              <a:lnSpc>
                <a:spcPct val="100000"/>
              </a:lnSpc>
              <a:buClr>
                <a:srgbClr val="000000"/>
              </a:buClr>
              <a:buFont typeface="Arial"/>
              <a:buChar char="●"/>
              <a:tabLst>
                <a:tab algn="l" pos="241200"/>
              </a:tabLst>
            </a:pPr>
            <a:r>
              <a:rPr b="0" lang="en-IN" sz="1500" spc="94" strike="noStrike">
                <a:solidFill>
                  <a:srgbClr val="000000"/>
                </a:solidFill>
                <a:latin typeface="Calibri"/>
              </a:rPr>
              <a:t>Type:</a:t>
            </a:r>
            <a:r>
              <a:rPr b="0" lang="en-IN" sz="1500" spc="80" strike="noStrike">
                <a:solidFill>
                  <a:srgbClr val="000000"/>
                </a:solidFill>
                <a:latin typeface="Calibri"/>
              </a:rPr>
              <a:t> </a:t>
            </a:r>
            <a:r>
              <a:rPr b="0" lang="en-IN" sz="1500" spc="117" strike="noStrike">
                <a:solidFill>
                  <a:srgbClr val="000000"/>
                </a:solidFill>
                <a:latin typeface="Calibri"/>
              </a:rPr>
              <a:t>Miscellaneous,</a:t>
            </a:r>
            <a:r>
              <a:rPr b="0" lang="en-IN" sz="1500" spc="80" strike="noStrike">
                <a:solidFill>
                  <a:srgbClr val="000000"/>
                </a:solidFill>
                <a:latin typeface="Calibri"/>
              </a:rPr>
              <a:t> </a:t>
            </a:r>
            <a:r>
              <a:rPr b="0" lang="en-IN" sz="1500" spc="117" strike="noStrike">
                <a:solidFill>
                  <a:srgbClr val="000000"/>
                </a:solidFill>
                <a:latin typeface="Calibri"/>
              </a:rPr>
              <a:t>Grayscale</a:t>
            </a:r>
            <a:endParaRPr b="0" lang="en-IN" sz="1500" spc="-1" strike="noStrike">
              <a:solidFill>
                <a:srgbClr val="000000"/>
              </a:solidFill>
              <a:latin typeface="Arial"/>
            </a:endParaRPr>
          </a:p>
          <a:p>
            <a:pPr indent="0">
              <a:lnSpc>
                <a:spcPct val="100000"/>
              </a:lnSpc>
              <a:spcBef>
                <a:spcPts val="31"/>
              </a:spcBef>
              <a:buNone/>
              <a:tabLst>
                <a:tab algn="l" pos="0"/>
              </a:tabLst>
            </a:pPr>
            <a:endParaRPr b="0" lang="en-IN" sz="1450" spc="-1" strike="noStrike">
              <a:solidFill>
                <a:srgbClr val="000000"/>
              </a:solidFill>
              <a:latin typeface="Arial"/>
            </a:endParaRPr>
          </a:p>
          <a:p>
            <a:pPr marL="241200" indent="-228600">
              <a:lnSpc>
                <a:spcPct val="100000"/>
              </a:lnSpc>
              <a:buClr>
                <a:srgbClr val="000000"/>
              </a:buClr>
              <a:buFont typeface="Arial"/>
              <a:buChar char="●"/>
              <a:tabLst>
                <a:tab algn="l" pos="241200"/>
              </a:tabLst>
            </a:pPr>
            <a:r>
              <a:rPr b="0" lang="en-IN" sz="1500" spc="137" strike="noStrike">
                <a:solidFill>
                  <a:srgbClr val="000000"/>
                </a:solidFill>
                <a:latin typeface="Calibri"/>
              </a:rPr>
              <a:t>Format:</a:t>
            </a:r>
            <a:r>
              <a:rPr b="0" lang="en-IN" sz="1500" spc="52" strike="noStrike">
                <a:solidFill>
                  <a:srgbClr val="000000"/>
                </a:solidFill>
                <a:latin typeface="Calibri"/>
              </a:rPr>
              <a:t> </a:t>
            </a:r>
            <a:r>
              <a:rPr b="0" lang="en-IN" sz="1500" spc="137" strike="noStrike">
                <a:solidFill>
                  <a:srgbClr val="000000"/>
                </a:solidFill>
                <a:latin typeface="Calibri"/>
              </a:rPr>
              <a:t>Uint8</a:t>
            </a:r>
            <a:endParaRPr b="0" lang="en-IN" sz="15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462960" y="393120"/>
            <a:ext cx="557712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381" strike="noStrike">
                <a:solidFill>
                  <a:srgbClr val="381dff"/>
                </a:solidFill>
                <a:latin typeface="Roboto Medium"/>
              </a:rPr>
              <a:t>8</a:t>
            </a:r>
            <a:r>
              <a:rPr b="1" lang="en-IN" sz="2400" spc="140" strike="noStrike">
                <a:solidFill>
                  <a:srgbClr val="381dff"/>
                </a:solidFill>
                <a:latin typeface="Roboto Medium"/>
              </a:rPr>
              <a:t> </a:t>
            </a:r>
            <a:r>
              <a:rPr b="1" lang="en-IN" sz="2400" spc="296" strike="noStrike">
                <a:solidFill>
                  <a:srgbClr val="381dff"/>
                </a:solidFill>
                <a:latin typeface="Roboto Medium"/>
              </a:rPr>
              <a:t>Bitplane</a:t>
            </a:r>
            <a:r>
              <a:rPr b="1" lang="en-IN" sz="2400" spc="145" strike="noStrike">
                <a:solidFill>
                  <a:srgbClr val="381dff"/>
                </a:solidFill>
                <a:latin typeface="Roboto Medium"/>
              </a:rPr>
              <a:t> </a:t>
            </a:r>
            <a:r>
              <a:rPr b="1" lang="en-IN" sz="2400" spc="321" strike="noStrike">
                <a:solidFill>
                  <a:srgbClr val="381dff"/>
                </a:solidFill>
                <a:latin typeface="Roboto Medium"/>
              </a:rPr>
              <a:t>Decomposition</a:t>
            </a:r>
            <a:endParaRPr b="0" lang="en-IN" sz="2400" spc="-1" strike="noStrike">
              <a:solidFill>
                <a:srgbClr val="000000"/>
              </a:solidFill>
              <a:latin typeface="Arial"/>
            </a:endParaRPr>
          </a:p>
        </p:txBody>
      </p:sp>
      <p:grpSp>
        <p:nvGrpSpPr>
          <p:cNvPr id="277" name="object 3"/>
          <p:cNvGrpSpPr/>
          <p:nvPr/>
        </p:nvGrpSpPr>
        <p:grpSpPr>
          <a:xfrm>
            <a:off x="917640" y="1998720"/>
            <a:ext cx="7482600" cy="2633400"/>
            <a:chOff x="917640" y="1998720"/>
            <a:chExt cx="7482600" cy="2633400"/>
          </a:xfrm>
        </p:grpSpPr>
        <p:pic>
          <p:nvPicPr>
            <p:cNvPr id="278" name="object 4" descr=""/>
            <p:cNvPicPr/>
            <p:nvPr/>
          </p:nvPicPr>
          <p:blipFill>
            <a:blip r:embed="rId1"/>
            <a:stretch/>
          </p:blipFill>
          <p:spPr>
            <a:xfrm>
              <a:off x="3456000" y="2113560"/>
              <a:ext cx="1141920" cy="1150200"/>
            </a:xfrm>
            <a:prstGeom prst="rect">
              <a:avLst/>
            </a:prstGeom>
            <a:ln w="0">
              <a:noFill/>
            </a:ln>
          </p:spPr>
        </p:pic>
        <p:pic>
          <p:nvPicPr>
            <p:cNvPr id="279" name="object 5" descr=""/>
            <p:cNvPicPr/>
            <p:nvPr/>
          </p:nvPicPr>
          <p:blipFill>
            <a:blip r:embed="rId2"/>
            <a:stretch/>
          </p:blipFill>
          <p:spPr>
            <a:xfrm>
              <a:off x="4690800" y="2113560"/>
              <a:ext cx="1141920" cy="1150200"/>
            </a:xfrm>
            <a:prstGeom prst="rect">
              <a:avLst/>
            </a:prstGeom>
            <a:ln w="0">
              <a:noFill/>
            </a:ln>
          </p:spPr>
        </p:pic>
        <p:pic>
          <p:nvPicPr>
            <p:cNvPr id="280" name="object 6" descr=""/>
            <p:cNvPicPr/>
            <p:nvPr/>
          </p:nvPicPr>
          <p:blipFill>
            <a:blip r:embed="rId3"/>
            <a:stretch/>
          </p:blipFill>
          <p:spPr>
            <a:xfrm>
              <a:off x="5925240" y="2113560"/>
              <a:ext cx="1141920" cy="1150200"/>
            </a:xfrm>
            <a:prstGeom prst="rect">
              <a:avLst/>
            </a:prstGeom>
            <a:ln w="0">
              <a:noFill/>
            </a:ln>
          </p:spPr>
        </p:pic>
        <p:pic>
          <p:nvPicPr>
            <p:cNvPr id="281" name="object 7" descr=""/>
            <p:cNvPicPr/>
            <p:nvPr/>
          </p:nvPicPr>
          <p:blipFill>
            <a:blip r:embed="rId4"/>
            <a:stretch/>
          </p:blipFill>
          <p:spPr>
            <a:xfrm>
              <a:off x="7160040" y="2113560"/>
              <a:ext cx="1141920" cy="1150200"/>
            </a:xfrm>
            <a:prstGeom prst="rect">
              <a:avLst/>
            </a:prstGeom>
            <a:ln w="0">
              <a:noFill/>
            </a:ln>
          </p:spPr>
        </p:pic>
        <p:pic>
          <p:nvPicPr>
            <p:cNvPr id="282" name="object 8" descr=""/>
            <p:cNvPicPr/>
            <p:nvPr/>
          </p:nvPicPr>
          <p:blipFill>
            <a:blip r:embed="rId5"/>
            <a:stretch/>
          </p:blipFill>
          <p:spPr>
            <a:xfrm>
              <a:off x="3456000" y="3395160"/>
              <a:ext cx="1141920" cy="1150200"/>
            </a:xfrm>
            <a:prstGeom prst="rect">
              <a:avLst/>
            </a:prstGeom>
            <a:ln w="0">
              <a:noFill/>
            </a:ln>
          </p:spPr>
        </p:pic>
        <p:pic>
          <p:nvPicPr>
            <p:cNvPr id="283" name="object 9" descr=""/>
            <p:cNvPicPr/>
            <p:nvPr/>
          </p:nvPicPr>
          <p:blipFill>
            <a:blip r:embed="rId6"/>
            <a:stretch/>
          </p:blipFill>
          <p:spPr>
            <a:xfrm>
              <a:off x="4690800" y="3395160"/>
              <a:ext cx="1141920" cy="1150200"/>
            </a:xfrm>
            <a:prstGeom prst="rect">
              <a:avLst/>
            </a:prstGeom>
            <a:ln w="0">
              <a:noFill/>
            </a:ln>
          </p:spPr>
        </p:pic>
        <p:pic>
          <p:nvPicPr>
            <p:cNvPr id="284" name="object 10" descr=""/>
            <p:cNvPicPr/>
            <p:nvPr/>
          </p:nvPicPr>
          <p:blipFill>
            <a:blip r:embed="rId7"/>
            <a:stretch/>
          </p:blipFill>
          <p:spPr>
            <a:xfrm>
              <a:off x="5925240" y="3395160"/>
              <a:ext cx="1141920" cy="1150200"/>
            </a:xfrm>
            <a:prstGeom prst="rect">
              <a:avLst/>
            </a:prstGeom>
            <a:ln w="0">
              <a:noFill/>
            </a:ln>
          </p:spPr>
        </p:pic>
        <p:pic>
          <p:nvPicPr>
            <p:cNvPr id="285" name="object 11" descr=""/>
            <p:cNvPicPr/>
            <p:nvPr/>
          </p:nvPicPr>
          <p:blipFill>
            <a:blip r:embed="rId8"/>
            <a:stretch/>
          </p:blipFill>
          <p:spPr>
            <a:xfrm>
              <a:off x="7160040" y="3395160"/>
              <a:ext cx="1141920" cy="1150200"/>
            </a:xfrm>
            <a:prstGeom prst="rect">
              <a:avLst/>
            </a:prstGeom>
            <a:ln w="0">
              <a:noFill/>
            </a:ln>
          </p:spPr>
        </p:pic>
        <p:pic>
          <p:nvPicPr>
            <p:cNvPr id="286" name="object 12" descr=""/>
            <p:cNvPicPr/>
            <p:nvPr/>
          </p:nvPicPr>
          <p:blipFill>
            <a:blip r:embed="rId9"/>
            <a:stretch/>
          </p:blipFill>
          <p:spPr>
            <a:xfrm>
              <a:off x="917640" y="2646360"/>
              <a:ext cx="1578600" cy="1587240"/>
            </a:xfrm>
            <a:prstGeom prst="rect">
              <a:avLst/>
            </a:prstGeom>
            <a:ln w="0">
              <a:noFill/>
            </a:ln>
          </p:spPr>
        </p:pic>
        <p:sp>
          <p:nvSpPr>
            <p:cNvPr id="287" name="object 13"/>
            <p:cNvSpPr/>
            <p:nvPr/>
          </p:nvSpPr>
          <p:spPr>
            <a:xfrm>
              <a:off x="2498760" y="2611800"/>
              <a:ext cx="772920" cy="826920"/>
            </a:xfrm>
            <a:custGeom>
              <a:avLst/>
              <a:gdLst>
                <a:gd name="textAreaLeft" fmla="*/ 0 w 772920"/>
                <a:gd name="textAreaRight" fmla="*/ 775440 w 772920"/>
                <a:gd name="textAreaTop" fmla="*/ 0 h 826920"/>
                <a:gd name="textAreaBottom" fmla="*/ 829440 h 826920"/>
              </a:gdLst>
              <a:ahLst/>
              <a:rect l="textAreaLeft" t="textAreaTop" r="textAreaRight" b="textAreaBottom"/>
              <a:pathLst>
                <a:path w="775335" h="829310">
                  <a:moveTo>
                    <a:pt x="0" y="829248"/>
                  </a:moveTo>
                  <a:lnTo>
                    <a:pt x="774815" y="0"/>
                  </a:lnTo>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288" name="object 14" descr=""/>
            <p:cNvPicPr/>
            <p:nvPr/>
          </p:nvPicPr>
          <p:blipFill>
            <a:blip r:embed="rId10"/>
            <a:stretch/>
          </p:blipFill>
          <p:spPr>
            <a:xfrm>
              <a:off x="3254040" y="2548080"/>
              <a:ext cx="79200" cy="79200"/>
            </a:xfrm>
            <a:prstGeom prst="rect">
              <a:avLst/>
            </a:prstGeom>
            <a:ln w="0">
              <a:noFill/>
            </a:ln>
          </p:spPr>
        </p:pic>
        <p:sp>
          <p:nvSpPr>
            <p:cNvPr id="289" name="object 15"/>
            <p:cNvSpPr/>
            <p:nvPr/>
          </p:nvSpPr>
          <p:spPr>
            <a:xfrm>
              <a:off x="2498760" y="3441240"/>
              <a:ext cx="791280" cy="636120"/>
            </a:xfrm>
            <a:custGeom>
              <a:avLst/>
              <a:gdLst>
                <a:gd name="textAreaLeft" fmla="*/ 0 w 791280"/>
                <a:gd name="textAreaRight" fmla="*/ 793800 w 791280"/>
                <a:gd name="textAreaTop" fmla="*/ 0 h 636120"/>
                <a:gd name="textAreaBottom" fmla="*/ 638640 h 636120"/>
              </a:gdLst>
              <a:ahLst/>
              <a:rect l="textAreaLeft" t="textAreaTop" r="textAreaRight" b="textAreaBottom"/>
              <a:pathLst>
                <a:path w="793750" h="638810">
                  <a:moveTo>
                    <a:pt x="0" y="0"/>
                  </a:moveTo>
                  <a:lnTo>
                    <a:pt x="793340" y="638448"/>
                  </a:lnTo>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290" name="object 16" descr=""/>
            <p:cNvPicPr/>
            <p:nvPr/>
          </p:nvPicPr>
          <p:blipFill>
            <a:blip r:embed="rId11"/>
            <a:stretch/>
          </p:blipFill>
          <p:spPr>
            <a:xfrm>
              <a:off x="3276000" y="4058640"/>
              <a:ext cx="78840" cy="78840"/>
            </a:xfrm>
            <a:prstGeom prst="rect">
              <a:avLst/>
            </a:prstGeom>
            <a:ln w="0">
              <a:noFill/>
            </a:ln>
          </p:spPr>
        </p:pic>
        <p:sp>
          <p:nvSpPr>
            <p:cNvPr id="291" name="object 17"/>
            <p:cNvSpPr/>
            <p:nvPr/>
          </p:nvSpPr>
          <p:spPr>
            <a:xfrm>
              <a:off x="3360960" y="1998720"/>
              <a:ext cx="5039280" cy="2633400"/>
            </a:xfrm>
            <a:custGeom>
              <a:avLst/>
              <a:gdLst>
                <a:gd name="textAreaLeft" fmla="*/ 0 w 5039280"/>
                <a:gd name="textAreaRight" fmla="*/ 5041800 w 5039280"/>
                <a:gd name="textAreaTop" fmla="*/ 0 h 2633400"/>
                <a:gd name="textAreaBottom" fmla="*/ 2635920 h 2633400"/>
              </a:gdLst>
              <a:ahLst/>
              <a:rect l="textAreaLeft" t="textAreaTop" r="textAreaRight" b="textAreaBottom"/>
              <a:pathLst>
                <a:path w="5041900" h="2635885">
                  <a:moveTo>
                    <a:pt x="0" y="0"/>
                  </a:moveTo>
                  <a:lnTo>
                    <a:pt x="5041789" y="0"/>
                  </a:lnTo>
                  <a:lnTo>
                    <a:pt x="5041789" y="2635494"/>
                  </a:lnTo>
                  <a:lnTo>
                    <a:pt x="0" y="2635494"/>
                  </a:lnTo>
                  <a:lnTo>
                    <a:pt x="0" y="0"/>
                  </a:lnTo>
                  <a:close/>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292" name="object 18"/>
          <p:cNvSpPr/>
          <p:nvPr/>
        </p:nvSpPr>
        <p:spPr>
          <a:xfrm>
            <a:off x="977760" y="1095840"/>
            <a:ext cx="7225560" cy="578520"/>
          </a:xfrm>
          <a:prstGeom prst="rect">
            <a:avLst/>
          </a:prstGeom>
          <a:noFill/>
          <a:ln w="0">
            <a:noFill/>
          </a:ln>
        </p:spPr>
        <p:style>
          <a:lnRef idx="0"/>
          <a:fillRef idx="0"/>
          <a:effectRef idx="0"/>
          <a:fontRef idx="minor"/>
        </p:style>
        <p:txBody>
          <a:bodyPr lIns="0" rIns="0" tIns="12600" bIns="0" anchor="t">
            <a:spAutoFit/>
          </a:bodyPr>
          <a:p>
            <a:pPr marL="25560">
              <a:lnSpc>
                <a:spcPct val="114000"/>
              </a:lnSpc>
              <a:spcBef>
                <a:spcPts val="99"/>
              </a:spcBef>
            </a:pPr>
            <a:r>
              <a:rPr b="0" lang="en-IN" sz="1500" spc="197" strike="noStrike">
                <a:solidFill>
                  <a:srgbClr val="000000"/>
                </a:solidFill>
                <a:latin typeface="Calibri"/>
                <a:ea typeface="DejaVu Sans"/>
              </a:rPr>
              <a:t>Each</a:t>
            </a:r>
            <a:r>
              <a:rPr b="0" lang="en-IN" sz="1500" spc="131" strike="noStrike">
                <a:solidFill>
                  <a:srgbClr val="000000"/>
                </a:solidFill>
                <a:latin typeface="Calibri"/>
                <a:ea typeface="DejaVu Sans"/>
              </a:rPr>
              <a:t> </a:t>
            </a:r>
            <a:r>
              <a:rPr b="0" lang="en-IN" sz="1500" spc="117" strike="noStrike">
                <a:solidFill>
                  <a:srgbClr val="000000"/>
                </a:solidFill>
                <a:latin typeface="Calibri"/>
                <a:ea typeface="DejaVu Sans"/>
              </a:rPr>
              <a:t>pixel</a:t>
            </a:r>
            <a:r>
              <a:rPr b="0" lang="en-IN" sz="1500" spc="131" strike="noStrike">
                <a:solidFill>
                  <a:srgbClr val="000000"/>
                </a:solidFill>
                <a:latin typeface="Calibri"/>
                <a:ea typeface="DejaVu Sans"/>
              </a:rPr>
              <a:t> </a:t>
            </a:r>
            <a:r>
              <a:rPr b="0" lang="en-IN" sz="1500" spc="137" strike="noStrike">
                <a:solidFill>
                  <a:srgbClr val="000000"/>
                </a:solidFill>
                <a:latin typeface="Calibri"/>
                <a:ea typeface="DejaVu Sans"/>
              </a:rPr>
              <a:t>value </a:t>
            </a:r>
            <a:r>
              <a:rPr b="0" lang="en-IN" sz="1500" spc="86" strike="noStrike">
                <a:solidFill>
                  <a:srgbClr val="000000"/>
                </a:solidFill>
                <a:latin typeface="Calibri"/>
                <a:ea typeface="DejaVu Sans"/>
              </a:rPr>
              <a:t>P(x,y)</a:t>
            </a:r>
            <a:r>
              <a:rPr b="0" lang="en-IN" sz="1500" spc="131" strike="noStrike">
                <a:solidFill>
                  <a:srgbClr val="000000"/>
                </a:solidFill>
                <a:latin typeface="Calibri"/>
                <a:ea typeface="DejaVu Sans"/>
              </a:rPr>
              <a:t> in</a:t>
            </a:r>
            <a:r>
              <a:rPr b="0" lang="en-IN" sz="1500" spc="137" strike="noStrike">
                <a:solidFill>
                  <a:srgbClr val="000000"/>
                </a:solidFill>
                <a:latin typeface="Calibri"/>
                <a:ea typeface="DejaVu Sans"/>
              </a:rPr>
              <a:t> </a:t>
            </a:r>
            <a:r>
              <a:rPr b="0" lang="en-IN" sz="1500" spc="77" strike="noStrike">
                <a:solidFill>
                  <a:srgbClr val="000000"/>
                </a:solidFill>
                <a:latin typeface="Calibri"/>
                <a:ea typeface="DejaVu Sans"/>
              </a:rPr>
              <a:t>l</a:t>
            </a:r>
            <a:r>
              <a:rPr b="0" lang="en-IN" sz="1500" spc="123" strike="noStrike" baseline="-30000">
                <a:solidFill>
                  <a:srgbClr val="000000"/>
                </a:solidFill>
                <a:latin typeface="Calibri"/>
                <a:ea typeface="DejaVu Sans"/>
              </a:rPr>
              <a:t>original</a:t>
            </a:r>
            <a:r>
              <a:rPr b="0" lang="en-IN" sz="1500" spc="364" strike="noStrike" baseline="-30000">
                <a:solidFill>
                  <a:srgbClr val="000000"/>
                </a:solidFill>
                <a:latin typeface="Calibri"/>
                <a:ea typeface="DejaVu Sans"/>
              </a:rPr>
              <a:t> </a:t>
            </a:r>
            <a:r>
              <a:rPr b="0" lang="en-IN" sz="1500" spc="46" strike="noStrike">
                <a:solidFill>
                  <a:srgbClr val="000000"/>
                </a:solidFill>
                <a:latin typeface="Calibri"/>
                <a:ea typeface="DejaVu Sans"/>
              </a:rPr>
              <a:t>(x,y)</a:t>
            </a:r>
            <a:r>
              <a:rPr b="0" lang="en-IN" sz="1500" spc="131" strike="noStrike">
                <a:solidFill>
                  <a:srgbClr val="000000"/>
                </a:solidFill>
                <a:latin typeface="Calibri"/>
                <a:ea typeface="DejaVu Sans"/>
              </a:rPr>
              <a:t> </a:t>
            </a:r>
            <a:r>
              <a:rPr b="0" lang="en-IN" sz="1500" spc="94" strike="noStrike">
                <a:solidFill>
                  <a:srgbClr val="000000"/>
                </a:solidFill>
                <a:latin typeface="Calibri"/>
                <a:ea typeface="DejaVu Sans"/>
              </a:rPr>
              <a:t>is</a:t>
            </a:r>
            <a:r>
              <a:rPr b="0" lang="en-IN" sz="1500" spc="137" strike="noStrike">
                <a:solidFill>
                  <a:srgbClr val="000000"/>
                </a:solidFill>
                <a:latin typeface="Calibri"/>
                <a:ea typeface="DejaVu Sans"/>
              </a:rPr>
              <a:t> </a:t>
            </a:r>
            <a:r>
              <a:rPr b="0" lang="en-IN" sz="1500" spc="185" strike="noStrike">
                <a:solidFill>
                  <a:srgbClr val="000000"/>
                </a:solidFill>
                <a:latin typeface="Calibri"/>
                <a:ea typeface="DejaVu Sans"/>
              </a:rPr>
              <a:t>decomposed</a:t>
            </a:r>
            <a:r>
              <a:rPr b="0" lang="en-IN" sz="1500" spc="131" strike="noStrike">
                <a:solidFill>
                  <a:srgbClr val="000000"/>
                </a:solidFill>
                <a:latin typeface="Calibri"/>
                <a:ea typeface="DejaVu Sans"/>
              </a:rPr>
              <a:t> </a:t>
            </a:r>
            <a:r>
              <a:rPr b="0" lang="en-IN" sz="1500" spc="117" strike="noStrike">
                <a:solidFill>
                  <a:srgbClr val="000000"/>
                </a:solidFill>
                <a:latin typeface="Calibri"/>
                <a:ea typeface="DejaVu Sans"/>
              </a:rPr>
              <a:t>into</a:t>
            </a:r>
            <a:r>
              <a:rPr b="0" lang="en-IN" sz="1500" spc="137" strike="noStrike">
                <a:solidFill>
                  <a:srgbClr val="000000"/>
                </a:solidFill>
                <a:latin typeface="Calibri"/>
                <a:ea typeface="DejaVu Sans"/>
              </a:rPr>
              <a:t> </a:t>
            </a:r>
            <a:r>
              <a:rPr b="0" lang="en-IN" sz="1500" spc="92" strike="noStrike">
                <a:solidFill>
                  <a:srgbClr val="000000"/>
                </a:solidFill>
                <a:latin typeface="Calibri"/>
                <a:ea typeface="DejaVu Sans"/>
              </a:rPr>
              <a:t>its</a:t>
            </a:r>
            <a:r>
              <a:rPr b="0" lang="en-IN" sz="1500" spc="131" strike="noStrike">
                <a:solidFill>
                  <a:srgbClr val="000000"/>
                </a:solidFill>
                <a:latin typeface="Calibri"/>
                <a:ea typeface="DejaVu Sans"/>
              </a:rPr>
              <a:t> </a:t>
            </a:r>
            <a:r>
              <a:rPr b="0" lang="en-IN" sz="1500" spc="151" strike="noStrike">
                <a:solidFill>
                  <a:srgbClr val="000000"/>
                </a:solidFill>
                <a:latin typeface="Calibri"/>
                <a:ea typeface="DejaVu Sans"/>
              </a:rPr>
              <a:t>corresponding </a:t>
            </a:r>
            <a:r>
              <a:rPr b="0" lang="en-IN" sz="1500" spc="185" strike="noStrike">
                <a:solidFill>
                  <a:srgbClr val="000000"/>
                </a:solidFill>
                <a:latin typeface="Calibri"/>
                <a:ea typeface="DejaVu Sans"/>
              </a:rPr>
              <a:t>8</a:t>
            </a:r>
            <a:r>
              <a:rPr b="0" lang="en-IN" sz="1500" spc="41" strike="noStrike">
                <a:solidFill>
                  <a:srgbClr val="000000"/>
                </a:solidFill>
                <a:latin typeface="Calibri"/>
                <a:ea typeface="DejaVu Sans"/>
              </a:rPr>
              <a:t> </a:t>
            </a:r>
            <a:r>
              <a:rPr b="0" lang="en-IN" sz="1500" spc="120" strike="noStrike">
                <a:solidFill>
                  <a:srgbClr val="000000"/>
                </a:solidFill>
                <a:latin typeface="Calibri"/>
                <a:ea typeface="DejaVu Sans"/>
              </a:rPr>
              <a:t>bit</a:t>
            </a:r>
            <a:r>
              <a:rPr b="0" lang="en-IN" sz="1500" spc="46" strike="noStrike">
                <a:solidFill>
                  <a:srgbClr val="000000"/>
                </a:solidFill>
                <a:latin typeface="Calibri"/>
                <a:ea typeface="DejaVu Sans"/>
              </a:rPr>
              <a:t> </a:t>
            </a:r>
            <a:r>
              <a:rPr b="0" lang="en-IN" sz="1500" spc="140" strike="noStrike">
                <a:solidFill>
                  <a:srgbClr val="000000"/>
                </a:solidFill>
                <a:latin typeface="Calibri"/>
                <a:ea typeface="DejaVu Sans"/>
              </a:rPr>
              <a:t>binary</a:t>
            </a:r>
            <a:r>
              <a:rPr b="0" lang="en-IN" sz="1500" spc="41" strike="noStrike">
                <a:solidFill>
                  <a:srgbClr val="000000"/>
                </a:solidFill>
                <a:latin typeface="Calibri"/>
                <a:ea typeface="DejaVu Sans"/>
              </a:rPr>
              <a:t> </a:t>
            </a:r>
            <a:r>
              <a:rPr b="0" lang="en-IN" sz="1500" spc="137" strike="noStrike">
                <a:solidFill>
                  <a:srgbClr val="000000"/>
                </a:solidFill>
                <a:latin typeface="Calibri"/>
                <a:ea typeface="DejaVu Sans"/>
              </a:rPr>
              <a:t>equivalent</a:t>
            </a:r>
            <a:r>
              <a:rPr b="0" lang="en-IN" sz="1500" spc="46" strike="noStrike">
                <a:solidFill>
                  <a:srgbClr val="000000"/>
                </a:solidFill>
                <a:latin typeface="Calibri"/>
                <a:ea typeface="DejaVu Sans"/>
              </a:rPr>
              <a:t> </a:t>
            </a:r>
            <a:r>
              <a:rPr b="0" lang="en-IN" sz="1500" spc="191" strike="noStrike">
                <a:solidFill>
                  <a:srgbClr val="000000"/>
                </a:solidFill>
                <a:latin typeface="Calibri"/>
                <a:ea typeface="DejaVu Sans"/>
              </a:rPr>
              <a:t>and</a:t>
            </a:r>
            <a:r>
              <a:rPr b="0" lang="en-IN" sz="1500" spc="46" strike="noStrike">
                <a:solidFill>
                  <a:srgbClr val="000000"/>
                </a:solidFill>
                <a:latin typeface="Calibri"/>
                <a:ea typeface="DejaVu Sans"/>
              </a:rPr>
              <a:t> </a:t>
            </a:r>
            <a:r>
              <a:rPr b="0" lang="en-IN" sz="1500" spc="157" strike="noStrike">
                <a:solidFill>
                  <a:srgbClr val="000000"/>
                </a:solidFill>
                <a:latin typeface="Calibri"/>
                <a:ea typeface="DejaVu Sans"/>
              </a:rPr>
              <a:t>thus</a:t>
            </a:r>
            <a:r>
              <a:rPr b="0" lang="en-IN" sz="1500" spc="41" strike="noStrike">
                <a:solidFill>
                  <a:srgbClr val="000000"/>
                </a:solidFill>
                <a:latin typeface="Calibri"/>
                <a:ea typeface="DejaVu Sans"/>
              </a:rPr>
              <a:t> </a:t>
            </a:r>
            <a:r>
              <a:rPr b="0" lang="en-IN" sz="1500" spc="137" strike="noStrike">
                <a:solidFill>
                  <a:srgbClr val="000000"/>
                </a:solidFill>
                <a:latin typeface="Calibri"/>
                <a:ea typeface="DejaVu Sans"/>
              </a:rPr>
              <a:t>8-</a:t>
            </a:r>
            <a:r>
              <a:rPr b="0" lang="en-IN" sz="1500" spc="46" strike="noStrike">
                <a:solidFill>
                  <a:srgbClr val="000000"/>
                </a:solidFill>
                <a:latin typeface="Calibri"/>
                <a:ea typeface="DejaVu Sans"/>
              </a:rPr>
              <a:t> </a:t>
            </a:r>
            <a:r>
              <a:rPr b="0" lang="en-IN" sz="1500" spc="151" strike="noStrike">
                <a:solidFill>
                  <a:srgbClr val="000000"/>
                </a:solidFill>
                <a:latin typeface="Calibri"/>
                <a:ea typeface="DejaVu Sans"/>
              </a:rPr>
              <a:t>planes</a:t>
            </a:r>
            <a:r>
              <a:rPr b="0" lang="en-IN" sz="1500" spc="41" strike="noStrike">
                <a:solidFill>
                  <a:srgbClr val="000000"/>
                </a:solidFill>
                <a:latin typeface="Calibri"/>
                <a:ea typeface="DejaVu Sans"/>
              </a:rPr>
              <a:t> </a:t>
            </a:r>
            <a:r>
              <a:rPr b="0" lang="en-IN" sz="1500" spc="92" strike="noStrike">
                <a:solidFill>
                  <a:srgbClr val="000000"/>
                </a:solidFill>
                <a:latin typeface="Calibri"/>
                <a:ea typeface="DejaVu Sans"/>
              </a:rPr>
              <a:t>BP(x,y)</a:t>
            </a:r>
            <a:r>
              <a:rPr b="0" lang="en-IN" sz="1500" spc="92" strike="noStrike">
                <a:solidFill>
                  <a:srgbClr val="000000"/>
                </a:solidFill>
                <a:latin typeface="MS PGothic"/>
                <a:ea typeface="DejaVu Sans"/>
              </a:rPr>
              <a:t>∀</a:t>
            </a:r>
            <a:r>
              <a:rPr b="0" lang="en-IN" sz="1500" spc="92" strike="noStrike">
                <a:solidFill>
                  <a:srgbClr val="000000"/>
                </a:solidFill>
                <a:latin typeface="Calibri"/>
                <a:ea typeface="DejaVu Sans"/>
              </a:rPr>
              <a:t>i</a:t>
            </a:r>
            <a:r>
              <a:rPr b="0" lang="en-IN" sz="1500" spc="46" strike="noStrike">
                <a:solidFill>
                  <a:srgbClr val="000000"/>
                </a:solidFill>
                <a:latin typeface="Calibri"/>
                <a:ea typeface="DejaVu Sans"/>
              </a:rPr>
              <a:t> </a:t>
            </a:r>
            <a:r>
              <a:rPr b="0" lang="en-IN" sz="1500" spc="94" strike="noStrike">
                <a:solidFill>
                  <a:srgbClr val="000000"/>
                </a:solidFill>
                <a:latin typeface="Calibri"/>
                <a:ea typeface="DejaVu Sans"/>
              </a:rPr>
              <a:t>=</a:t>
            </a:r>
            <a:r>
              <a:rPr b="0" lang="en-IN" sz="1500" spc="46" strike="noStrike">
                <a:solidFill>
                  <a:srgbClr val="000000"/>
                </a:solidFill>
                <a:latin typeface="Calibri"/>
                <a:ea typeface="DejaVu Sans"/>
              </a:rPr>
              <a:t> </a:t>
            </a:r>
            <a:r>
              <a:rPr b="0" lang="en-IN" sz="1500" spc="-1" strike="noStrike">
                <a:solidFill>
                  <a:srgbClr val="000000"/>
                </a:solidFill>
                <a:latin typeface="Calibri"/>
                <a:ea typeface="DejaVu Sans"/>
              </a:rPr>
              <a:t>1,2,...,8</a:t>
            </a:r>
            <a:r>
              <a:rPr b="0" lang="en-IN" sz="1500" spc="41" strike="noStrike">
                <a:solidFill>
                  <a:srgbClr val="000000"/>
                </a:solidFill>
                <a:latin typeface="Calibri"/>
                <a:ea typeface="DejaVu Sans"/>
              </a:rPr>
              <a:t> </a:t>
            </a:r>
            <a:r>
              <a:rPr b="0" lang="en-IN" sz="1500" spc="117" strike="noStrike">
                <a:solidFill>
                  <a:srgbClr val="000000"/>
                </a:solidFill>
                <a:latin typeface="Calibri"/>
                <a:ea typeface="DejaVu Sans"/>
              </a:rPr>
              <a:t>are</a:t>
            </a:r>
            <a:r>
              <a:rPr b="0" lang="en-IN" sz="1500" spc="46" strike="noStrike">
                <a:solidFill>
                  <a:srgbClr val="000000"/>
                </a:solidFill>
                <a:latin typeface="Calibri"/>
                <a:ea typeface="DejaVu Sans"/>
              </a:rPr>
              <a:t> </a:t>
            </a:r>
            <a:r>
              <a:rPr b="0" lang="en-IN" sz="1500" spc="117" strike="noStrike">
                <a:solidFill>
                  <a:srgbClr val="000000"/>
                </a:solidFill>
                <a:latin typeface="Calibri"/>
                <a:ea typeface="DejaVu Sans"/>
              </a:rPr>
              <a:t>formed.</a:t>
            </a:r>
            <a:endParaRPr b="0" lang="en-IN" sz="1500" spc="-1" strike="noStrike">
              <a:solidFill>
                <a:srgbClr val="000000"/>
              </a:solidFill>
              <a:latin typeface="Arial"/>
            </a:endParaRPr>
          </a:p>
        </p:txBody>
      </p:sp>
      <p:sp>
        <p:nvSpPr>
          <p:cNvPr id="293" name="object 19"/>
          <p:cNvSpPr/>
          <p:nvPr/>
        </p:nvSpPr>
        <p:spPr>
          <a:xfrm>
            <a:off x="989640" y="4421160"/>
            <a:ext cx="116532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200" spc="94" strike="noStrike">
                <a:solidFill>
                  <a:srgbClr val="000000"/>
                </a:solidFill>
                <a:latin typeface="Calibri"/>
                <a:ea typeface="DejaVu Sans"/>
              </a:rPr>
              <a:t>Original</a:t>
            </a:r>
            <a:r>
              <a:rPr b="0" lang="en-IN" sz="1200" spc="55" strike="noStrike">
                <a:solidFill>
                  <a:srgbClr val="000000"/>
                </a:solidFill>
                <a:latin typeface="Calibri"/>
                <a:ea typeface="DejaVu Sans"/>
              </a:rPr>
              <a:t> </a:t>
            </a:r>
            <a:r>
              <a:rPr b="0" lang="en-IN" sz="1200" spc="140" strike="noStrike">
                <a:solidFill>
                  <a:srgbClr val="000000"/>
                </a:solidFill>
                <a:latin typeface="Calibri"/>
                <a:ea typeface="DejaVu Sans"/>
              </a:rPr>
              <a:t>Image</a:t>
            </a:r>
            <a:endParaRPr b="0" lang="en-IN" sz="1200" spc="-1" strike="noStrike">
              <a:solidFill>
                <a:srgbClr val="000000"/>
              </a:solidFill>
              <a:latin typeface="Arial"/>
            </a:endParaRPr>
          </a:p>
        </p:txBody>
      </p:sp>
      <p:sp>
        <p:nvSpPr>
          <p:cNvPr id="294" name="object 20"/>
          <p:cNvSpPr/>
          <p:nvPr/>
        </p:nvSpPr>
        <p:spPr>
          <a:xfrm>
            <a:off x="8501760" y="3205080"/>
            <a:ext cx="208800" cy="1279080"/>
          </a:xfrm>
          <a:prstGeom prst="rect">
            <a:avLst/>
          </a:prstGeom>
          <a:noFill/>
          <a:ln w="0">
            <a:noFill/>
          </a:ln>
        </p:spPr>
        <p:style>
          <a:lnRef idx="0"/>
          <a:fillRef idx="0"/>
          <a:effectRef idx="0"/>
          <a:fontRef idx="minor"/>
        </p:style>
        <p:txBody>
          <a:bodyPr lIns="0" rIns="0" tIns="7560" bIns="0" anchor="t" vert="vert">
            <a:noAutofit/>
          </a:bodyPr>
          <a:p>
            <a:pPr marL="12600">
              <a:lnSpc>
                <a:spcPct val="100000"/>
              </a:lnSpc>
              <a:spcBef>
                <a:spcPts val="60"/>
              </a:spcBef>
            </a:pPr>
            <a:r>
              <a:rPr b="0" lang="en-IN" sz="1200" spc="111" strike="noStrike">
                <a:solidFill>
                  <a:srgbClr val="000000"/>
                </a:solidFill>
                <a:latin typeface="Calibri"/>
                <a:ea typeface="DejaVu Sans"/>
              </a:rPr>
              <a:t>Bitplane</a:t>
            </a:r>
            <a:r>
              <a:rPr b="0" lang="en-IN" sz="1200" spc="21" strike="noStrike">
                <a:solidFill>
                  <a:srgbClr val="000000"/>
                </a:solidFill>
                <a:latin typeface="Calibri"/>
                <a:ea typeface="DejaVu Sans"/>
              </a:rPr>
              <a:t> </a:t>
            </a:r>
            <a:r>
              <a:rPr b="0" lang="en-IN" sz="1200" spc="137" strike="noStrike">
                <a:solidFill>
                  <a:srgbClr val="000000"/>
                </a:solidFill>
                <a:latin typeface="Calibri"/>
                <a:ea typeface="DejaVu Sans"/>
              </a:rPr>
              <a:t>Images</a:t>
            </a:r>
            <a:endParaRPr b="0" lang="en-IN" sz="12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335" strike="noStrike">
                <a:solidFill>
                  <a:srgbClr val="381dff"/>
                </a:solidFill>
                <a:latin typeface="Roboto Medium"/>
              </a:rPr>
              <a:t>Signiﬁcant</a:t>
            </a:r>
            <a:r>
              <a:rPr b="1" lang="en-IN" sz="2400" spc="140" strike="noStrike">
                <a:solidFill>
                  <a:srgbClr val="381dff"/>
                </a:solidFill>
                <a:latin typeface="Roboto Medium"/>
              </a:rPr>
              <a:t> </a:t>
            </a:r>
            <a:r>
              <a:rPr b="1" lang="en-IN" sz="2400" spc="301" strike="noStrike">
                <a:solidFill>
                  <a:srgbClr val="381dff"/>
                </a:solidFill>
                <a:latin typeface="Roboto Medium"/>
              </a:rPr>
              <a:t>Bitplanes</a:t>
            </a:r>
            <a:r>
              <a:rPr b="1" lang="en-IN" sz="2400" spc="145" strike="noStrike">
                <a:solidFill>
                  <a:srgbClr val="381dff"/>
                </a:solidFill>
                <a:latin typeface="Roboto Medium"/>
              </a:rPr>
              <a:t> </a:t>
            </a:r>
            <a:r>
              <a:rPr b="1" lang="en-IN" sz="2400" spc="287" strike="noStrike">
                <a:solidFill>
                  <a:srgbClr val="381dff"/>
                </a:solidFill>
                <a:latin typeface="Roboto Medium"/>
              </a:rPr>
              <a:t>Determination</a:t>
            </a:r>
            <a:endParaRPr b="0" lang="en-IN" sz="2400" spc="-1" strike="noStrike">
              <a:solidFill>
                <a:srgbClr val="000000"/>
              </a:solidFill>
              <a:latin typeface="Arial"/>
            </a:endParaRPr>
          </a:p>
        </p:txBody>
      </p:sp>
      <p:sp>
        <p:nvSpPr>
          <p:cNvPr id="296" name="object 3"/>
          <p:cNvSpPr/>
          <p:nvPr/>
        </p:nvSpPr>
        <p:spPr>
          <a:xfrm>
            <a:off x="631800" y="1107000"/>
            <a:ext cx="7843680" cy="1144800"/>
          </a:xfrm>
          <a:prstGeom prst="rect">
            <a:avLst/>
          </a:prstGeom>
          <a:noFill/>
          <a:ln w="0">
            <a:noFill/>
          </a:ln>
        </p:spPr>
        <p:style>
          <a:lnRef idx="0"/>
          <a:fillRef idx="0"/>
          <a:effectRef idx="0"/>
          <a:fontRef idx="minor"/>
        </p:style>
        <p:txBody>
          <a:bodyPr lIns="0" rIns="0" tIns="12600" bIns="0" anchor="t">
            <a:spAutoFit/>
          </a:bodyPr>
          <a:p>
            <a:pPr marL="25560" algn="just">
              <a:lnSpc>
                <a:spcPct val="114000"/>
              </a:lnSpc>
              <a:spcBef>
                <a:spcPts val="99"/>
              </a:spcBef>
            </a:pPr>
            <a:r>
              <a:rPr b="0" lang="en-IN" sz="1500" spc="180" strike="noStrike">
                <a:solidFill>
                  <a:srgbClr val="1f2123"/>
                </a:solidFill>
                <a:latin typeface="Calibri"/>
                <a:ea typeface="DejaVu Sans"/>
              </a:rPr>
              <a:t>Signiﬁcant</a:t>
            </a:r>
            <a:r>
              <a:rPr b="0" lang="en-IN" sz="1500" spc="66" strike="noStrike">
                <a:solidFill>
                  <a:srgbClr val="1f2123"/>
                </a:solidFill>
                <a:latin typeface="Calibri"/>
                <a:ea typeface="DejaVu Sans"/>
              </a:rPr>
              <a:t> </a:t>
            </a:r>
            <a:r>
              <a:rPr b="0" lang="en-IN" sz="1500" spc="120" strike="noStrike">
                <a:solidFill>
                  <a:srgbClr val="1f2123"/>
                </a:solidFill>
                <a:latin typeface="Calibri"/>
                <a:ea typeface="DejaVu Sans"/>
              </a:rPr>
              <a:t>bit</a:t>
            </a:r>
            <a:r>
              <a:rPr b="0" lang="en-IN" sz="1500" spc="72" strike="noStrike">
                <a:solidFill>
                  <a:srgbClr val="1f2123"/>
                </a:solidFill>
                <a:latin typeface="Calibri"/>
                <a:ea typeface="DejaVu Sans"/>
              </a:rPr>
              <a:t> </a:t>
            </a:r>
            <a:r>
              <a:rPr b="0" lang="en-IN" sz="1500" spc="151" strike="noStrike">
                <a:solidFill>
                  <a:srgbClr val="1f2123"/>
                </a:solidFill>
                <a:latin typeface="Calibri"/>
                <a:ea typeface="DejaVu Sans"/>
              </a:rPr>
              <a:t>planes</a:t>
            </a:r>
            <a:r>
              <a:rPr b="0" lang="en-IN" sz="1500" spc="72" strike="noStrike">
                <a:solidFill>
                  <a:srgbClr val="1f2123"/>
                </a:solidFill>
                <a:latin typeface="Calibri"/>
                <a:ea typeface="DejaVu Sans"/>
              </a:rPr>
              <a:t> </a:t>
            </a:r>
            <a:r>
              <a:rPr b="0" lang="en-IN" sz="1500" spc="117" strike="noStrike">
                <a:solidFill>
                  <a:srgbClr val="1f2123"/>
                </a:solidFill>
                <a:latin typeface="Calibri"/>
                <a:ea typeface="DejaVu Sans"/>
              </a:rPr>
              <a:t>are</a:t>
            </a:r>
            <a:r>
              <a:rPr b="0" lang="en-IN" sz="1500" spc="66" strike="noStrike">
                <a:solidFill>
                  <a:srgbClr val="1f2123"/>
                </a:solidFill>
                <a:latin typeface="Calibri"/>
                <a:ea typeface="DejaVu Sans"/>
              </a:rPr>
              <a:t> </a:t>
            </a:r>
            <a:r>
              <a:rPr b="0" lang="en-IN" sz="1500" spc="180" strike="noStrike">
                <a:solidFill>
                  <a:srgbClr val="1f2123"/>
                </a:solidFill>
                <a:latin typeface="Calibri"/>
                <a:ea typeface="DejaVu Sans"/>
              </a:rPr>
              <a:t>determined</a:t>
            </a:r>
            <a:r>
              <a:rPr b="0" lang="en-IN" sz="1500" spc="72" strike="noStrike">
                <a:solidFill>
                  <a:srgbClr val="1f2123"/>
                </a:solidFill>
                <a:latin typeface="Calibri"/>
                <a:ea typeface="DejaVu Sans"/>
              </a:rPr>
              <a:t> </a:t>
            </a:r>
            <a:r>
              <a:rPr b="0" lang="en-IN" sz="1500" spc="157" strike="noStrike">
                <a:solidFill>
                  <a:srgbClr val="1f2123"/>
                </a:solidFill>
                <a:latin typeface="Calibri"/>
                <a:ea typeface="DejaVu Sans"/>
              </a:rPr>
              <a:t>by</a:t>
            </a:r>
            <a:r>
              <a:rPr b="0" lang="en-IN" sz="1500" spc="72" strike="noStrike">
                <a:solidFill>
                  <a:srgbClr val="1f2123"/>
                </a:solidFill>
                <a:latin typeface="Calibri"/>
                <a:ea typeface="DejaVu Sans"/>
              </a:rPr>
              <a:t> </a:t>
            </a:r>
            <a:r>
              <a:rPr b="0" lang="en-IN" sz="1500" spc="145" strike="noStrike">
                <a:solidFill>
                  <a:srgbClr val="1f2123"/>
                </a:solidFill>
                <a:latin typeface="Calibri"/>
                <a:ea typeface="DejaVu Sans"/>
              </a:rPr>
              <a:t>the</a:t>
            </a:r>
            <a:r>
              <a:rPr b="0" lang="en-IN" sz="1500" spc="66" strike="noStrike">
                <a:solidFill>
                  <a:srgbClr val="1f2123"/>
                </a:solidFill>
                <a:latin typeface="Calibri"/>
                <a:ea typeface="DejaVu Sans"/>
              </a:rPr>
              <a:t> </a:t>
            </a:r>
            <a:r>
              <a:rPr b="0" lang="en-IN" sz="1500" spc="94" strike="noStrike">
                <a:solidFill>
                  <a:srgbClr val="1f2123"/>
                </a:solidFill>
                <a:latin typeface="Calibri"/>
                <a:ea typeface="DejaVu Sans"/>
              </a:rPr>
              <a:t>level</a:t>
            </a:r>
            <a:r>
              <a:rPr b="0" lang="en-IN" sz="1500" spc="77" strike="noStrike">
                <a:solidFill>
                  <a:srgbClr val="1f2123"/>
                </a:solidFill>
                <a:latin typeface="Calibri"/>
                <a:ea typeface="DejaVu Sans"/>
              </a:rPr>
              <a:t> </a:t>
            </a:r>
            <a:r>
              <a:rPr b="0" lang="en-IN" sz="1500" spc="-1" strike="noStrike">
                <a:solidFill>
                  <a:srgbClr val="1f2123"/>
                </a:solidFill>
                <a:latin typeface="Arial"/>
                <a:ea typeface="DejaVu Sans"/>
              </a:rPr>
              <a:t>α </a:t>
            </a:r>
            <a:r>
              <a:rPr b="0" lang="en-IN" sz="1500" spc="106" strike="noStrike">
                <a:solidFill>
                  <a:srgbClr val="1f2123"/>
                </a:solidFill>
                <a:latin typeface="Calibri"/>
                <a:ea typeface="DejaVu Sans"/>
              </a:rPr>
              <a:t>critical</a:t>
            </a:r>
            <a:r>
              <a:rPr b="0" lang="en-IN" sz="1500" spc="72" strike="noStrike">
                <a:solidFill>
                  <a:srgbClr val="1f2123"/>
                </a:solidFill>
                <a:latin typeface="Calibri"/>
                <a:ea typeface="DejaVu Sans"/>
              </a:rPr>
              <a:t> </a:t>
            </a:r>
            <a:r>
              <a:rPr b="0" lang="en-IN" sz="1500" spc="145" strike="noStrike">
                <a:solidFill>
                  <a:srgbClr val="1f2123"/>
                </a:solidFill>
                <a:latin typeface="Calibri"/>
                <a:ea typeface="DejaVu Sans"/>
              </a:rPr>
              <a:t>region</a:t>
            </a:r>
            <a:r>
              <a:rPr b="0" lang="en-IN" sz="1500" spc="66" strike="noStrike">
                <a:solidFill>
                  <a:srgbClr val="1f2123"/>
                </a:solidFill>
                <a:latin typeface="Calibri"/>
                <a:ea typeface="DejaVu Sans"/>
              </a:rPr>
              <a:t> </a:t>
            </a:r>
            <a:r>
              <a:rPr b="0" lang="en-IN" sz="1500" spc="145" strike="noStrike">
                <a:solidFill>
                  <a:srgbClr val="1f2123"/>
                </a:solidFill>
                <a:latin typeface="Calibri"/>
                <a:ea typeface="DejaVu Sans"/>
              </a:rPr>
              <a:t>from</a:t>
            </a:r>
            <a:r>
              <a:rPr b="0" lang="en-IN" sz="1500" spc="72" strike="noStrike">
                <a:solidFill>
                  <a:srgbClr val="1f2123"/>
                </a:solidFill>
                <a:latin typeface="Calibri"/>
                <a:ea typeface="DejaVu Sans"/>
              </a:rPr>
              <a:t> </a:t>
            </a:r>
            <a:r>
              <a:rPr b="0" lang="en-IN" sz="1500" spc="145" strike="noStrike">
                <a:solidFill>
                  <a:srgbClr val="1f2123"/>
                </a:solidFill>
                <a:latin typeface="Calibri"/>
                <a:ea typeface="DejaVu Sans"/>
              </a:rPr>
              <a:t>the</a:t>
            </a:r>
            <a:r>
              <a:rPr b="0" lang="en-IN" sz="1500" spc="72" strike="noStrike">
                <a:solidFill>
                  <a:srgbClr val="1f2123"/>
                </a:solidFill>
                <a:latin typeface="Calibri"/>
                <a:ea typeface="DejaVu Sans"/>
              </a:rPr>
              <a:t> </a:t>
            </a:r>
            <a:r>
              <a:rPr b="0" lang="en-IN" sz="1500" spc="100" strike="noStrike">
                <a:solidFill>
                  <a:srgbClr val="1f2123"/>
                </a:solidFill>
                <a:latin typeface="Calibri"/>
                <a:ea typeface="DejaVu Sans"/>
              </a:rPr>
              <a:t>H</a:t>
            </a:r>
            <a:r>
              <a:rPr b="0" lang="en-IN" sz="1500" spc="160" strike="noStrike" baseline="-30000">
                <a:solidFill>
                  <a:srgbClr val="1f2123"/>
                </a:solidFill>
                <a:latin typeface="Calibri"/>
                <a:ea typeface="DejaVu Sans"/>
              </a:rPr>
              <a:t>0</a:t>
            </a:r>
            <a:r>
              <a:rPr b="0" lang="en-IN" sz="1500" spc="100" strike="noStrike">
                <a:solidFill>
                  <a:srgbClr val="1f2123"/>
                </a:solidFill>
                <a:latin typeface="Calibri"/>
                <a:ea typeface="DejaVu Sans"/>
              </a:rPr>
              <a:t>:</a:t>
            </a:r>
            <a:r>
              <a:rPr b="0" lang="en-IN" sz="1500" spc="66" strike="noStrike">
                <a:solidFill>
                  <a:srgbClr val="1f2123"/>
                </a:solidFill>
                <a:latin typeface="Calibri"/>
                <a:ea typeface="DejaVu Sans"/>
              </a:rPr>
              <a:t> </a:t>
            </a:r>
            <a:r>
              <a:rPr b="0" lang="en-IN" sz="1500" spc="55" strike="noStrike">
                <a:solidFill>
                  <a:srgbClr val="1f2123"/>
                </a:solidFill>
                <a:latin typeface="Calibri"/>
                <a:ea typeface="DejaVu Sans"/>
              </a:rPr>
              <a:t>i</a:t>
            </a:r>
            <a:r>
              <a:rPr b="0" lang="en-IN" sz="1500" spc="94" strike="noStrike" baseline="30000">
                <a:solidFill>
                  <a:srgbClr val="1f2123"/>
                </a:solidFill>
                <a:latin typeface="Calibri"/>
                <a:ea typeface="DejaVu Sans"/>
              </a:rPr>
              <a:t>th </a:t>
            </a:r>
            <a:r>
              <a:rPr b="0" lang="en-IN" sz="1500" spc="111" strike="noStrike">
                <a:solidFill>
                  <a:srgbClr val="1f2123"/>
                </a:solidFill>
                <a:latin typeface="Calibri"/>
                <a:ea typeface="DejaVu Sans"/>
              </a:rPr>
              <a:t>bit-</a:t>
            </a:r>
            <a:r>
              <a:rPr b="0" lang="en-IN" sz="1500" spc="151" strike="noStrike">
                <a:solidFill>
                  <a:srgbClr val="1f2123"/>
                </a:solidFill>
                <a:latin typeface="Calibri"/>
                <a:ea typeface="DejaVu Sans"/>
              </a:rPr>
              <a:t>planes</a:t>
            </a:r>
            <a:r>
              <a:rPr b="0" lang="en-IN" sz="1500" spc="457" strike="noStrike">
                <a:solidFill>
                  <a:srgbClr val="1f2123"/>
                </a:solidFill>
                <a:latin typeface="Calibri"/>
                <a:ea typeface="DejaVu Sans"/>
              </a:rPr>
              <a:t> </a:t>
            </a:r>
            <a:r>
              <a:rPr b="0" lang="en-IN" sz="1500" spc="151" strike="noStrike">
                <a:solidFill>
                  <a:srgbClr val="1f2123"/>
                </a:solidFill>
                <a:latin typeface="Calibri"/>
                <a:ea typeface="DejaVu Sans"/>
              </a:rPr>
              <a:t>signiﬁcant</a:t>
            </a:r>
            <a:r>
              <a:rPr b="0" lang="en-IN" sz="1500" spc="457" strike="noStrike">
                <a:solidFill>
                  <a:srgbClr val="1f2123"/>
                </a:solidFill>
                <a:latin typeface="Calibri"/>
                <a:ea typeface="DejaVu Sans"/>
              </a:rPr>
              <a:t> </a:t>
            </a:r>
            <a:r>
              <a:rPr b="0" lang="en-IN" sz="1500" spc="180" strike="noStrike">
                <a:solidFill>
                  <a:srgbClr val="1f2123"/>
                </a:solidFill>
                <a:latin typeface="Calibri"/>
                <a:ea typeface="DejaVu Sans"/>
              </a:rPr>
              <a:t>against</a:t>
            </a:r>
            <a:r>
              <a:rPr b="0" lang="en-IN" sz="1500" spc="460" strike="noStrike">
                <a:solidFill>
                  <a:srgbClr val="1f2123"/>
                </a:solidFill>
                <a:latin typeface="Calibri"/>
                <a:ea typeface="DejaVu Sans"/>
              </a:rPr>
              <a:t> </a:t>
            </a:r>
            <a:r>
              <a:rPr b="0" lang="en-IN" sz="1500" spc="145" strike="noStrike">
                <a:solidFill>
                  <a:srgbClr val="1f2123"/>
                </a:solidFill>
                <a:latin typeface="Calibri"/>
                <a:ea typeface="DejaVu Sans"/>
              </a:rPr>
              <a:t>the</a:t>
            </a:r>
            <a:r>
              <a:rPr b="0" lang="en-IN" sz="1500" spc="457" strike="noStrike">
                <a:solidFill>
                  <a:srgbClr val="1f2123"/>
                </a:solidFill>
                <a:latin typeface="Calibri"/>
                <a:ea typeface="DejaVu Sans"/>
              </a:rPr>
              <a:t> </a:t>
            </a:r>
            <a:r>
              <a:rPr b="0" lang="en-IN" sz="1500" spc="117" strike="noStrike">
                <a:solidFill>
                  <a:srgbClr val="1f2123"/>
                </a:solidFill>
                <a:latin typeface="Calibri"/>
                <a:ea typeface="DejaVu Sans"/>
              </a:rPr>
              <a:t>alternative</a:t>
            </a:r>
            <a:r>
              <a:rPr b="0" lang="en-IN" sz="1500" spc="460" strike="noStrike">
                <a:solidFill>
                  <a:srgbClr val="1f2123"/>
                </a:solidFill>
                <a:latin typeface="Calibri"/>
                <a:ea typeface="DejaVu Sans"/>
              </a:rPr>
              <a:t> </a:t>
            </a:r>
            <a:r>
              <a:rPr b="0" lang="en-IN" sz="1500" spc="145" strike="noStrike">
                <a:solidFill>
                  <a:srgbClr val="1f2123"/>
                </a:solidFill>
                <a:latin typeface="Calibri"/>
                <a:ea typeface="DejaVu Sans"/>
              </a:rPr>
              <a:t>hypothesis</a:t>
            </a:r>
            <a:r>
              <a:rPr b="0" lang="en-IN" sz="1500" spc="457" strike="noStrike">
                <a:solidFill>
                  <a:srgbClr val="1f2123"/>
                </a:solidFill>
                <a:latin typeface="Calibri"/>
                <a:ea typeface="DejaVu Sans"/>
              </a:rPr>
              <a:t> </a:t>
            </a:r>
            <a:r>
              <a:rPr b="0" lang="en-IN" sz="1500" spc="-1" strike="noStrike">
                <a:solidFill>
                  <a:srgbClr val="1f2123"/>
                </a:solidFill>
                <a:latin typeface="Calibri"/>
                <a:ea typeface="DejaVu Sans"/>
              </a:rPr>
              <a:t>H</a:t>
            </a:r>
            <a:r>
              <a:rPr b="0" lang="en-IN" sz="1500" spc="-1" strike="noStrike" baseline="-30000">
                <a:solidFill>
                  <a:srgbClr val="1f2123"/>
                </a:solidFill>
                <a:latin typeface="Calibri"/>
                <a:ea typeface="DejaVu Sans"/>
              </a:rPr>
              <a:t>1</a:t>
            </a:r>
            <a:r>
              <a:rPr b="0" lang="en-IN" sz="1500" spc="-1" strike="noStrike">
                <a:solidFill>
                  <a:srgbClr val="1f2123"/>
                </a:solidFill>
                <a:latin typeface="Calibri"/>
                <a:ea typeface="DejaVu Sans"/>
              </a:rPr>
              <a:t>:</a:t>
            </a:r>
            <a:r>
              <a:rPr b="0" lang="en-IN" sz="1500" spc="460" strike="noStrike">
                <a:solidFill>
                  <a:srgbClr val="1f2123"/>
                </a:solidFill>
                <a:latin typeface="Calibri"/>
                <a:ea typeface="DejaVu Sans"/>
              </a:rPr>
              <a:t> </a:t>
            </a:r>
            <a:r>
              <a:rPr b="0" lang="en-IN" sz="1500" spc="80" strike="noStrike">
                <a:solidFill>
                  <a:srgbClr val="1f2123"/>
                </a:solidFill>
                <a:latin typeface="Calibri"/>
                <a:ea typeface="DejaVu Sans"/>
              </a:rPr>
              <a:t>i</a:t>
            </a:r>
            <a:r>
              <a:rPr b="0" lang="en-IN" sz="1500" spc="131" strike="noStrike" baseline="30000">
                <a:solidFill>
                  <a:srgbClr val="1f2123"/>
                </a:solidFill>
                <a:latin typeface="Calibri"/>
                <a:ea typeface="DejaVu Sans"/>
              </a:rPr>
              <a:t>th</a:t>
            </a:r>
            <a:r>
              <a:rPr b="0" lang="en-IN" sz="1500" spc="250" strike="noStrike" baseline="30000">
                <a:solidFill>
                  <a:srgbClr val="1f2123"/>
                </a:solidFill>
                <a:latin typeface="Calibri"/>
                <a:ea typeface="DejaVu Sans"/>
              </a:rPr>
              <a:t>  </a:t>
            </a:r>
            <a:r>
              <a:rPr b="0" lang="en-IN" sz="1500" spc="111" strike="noStrike">
                <a:solidFill>
                  <a:srgbClr val="1f2123"/>
                </a:solidFill>
                <a:latin typeface="Calibri"/>
                <a:ea typeface="DejaVu Sans"/>
              </a:rPr>
              <a:t>bit-</a:t>
            </a:r>
            <a:r>
              <a:rPr b="0" lang="en-IN" sz="1500" spc="151" strike="noStrike">
                <a:solidFill>
                  <a:srgbClr val="1f2123"/>
                </a:solidFill>
                <a:latin typeface="Calibri"/>
                <a:ea typeface="DejaVu Sans"/>
              </a:rPr>
              <a:t>planes</a:t>
            </a:r>
            <a:r>
              <a:rPr b="0" lang="en-IN" sz="1500" spc="460" strike="noStrike">
                <a:solidFill>
                  <a:srgbClr val="1f2123"/>
                </a:solidFill>
                <a:latin typeface="Calibri"/>
                <a:ea typeface="DejaVu Sans"/>
              </a:rPr>
              <a:t> </a:t>
            </a:r>
            <a:r>
              <a:rPr b="0" lang="en-IN" sz="1500" spc="120" strike="noStrike">
                <a:solidFill>
                  <a:srgbClr val="1f2123"/>
                </a:solidFill>
                <a:latin typeface="Calibri"/>
                <a:ea typeface="DejaVu Sans"/>
              </a:rPr>
              <a:t>not </a:t>
            </a:r>
            <a:r>
              <a:rPr b="0" lang="en-IN" sz="1500" spc="151" strike="noStrike">
                <a:solidFill>
                  <a:srgbClr val="1f2123"/>
                </a:solidFill>
                <a:latin typeface="Calibri"/>
                <a:ea typeface="DejaVu Sans"/>
              </a:rPr>
              <a:t>signiﬁcant</a:t>
            </a:r>
            <a:r>
              <a:rPr b="0" lang="en-IN" sz="1500" spc="120" strike="noStrike">
                <a:solidFill>
                  <a:srgbClr val="1f2123"/>
                </a:solidFill>
                <a:latin typeface="Calibri"/>
                <a:ea typeface="DejaVu Sans"/>
              </a:rPr>
              <a:t> </a:t>
            </a:r>
            <a:r>
              <a:rPr b="0" lang="en-IN" sz="1500" spc="180" strike="noStrike">
                <a:solidFill>
                  <a:srgbClr val="1f2123"/>
                </a:solidFill>
                <a:latin typeface="Calibri"/>
                <a:ea typeface="DejaVu Sans"/>
              </a:rPr>
              <a:t>where</a:t>
            </a:r>
            <a:r>
              <a:rPr b="0" lang="en-IN" sz="1500" spc="120" strike="noStrike">
                <a:solidFill>
                  <a:srgbClr val="1f2123"/>
                </a:solidFill>
                <a:latin typeface="Calibri"/>
                <a:ea typeface="DejaVu Sans"/>
              </a:rPr>
              <a:t> </a:t>
            </a:r>
            <a:r>
              <a:rPr b="0" lang="en-IN" sz="1500" spc="145" strike="noStrike">
                <a:solidFill>
                  <a:srgbClr val="1f2123"/>
                </a:solidFill>
                <a:latin typeface="Calibri"/>
                <a:ea typeface="DejaVu Sans"/>
              </a:rPr>
              <a:t>the</a:t>
            </a:r>
            <a:r>
              <a:rPr b="0" lang="en-IN" sz="1500" spc="126" strike="noStrike">
                <a:solidFill>
                  <a:srgbClr val="1f2123"/>
                </a:solidFill>
                <a:latin typeface="Calibri"/>
                <a:ea typeface="DejaVu Sans"/>
              </a:rPr>
              <a:t> </a:t>
            </a:r>
            <a:r>
              <a:rPr b="0" lang="en-IN" sz="1500" spc="111" strike="noStrike">
                <a:solidFill>
                  <a:srgbClr val="1f2123"/>
                </a:solidFill>
                <a:latin typeface="Calibri"/>
                <a:ea typeface="DejaVu Sans"/>
              </a:rPr>
              <a:t>test</a:t>
            </a:r>
            <a:r>
              <a:rPr b="0" lang="en-IN" sz="1500" spc="120" strike="noStrike">
                <a:solidFill>
                  <a:srgbClr val="1f2123"/>
                </a:solidFill>
                <a:latin typeface="Calibri"/>
                <a:ea typeface="DejaVu Sans"/>
              </a:rPr>
              <a:t> </a:t>
            </a:r>
            <a:r>
              <a:rPr b="0" lang="en-IN" sz="1500" spc="117" strike="noStrike">
                <a:solidFill>
                  <a:srgbClr val="1f2123"/>
                </a:solidFill>
                <a:latin typeface="Calibri"/>
                <a:ea typeface="DejaVu Sans"/>
              </a:rPr>
              <a:t>statistics</a:t>
            </a:r>
            <a:r>
              <a:rPr b="0" lang="en-IN" sz="1500" spc="126" strike="noStrike">
                <a:solidFill>
                  <a:srgbClr val="1f2123"/>
                </a:solidFill>
                <a:latin typeface="Calibri"/>
                <a:ea typeface="DejaVu Sans"/>
              </a:rPr>
              <a:t> </a:t>
            </a:r>
            <a:r>
              <a:rPr b="0" lang="en-IN" sz="1500" spc="94" strike="noStrike">
                <a:solidFill>
                  <a:srgbClr val="1f2123"/>
                </a:solidFill>
                <a:latin typeface="Calibri"/>
                <a:ea typeface="DejaVu Sans"/>
              </a:rPr>
              <a:t>is</a:t>
            </a:r>
            <a:r>
              <a:rPr b="0" lang="en-IN" sz="1500" spc="120" strike="noStrike">
                <a:solidFill>
                  <a:srgbClr val="1f2123"/>
                </a:solidFill>
                <a:latin typeface="Calibri"/>
                <a:ea typeface="DejaVu Sans"/>
              </a:rPr>
              <a:t> </a:t>
            </a:r>
            <a:r>
              <a:rPr b="0" lang="en-IN" sz="1500" spc="145" strike="noStrike">
                <a:solidFill>
                  <a:srgbClr val="1f2123"/>
                </a:solidFill>
                <a:latin typeface="Calibri"/>
                <a:ea typeface="DejaVu Sans"/>
              </a:rPr>
              <a:t>the</a:t>
            </a:r>
            <a:r>
              <a:rPr b="0" lang="en-IN" sz="1500" spc="126" strike="noStrike">
                <a:solidFill>
                  <a:srgbClr val="1f2123"/>
                </a:solidFill>
                <a:latin typeface="Calibri"/>
                <a:ea typeface="DejaVu Sans"/>
              </a:rPr>
              <a:t> </a:t>
            </a:r>
            <a:r>
              <a:rPr b="0" lang="en-IN" sz="1500" spc="180" strike="noStrike">
                <a:solidFill>
                  <a:srgbClr val="1f2123"/>
                </a:solidFill>
                <a:latin typeface="Calibri"/>
                <a:ea typeface="DejaVu Sans"/>
              </a:rPr>
              <a:t>percentage</a:t>
            </a:r>
            <a:r>
              <a:rPr b="0" lang="en-IN" sz="1500" spc="120" strike="noStrike">
                <a:solidFill>
                  <a:srgbClr val="1f2123"/>
                </a:solidFill>
                <a:latin typeface="Calibri"/>
                <a:ea typeface="DejaVu Sans"/>
              </a:rPr>
              <a:t> </a:t>
            </a:r>
            <a:r>
              <a:rPr b="0" lang="en-IN" sz="1500" spc="137" strike="noStrike">
                <a:solidFill>
                  <a:srgbClr val="1f2123"/>
                </a:solidFill>
                <a:latin typeface="Calibri"/>
                <a:ea typeface="DejaVu Sans"/>
              </a:rPr>
              <a:t>contribution</a:t>
            </a:r>
            <a:r>
              <a:rPr b="0" lang="en-IN" sz="1500" spc="126" strike="noStrike">
                <a:solidFill>
                  <a:srgbClr val="1f2123"/>
                </a:solidFill>
                <a:latin typeface="Calibri"/>
                <a:ea typeface="DejaVu Sans"/>
              </a:rPr>
              <a:t> </a:t>
            </a:r>
            <a:r>
              <a:rPr b="0" lang="en-IN" sz="1500" spc="92" strike="noStrike">
                <a:solidFill>
                  <a:srgbClr val="1f2123"/>
                </a:solidFill>
                <a:latin typeface="Calibri"/>
                <a:ea typeface="DejaVu Sans"/>
              </a:rPr>
              <a:t>of</a:t>
            </a:r>
            <a:r>
              <a:rPr b="0" lang="en-IN" sz="1500" spc="120" strike="noStrike">
                <a:solidFill>
                  <a:srgbClr val="1f2123"/>
                </a:solidFill>
                <a:latin typeface="Calibri"/>
                <a:ea typeface="DejaVu Sans"/>
              </a:rPr>
              <a:t> </a:t>
            </a:r>
            <a:r>
              <a:rPr b="0" lang="en-IN" sz="1500" spc="151" strike="noStrike">
                <a:solidFill>
                  <a:srgbClr val="1f2123"/>
                </a:solidFill>
                <a:latin typeface="Calibri"/>
                <a:ea typeface="DejaVu Sans"/>
              </a:rPr>
              <a:t>a</a:t>
            </a:r>
            <a:r>
              <a:rPr b="0" lang="en-IN" sz="1500" spc="120" strike="noStrike">
                <a:solidFill>
                  <a:srgbClr val="1f2123"/>
                </a:solidFill>
                <a:latin typeface="Calibri"/>
                <a:ea typeface="DejaVu Sans"/>
              </a:rPr>
              <a:t> bit</a:t>
            </a:r>
            <a:r>
              <a:rPr b="0" lang="en-IN" sz="1500" spc="126" strike="noStrike">
                <a:solidFill>
                  <a:srgbClr val="1f2123"/>
                </a:solidFill>
                <a:latin typeface="Calibri"/>
                <a:ea typeface="DejaVu Sans"/>
              </a:rPr>
              <a:t> </a:t>
            </a:r>
            <a:r>
              <a:rPr b="0" lang="en-IN" sz="1500" spc="145" strike="noStrike">
                <a:solidFill>
                  <a:srgbClr val="1f2123"/>
                </a:solidFill>
                <a:latin typeface="Calibri"/>
                <a:ea typeface="DejaVu Sans"/>
              </a:rPr>
              <a:t>plane </a:t>
            </a:r>
            <a:r>
              <a:rPr b="0" lang="en-IN" sz="1500" spc="131" strike="noStrike">
                <a:solidFill>
                  <a:srgbClr val="1f2123"/>
                </a:solidFill>
                <a:latin typeface="Calibri"/>
                <a:ea typeface="DejaVu Sans"/>
              </a:rPr>
              <a:t>in</a:t>
            </a:r>
            <a:r>
              <a:rPr b="0" lang="en-IN" sz="1500" spc="52" strike="noStrike">
                <a:solidFill>
                  <a:srgbClr val="1f2123"/>
                </a:solidFill>
                <a:latin typeface="Calibri"/>
                <a:ea typeface="DejaVu Sans"/>
              </a:rPr>
              <a:t> </a:t>
            </a:r>
            <a:r>
              <a:rPr b="0" lang="en-IN" sz="1500" spc="137" strike="noStrike">
                <a:solidFill>
                  <a:srgbClr val="1f2123"/>
                </a:solidFill>
                <a:latin typeface="Calibri"/>
                <a:ea typeface="DejaVu Sans"/>
              </a:rPr>
              <a:t>formation</a:t>
            </a:r>
            <a:r>
              <a:rPr b="0" lang="en-IN" sz="1500" spc="52" strike="noStrike">
                <a:solidFill>
                  <a:srgbClr val="1f2123"/>
                </a:solidFill>
                <a:latin typeface="Calibri"/>
                <a:ea typeface="DejaVu Sans"/>
              </a:rPr>
              <a:t> </a:t>
            </a:r>
            <a:r>
              <a:rPr b="0" lang="en-IN" sz="1500" spc="92" strike="noStrike">
                <a:solidFill>
                  <a:srgbClr val="1f2123"/>
                </a:solidFill>
                <a:latin typeface="Calibri"/>
                <a:ea typeface="DejaVu Sans"/>
              </a:rPr>
              <a:t>of</a:t>
            </a:r>
            <a:r>
              <a:rPr b="0" lang="en-IN" sz="1500" spc="52" strike="noStrike">
                <a:solidFill>
                  <a:srgbClr val="1f2123"/>
                </a:solidFill>
                <a:latin typeface="Calibri"/>
                <a:ea typeface="DejaVu Sans"/>
              </a:rPr>
              <a:t> </a:t>
            </a:r>
            <a:r>
              <a:rPr b="0" lang="en-IN" sz="1500" spc="151" strike="noStrike">
                <a:solidFill>
                  <a:srgbClr val="1f2123"/>
                </a:solidFill>
                <a:latin typeface="Calibri"/>
                <a:ea typeface="DejaVu Sans"/>
              </a:rPr>
              <a:t>a</a:t>
            </a:r>
            <a:r>
              <a:rPr b="0" lang="en-IN" sz="1500" spc="52" strike="noStrike">
                <a:solidFill>
                  <a:srgbClr val="1f2123"/>
                </a:solidFill>
                <a:latin typeface="Calibri"/>
                <a:ea typeface="DejaVu Sans"/>
              </a:rPr>
              <a:t> </a:t>
            </a:r>
            <a:r>
              <a:rPr b="0" lang="en-IN" sz="1500" spc="77" strike="noStrike">
                <a:solidFill>
                  <a:srgbClr val="1f2123"/>
                </a:solidFill>
                <a:latin typeface="Calibri"/>
                <a:ea typeface="DejaVu Sans"/>
              </a:rPr>
              <a:t>pixel.</a:t>
            </a:r>
            <a:endParaRPr b="0" lang="en-IN" sz="1500" spc="-1" strike="noStrike">
              <a:solidFill>
                <a:srgbClr val="000000"/>
              </a:solidFill>
              <a:latin typeface="Arial"/>
            </a:endParaRPr>
          </a:p>
        </p:txBody>
      </p:sp>
      <p:grpSp>
        <p:nvGrpSpPr>
          <p:cNvPr id="297" name="object 4"/>
          <p:cNvGrpSpPr/>
          <p:nvPr/>
        </p:nvGrpSpPr>
        <p:grpSpPr>
          <a:xfrm>
            <a:off x="571320" y="2287800"/>
            <a:ext cx="7393320" cy="2288520"/>
            <a:chOff x="571320" y="2287800"/>
            <a:chExt cx="7393320" cy="2288520"/>
          </a:xfrm>
        </p:grpSpPr>
        <p:pic>
          <p:nvPicPr>
            <p:cNvPr id="298" name="object 5" descr=""/>
            <p:cNvPicPr/>
            <p:nvPr/>
          </p:nvPicPr>
          <p:blipFill>
            <a:blip r:embed="rId1"/>
            <a:stretch/>
          </p:blipFill>
          <p:spPr>
            <a:xfrm>
              <a:off x="5759640" y="2287800"/>
              <a:ext cx="1039680" cy="1047240"/>
            </a:xfrm>
            <a:prstGeom prst="rect">
              <a:avLst/>
            </a:prstGeom>
            <a:ln w="0">
              <a:noFill/>
            </a:ln>
          </p:spPr>
        </p:pic>
        <p:pic>
          <p:nvPicPr>
            <p:cNvPr id="299" name="object 6" descr=""/>
            <p:cNvPicPr/>
            <p:nvPr/>
          </p:nvPicPr>
          <p:blipFill>
            <a:blip r:embed="rId2"/>
            <a:stretch/>
          </p:blipFill>
          <p:spPr>
            <a:xfrm>
              <a:off x="6924960" y="2287800"/>
              <a:ext cx="1039680" cy="1047240"/>
            </a:xfrm>
            <a:prstGeom prst="rect">
              <a:avLst/>
            </a:prstGeom>
            <a:ln w="0">
              <a:noFill/>
            </a:ln>
          </p:spPr>
        </p:pic>
        <p:pic>
          <p:nvPicPr>
            <p:cNvPr id="300" name="object 7" descr=""/>
            <p:cNvPicPr/>
            <p:nvPr/>
          </p:nvPicPr>
          <p:blipFill>
            <a:blip r:embed="rId3"/>
            <a:stretch/>
          </p:blipFill>
          <p:spPr>
            <a:xfrm>
              <a:off x="5759640" y="3496680"/>
              <a:ext cx="1039680" cy="1047240"/>
            </a:xfrm>
            <a:prstGeom prst="rect">
              <a:avLst/>
            </a:prstGeom>
            <a:ln w="0">
              <a:noFill/>
            </a:ln>
          </p:spPr>
        </p:pic>
        <p:pic>
          <p:nvPicPr>
            <p:cNvPr id="301" name="object 8" descr=""/>
            <p:cNvPicPr/>
            <p:nvPr/>
          </p:nvPicPr>
          <p:blipFill>
            <a:blip r:embed="rId4"/>
            <a:stretch/>
          </p:blipFill>
          <p:spPr>
            <a:xfrm>
              <a:off x="6924960" y="3496680"/>
              <a:ext cx="1039680" cy="1047240"/>
            </a:xfrm>
            <a:prstGeom prst="rect">
              <a:avLst/>
            </a:prstGeom>
            <a:ln w="0">
              <a:noFill/>
            </a:ln>
          </p:spPr>
        </p:pic>
        <p:pic>
          <p:nvPicPr>
            <p:cNvPr id="302" name="object 9" descr=""/>
            <p:cNvPicPr/>
            <p:nvPr/>
          </p:nvPicPr>
          <p:blipFill>
            <a:blip r:embed="rId5"/>
            <a:stretch/>
          </p:blipFill>
          <p:spPr>
            <a:xfrm>
              <a:off x="571320" y="2571840"/>
              <a:ext cx="4204080" cy="2003760"/>
            </a:xfrm>
            <a:prstGeom prst="rect">
              <a:avLst/>
            </a:prstGeom>
            <a:ln w="0">
              <a:noFill/>
            </a:ln>
          </p:spPr>
        </p:pic>
        <p:sp>
          <p:nvSpPr>
            <p:cNvPr id="303" name="object 10"/>
            <p:cNvSpPr/>
            <p:nvPr/>
          </p:nvSpPr>
          <p:spPr>
            <a:xfrm>
              <a:off x="582840" y="2886480"/>
              <a:ext cx="5065920" cy="1689840"/>
            </a:xfrm>
            <a:custGeom>
              <a:avLst/>
              <a:gdLst>
                <a:gd name="textAreaLeft" fmla="*/ 0 w 5065920"/>
                <a:gd name="textAreaRight" fmla="*/ 5068440 w 5065920"/>
                <a:gd name="textAreaTop" fmla="*/ 0 h 1689840"/>
                <a:gd name="textAreaBottom" fmla="*/ 1692360 h 1689840"/>
              </a:gdLst>
              <a:ahLst/>
              <a:rect l="textAreaLeft" t="textAreaTop" r="textAreaRight" b="textAreaBottom"/>
              <a:pathLst>
                <a:path w="5068570" h="1692275">
                  <a:moveTo>
                    <a:pt x="0" y="890048"/>
                  </a:moveTo>
                  <a:lnTo>
                    <a:pt x="4206591" y="890048"/>
                  </a:lnTo>
                  <a:lnTo>
                    <a:pt x="4206591" y="1691646"/>
                  </a:lnTo>
                  <a:lnTo>
                    <a:pt x="0" y="1691646"/>
                  </a:lnTo>
                  <a:lnTo>
                    <a:pt x="0" y="890048"/>
                  </a:lnTo>
                  <a:close/>
                </a:path>
                <a:path w="5068570" h="1692275">
                  <a:moveTo>
                    <a:pt x="4206591" y="1290847"/>
                  </a:moveTo>
                  <a:lnTo>
                    <a:pt x="5068314" y="0"/>
                  </a:lnTo>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304" name="object 11" descr=""/>
            <p:cNvPicPr/>
            <p:nvPr/>
          </p:nvPicPr>
          <p:blipFill>
            <a:blip r:embed="rId6"/>
            <a:stretch/>
          </p:blipFill>
          <p:spPr>
            <a:xfrm>
              <a:off x="5628240" y="2819880"/>
              <a:ext cx="78120" cy="78120"/>
            </a:xfrm>
            <a:prstGeom prst="rect">
              <a:avLst/>
            </a:prstGeom>
            <a:ln w="0">
              <a:noFill/>
            </a:ln>
          </p:spPr>
        </p:pic>
        <p:sp>
          <p:nvSpPr>
            <p:cNvPr id="305" name="object 12"/>
            <p:cNvSpPr/>
            <p:nvPr/>
          </p:nvSpPr>
          <p:spPr>
            <a:xfrm>
              <a:off x="4789440" y="4094280"/>
              <a:ext cx="814680" cy="80640"/>
            </a:xfrm>
            <a:custGeom>
              <a:avLst/>
              <a:gdLst>
                <a:gd name="textAreaLeft" fmla="*/ 0 w 814680"/>
                <a:gd name="textAreaRight" fmla="*/ 817200 w 814680"/>
                <a:gd name="textAreaTop" fmla="*/ 0 h 80640"/>
                <a:gd name="textAreaBottom" fmla="*/ 83160 h 80640"/>
              </a:gdLst>
              <a:ahLst/>
              <a:rect l="textAreaLeft" t="textAreaTop" r="textAreaRight" b="textAreaBottom"/>
              <a:pathLst>
                <a:path w="817245" h="83185">
                  <a:moveTo>
                    <a:pt x="0" y="82999"/>
                  </a:moveTo>
                  <a:lnTo>
                    <a:pt x="817073" y="0"/>
                  </a:lnTo>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306" name="object 13" descr=""/>
            <p:cNvPicPr/>
            <p:nvPr/>
          </p:nvPicPr>
          <p:blipFill>
            <a:blip r:embed="rId7"/>
            <a:stretch/>
          </p:blipFill>
          <p:spPr>
            <a:xfrm>
              <a:off x="5596920" y="4050360"/>
              <a:ext cx="78840" cy="78840"/>
            </a:xfrm>
            <a:prstGeom prst="rect">
              <a:avLst/>
            </a:prstGeom>
            <a:ln w="0">
              <a:noFill/>
            </a:ln>
          </p:spPr>
        </p:pic>
      </p:grpSp>
      <p:sp>
        <p:nvSpPr>
          <p:cNvPr id="307" name="object 14"/>
          <p:cNvSpPr/>
          <p:nvPr/>
        </p:nvSpPr>
        <p:spPr>
          <a:xfrm>
            <a:off x="5216760" y="3687120"/>
            <a:ext cx="379080" cy="2253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400" spc="-26" strike="noStrike">
                <a:solidFill>
                  <a:srgbClr val="000000"/>
                </a:solidFill>
                <a:latin typeface="Arial"/>
                <a:ea typeface="DejaVu Sans"/>
              </a:rPr>
              <a:t>95%</a:t>
            </a:r>
            <a:endParaRPr b="0" lang="en-IN" sz="1400" spc="-1" strike="noStrike">
              <a:solidFill>
                <a:srgbClr val="000000"/>
              </a:solidFill>
              <a:latin typeface="Arial"/>
            </a:endParaRPr>
          </a:p>
        </p:txBody>
      </p:sp>
      <p:sp>
        <p:nvSpPr>
          <p:cNvPr id="308" name="object 15"/>
          <p:cNvSpPr/>
          <p:nvPr/>
        </p:nvSpPr>
        <p:spPr>
          <a:xfrm>
            <a:off x="5690880" y="2215440"/>
            <a:ext cx="2353320" cy="2416680"/>
          </a:xfrm>
          <a:custGeom>
            <a:avLst/>
            <a:gdLst>
              <a:gd name="textAreaLeft" fmla="*/ 0 w 2353320"/>
              <a:gd name="textAreaRight" fmla="*/ 2355840 w 2353320"/>
              <a:gd name="textAreaTop" fmla="*/ 0 h 2416680"/>
              <a:gd name="textAreaBottom" fmla="*/ 2419200 h 2416680"/>
            </a:gdLst>
            <a:ahLst/>
            <a:rect l="textAreaLeft" t="textAreaTop" r="textAreaRight" b="textAreaBottom"/>
            <a:pathLst>
              <a:path w="2355850" h="2419350">
                <a:moveTo>
                  <a:pt x="0" y="0"/>
                </a:moveTo>
                <a:lnTo>
                  <a:pt x="2355295" y="0"/>
                </a:lnTo>
                <a:lnTo>
                  <a:pt x="2355295" y="2418895"/>
                </a:lnTo>
                <a:lnTo>
                  <a:pt x="0" y="2418895"/>
                </a:lnTo>
                <a:lnTo>
                  <a:pt x="0" y="0"/>
                </a:lnTo>
                <a:close/>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p:fade thruBlk="true"/>
      </p:transition>
    </mc:Choice>
    <mc:Fallback>
      <p:transition spd="slow">
        <p:fade thruBlk="tru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310" strike="noStrike">
                <a:solidFill>
                  <a:srgbClr val="381dff"/>
                </a:solidFill>
                <a:latin typeface="Roboto Medium"/>
              </a:rPr>
              <a:t>Cipher</a:t>
            </a:r>
            <a:r>
              <a:rPr b="1" lang="en-IN" sz="2400" spc="151" strike="noStrike">
                <a:solidFill>
                  <a:srgbClr val="381dff"/>
                </a:solidFill>
                <a:latin typeface="Roboto Medium"/>
              </a:rPr>
              <a:t> </a:t>
            </a:r>
            <a:r>
              <a:rPr b="1" lang="en-IN" sz="2400" spc="296" strike="noStrike">
                <a:solidFill>
                  <a:srgbClr val="381dff"/>
                </a:solidFill>
                <a:latin typeface="Roboto Medium"/>
              </a:rPr>
              <a:t>Bitplane</a:t>
            </a:r>
            <a:r>
              <a:rPr b="1" lang="en-IN" sz="2400" spc="157" strike="noStrike">
                <a:solidFill>
                  <a:srgbClr val="381dff"/>
                </a:solidFill>
                <a:latin typeface="Roboto Medium"/>
              </a:rPr>
              <a:t> </a:t>
            </a:r>
            <a:r>
              <a:rPr b="1" lang="en-IN" sz="2400" spc="267" strike="noStrike">
                <a:solidFill>
                  <a:srgbClr val="381dff"/>
                </a:solidFill>
                <a:latin typeface="Roboto Medium"/>
              </a:rPr>
              <a:t>Generation</a:t>
            </a:r>
            <a:endParaRPr b="0" lang="en-IN" sz="2400" spc="-1" strike="noStrike">
              <a:solidFill>
                <a:srgbClr val="000000"/>
              </a:solidFill>
              <a:latin typeface="Arial"/>
            </a:endParaRPr>
          </a:p>
        </p:txBody>
      </p:sp>
      <p:pic>
        <p:nvPicPr>
          <p:cNvPr id="310" name="object 3" descr=""/>
          <p:cNvPicPr/>
          <p:nvPr/>
        </p:nvPicPr>
        <p:blipFill>
          <a:blip r:embed="rId1"/>
          <a:stretch/>
        </p:blipFill>
        <p:spPr>
          <a:xfrm>
            <a:off x="4503960" y="1482840"/>
            <a:ext cx="760680" cy="760680"/>
          </a:xfrm>
          <a:prstGeom prst="rect">
            <a:avLst/>
          </a:prstGeom>
          <a:ln w="0">
            <a:noFill/>
          </a:ln>
        </p:spPr>
      </p:pic>
      <p:pic>
        <p:nvPicPr>
          <p:cNvPr id="311" name="object 4" descr=""/>
          <p:cNvPicPr/>
          <p:nvPr/>
        </p:nvPicPr>
        <p:blipFill>
          <a:blip r:embed="rId2"/>
          <a:stretch/>
        </p:blipFill>
        <p:spPr>
          <a:xfrm>
            <a:off x="4503960" y="2354760"/>
            <a:ext cx="760680" cy="760680"/>
          </a:xfrm>
          <a:prstGeom prst="rect">
            <a:avLst/>
          </a:prstGeom>
          <a:ln w="0">
            <a:noFill/>
          </a:ln>
        </p:spPr>
      </p:pic>
      <p:pic>
        <p:nvPicPr>
          <p:cNvPr id="312" name="object 5" descr=""/>
          <p:cNvPicPr/>
          <p:nvPr/>
        </p:nvPicPr>
        <p:blipFill>
          <a:blip r:embed="rId3"/>
          <a:stretch/>
        </p:blipFill>
        <p:spPr>
          <a:xfrm>
            <a:off x="4503960" y="3227040"/>
            <a:ext cx="760680" cy="760680"/>
          </a:xfrm>
          <a:prstGeom prst="rect">
            <a:avLst/>
          </a:prstGeom>
          <a:ln w="0">
            <a:noFill/>
          </a:ln>
        </p:spPr>
      </p:pic>
      <p:pic>
        <p:nvPicPr>
          <p:cNvPr id="313" name="object 6" descr=""/>
          <p:cNvPicPr/>
          <p:nvPr/>
        </p:nvPicPr>
        <p:blipFill>
          <a:blip r:embed="rId4"/>
          <a:stretch/>
        </p:blipFill>
        <p:spPr>
          <a:xfrm>
            <a:off x="4503960" y="4098960"/>
            <a:ext cx="760680" cy="760680"/>
          </a:xfrm>
          <a:prstGeom prst="rect">
            <a:avLst/>
          </a:prstGeom>
          <a:ln w="0">
            <a:noFill/>
          </a:ln>
        </p:spPr>
      </p:pic>
      <p:grpSp>
        <p:nvGrpSpPr>
          <p:cNvPr id="314" name="object 7"/>
          <p:cNvGrpSpPr/>
          <p:nvPr/>
        </p:nvGrpSpPr>
        <p:grpSpPr>
          <a:xfrm>
            <a:off x="5843880" y="1400400"/>
            <a:ext cx="927000" cy="3562200"/>
            <a:chOff x="5843880" y="1400400"/>
            <a:chExt cx="927000" cy="3562200"/>
          </a:xfrm>
        </p:grpSpPr>
        <p:pic>
          <p:nvPicPr>
            <p:cNvPr id="315" name="object 8" descr=""/>
            <p:cNvPicPr/>
            <p:nvPr/>
          </p:nvPicPr>
          <p:blipFill>
            <a:blip r:embed="rId5"/>
            <a:stretch/>
          </p:blipFill>
          <p:spPr>
            <a:xfrm>
              <a:off x="5914800" y="1482840"/>
              <a:ext cx="760680" cy="760680"/>
            </a:xfrm>
            <a:prstGeom prst="rect">
              <a:avLst/>
            </a:prstGeom>
            <a:ln w="0">
              <a:noFill/>
            </a:ln>
          </p:spPr>
        </p:pic>
        <p:pic>
          <p:nvPicPr>
            <p:cNvPr id="316" name="object 9" descr=""/>
            <p:cNvPicPr/>
            <p:nvPr/>
          </p:nvPicPr>
          <p:blipFill>
            <a:blip r:embed="rId6"/>
            <a:stretch/>
          </p:blipFill>
          <p:spPr>
            <a:xfrm>
              <a:off x="5914800" y="2354760"/>
              <a:ext cx="760680" cy="760680"/>
            </a:xfrm>
            <a:prstGeom prst="rect">
              <a:avLst/>
            </a:prstGeom>
            <a:ln w="0">
              <a:noFill/>
            </a:ln>
          </p:spPr>
        </p:pic>
        <p:pic>
          <p:nvPicPr>
            <p:cNvPr id="317" name="object 10" descr=""/>
            <p:cNvPicPr/>
            <p:nvPr/>
          </p:nvPicPr>
          <p:blipFill>
            <a:blip r:embed="rId7"/>
            <a:stretch/>
          </p:blipFill>
          <p:spPr>
            <a:xfrm>
              <a:off x="5914800" y="3227040"/>
              <a:ext cx="760680" cy="760680"/>
            </a:xfrm>
            <a:prstGeom prst="rect">
              <a:avLst/>
            </a:prstGeom>
            <a:ln w="0">
              <a:noFill/>
            </a:ln>
          </p:spPr>
        </p:pic>
        <p:pic>
          <p:nvPicPr>
            <p:cNvPr id="318" name="object 11" descr=""/>
            <p:cNvPicPr/>
            <p:nvPr/>
          </p:nvPicPr>
          <p:blipFill>
            <a:blip r:embed="rId8"/>
            <a:stretch/>
          </p:blipFill>
          <p:spPr>
            <a:xfrm>
              <a:off x="5914800" y="4098960"/>
              <a:ext cx="760680" cy="760680"/>
            </a:xfrm>
            <a:prstGeom prst="rect">
              <a:avLst/>
            </a:prstGeom>
            <a:ln w="0">
              <a:noFill/>
            </a:ln>
          </p:spPr>
        </p:pic>
        <p:sp>
          <p:nvSpPr>
            <p:cNvPr id="319" name="object 12"/>
            <p:cNvSpPr/>
            <p:nvPr/>
          </p:nvSpPr>
          <p:spPr>
            <a:xfrm>
              <a:off x="5843880" y="1400400"/>
              <a:ext cx="927000" cy="3562200"/>
            </a:xfrm>
            <a:custGeom>
              <a:avLst/>
              <a:gdLst>
                <a:gd name="textAreaLeft" fmla="*/ 0 w 927000"/>
                <a:gd name="textAreaRight" fmla="*/ 929520 w 927000"/>
                <a:gd name="textAreaTop" fmla="*/ 0 h 3562200"/>
                <a:gd name="textAreaBottom" fmla="*/ 3564720 h 3562200"/>
              </a:gdLst>
              <a:ahLst/>
              <a:rect l="textAreaLeft" t="textAreaTop" r="textAreaRight" b="textAreaBottom"/>
              <a:pathLst>
                <a:path w="929640" h="3564890">
                  <a:moveTo>
                    <a:pt x="0" y="0"/>
                  </a:moveTo>
                  <a:lnTo>
                    <a:pt x="929398" y="0"/>
                  </a:lnTo>
                  <a:lnTo>
                    <a:pt x="929398" y="3564892"/>
                  </a:lnTo>
                  <a:lnTo>
                    <a:pt x="0" y="3564892"/>
                  </a:lnTo>
                  <a:lnTo>
                    <a:pt x="0" y="0"/>
                  </a:lnTo>
                  <a:close/>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320" name="object 13"/>
          <p:cNvSpPr/>
          <p:nvPr/>
        </p:nvSpPr>
        <p:spPr>
          <a:xfrm>
            <a:off x="437400" y="1093680"/>
            <a:ext cx="3693960" cy="786960"/>
          </a:xfrm>
          <a:prstGeom prst="rect">
            <a:avLst/>
          </a:prstGeom>
          <a:noFill/>
          <a:ln w="0">
            <a:noFill/>
          </a:ln>
        </p:spPr>
        <p:style>
          <a:lnRef idx="0"/>
          <a:fillRef idx="0"/>
          <a:effectRef idx="0"/>
          <a:fontRef idx="minor"/>
        </p:style>
        <p:txBody>
          <a:bodyPr lIns="0" rIns="0" tIns="12600" bIns="0" anchor="t">
            <a:spAutoFit/>
          </a:bodyPr>
          <a:p>
            <a:pPr marL="38160" algn="just">
              <a:lnSpc>
                <a:spcPct val="114000"/>
              </a:lnSpc>
              <a:spcBef>
                <a:spcPts val="99"/>
              </a:spcBef>
            </a:pPr>
            <a:r>
              <a:rPr b="0" lang="en-IN" sz="1400" spc="145" strike="noStrike">
                <a:solidFill>
                  <a:srgbClr val="1f2123"/>
                </a:solidFill>
                <a:latin typeface="Calibri"/>
                <a:ea typeface="DejaVu Sans"/>
              </a:rPr>
              <a:t>The</a:t>
            </a:r>
            <a:r>
              <a:rPr b="0" lang="en-IN" sz="1400" spc="440" strike="noStrike">
                <a:solidFill>
                  <a:srgbClr val="1f2123"/>
                </a:solidFill>
                <a:latin typeface="Calibri"/>
                <a:ea typeface="DejaVu Sans"/>
              </a:rPr>
              <a:t> </a:t>
            </a:r>
            <a:r>
              <a:rPr b="0" lang="en-IN" sz="1400" spc="140" strike="noStrike">
                <a:solidFill>
                  <a:srgbClr val="1f2123"/>
                </a:solidFill>
                <a:latin typeface="Calibri"/>
                <a:ea typeface="DejaVu Sans"/>
              </a:rPr>
              <a:t>signiﬁcant</a:t>
            </a:r>
            <a:r>
              <a:rPr b="0" lang="en-IN" sz="1400" spc="440" strike="noStrike">
                <a:solidFill>
                  <a:srgbClr val="1f2123"/>
                </a:solidFill>
                <a:latin typeface="Calibri"/>
                <a:ea typeface="DejaVu Sans"/>
              </a:rPr>
              <a:t> </a:t>
            </a:r>
            <a:r>
              <a:rPr b="0" lang="en-IN" sz="1400" spc="111" strike="noStrike">
                <a:solidFill>
                  <a:srgbClr val="1f2123"/>
                </a:solidFill>
                <a:latin typeface="Calibri"/>
                <a:ea typeface="DejaVu Sans"/>
              </a:rPr>
              <a:t>bit</a:t>
            </a:r>
            <a:r>
              <a:rPr b="0" lang="en-IN" sz="1400" spc="440" strike="noStrike">
                <a:solidFill>
                  <a:srgbClr val="1f2123"/>
                </a:solidFill>
                <a:latin typeface="Calibri"/>
                <a:ea typeface="DejaVu Sans"/>
              </a:rPr>
              <a:t> </a:t>
            </a:r>
            <a:r>
              <a:rPr b="0" lang="en-IN" sz="1400" spc="111" strike="noStrike">
                <a:solidFill>
                  <a:srgbClr val="1f2123"/>
                </a:solidFill>
                <a:latin typeface="Calibri"/>
                <a:ea typeface="DejaVu Sans"/>
              </a:rPr>
              <a:t>planes,</a:t>
            </a:r>
            <a:r>
              <a:rPr b="0" lang="en-IN" sz="1400" spc="440" strike="noStrike">
                <a:solidFill>
                  <a:srgbClr val="1f2123"/>
                </a:solidFill>
                <a:latin typeface="Calibri"/>
                <a:ea typeface="DejaVu Sans"/>
              </a:rPr>
              <a:t> </a:t>
            </a:r>
            <a:r>
              <a:rPr b="0" lang="en-IN" sz="1400" spc="137" strike="noStrike">
                <a:solidFill>
                  <a:srgbClr val="1f2123"/>
                </a:solidFill>
                <a:latin typeface="Calibri"/>
                <a:ea typeface="DejaVu Sans"/>
              </a:rPr>
              <a:t>determined </a:t>
            </a:r>
            <a:r>
              <a:rPr b="0" lang="en-IN" sz="1400" spc="145" strike="noStrike">
                <a:solidFill>
                  <a:srgbClr val="1f2123"/>
                </a:solidFill>
                <a:latin typeface="Calibri"/>
                <a:ea typeface="DejaVu Sans"/>
              </a:rPr>
              <a:t>by</a:t>
            </a:r>
            <a:r>
              <a:rPr b="0" lang="en-IN" sz="1400" spc="72" strike="noStrike">
                <a:solidFill>
                  <a:srgbClr val="1f2123"/>
                </a:solidFill>
                <a:latin typeface="Calibri"/>
                <a:ea typeface="DejaVu Sans"/>
              </a:rPr>
              <a:t>  </a:t>
            </a:r>
            <a:r>
              <a:rPr b="0" lang="en-IN" sz="1400" spc="60" strike="noStrike">
                <a:solidFill>
                  <a:srgbClr val="1f2123"/>
                </a:solidFill>
                <a:latin typeface="Arial"/>
                <a:ea typeface="DejaVu Sans"/>
              </a:rPr>
              <a:t>α</a:t>
            </a:r>
            <a:r>
              <a:rPr b="0" lang="en-IN" sz="1400" spc="60" strike="noStrike">
                <a:solidFill>
                  <a:srgbClr val="1f2123"/>
                </a:solidFill>
                <a:latin typeface="Calibri"/>
                <a:ea typeface="DejaVu Sans"/>
              </a:rPr>
              <a:t>%</a:t>
            </a:r>
            <a:r>
              <a:rPr b="0" lang="en-IN" sz="1400" spc="77" strike="noStrike">
                <a:solidFill>
                  <a:srgbClr val="1f2123"/>
                </a:solidFill>
                <a:latin typeface="Calibri"/>
                <a:ea typeface="DejaVu Sans"/>
              </a:rPr>
              <a:t>  </a:t>
            </a:r>
            <a:r>
              <a:rPr b="0" lang="en-IN" sz="1400" spc="66" strike="noStrike">
                <a:solidFill>
                  <a:srgbClr val="1f2123"/>
                </a:solidFill>
                <a:latin typeface="Calibri"/>
                <a:ea typeface="DejaVu Sans"/>
              </a:rPr>
              <a:t>(0.05)</a:t>
            </a:r>
            <a:r>
              <a:rPr b="0" lang="en-IN" sz="1400" spc="77" strike="noStrike">
                <a:solidFill>
                  <a:srgbClr val="1f2123"/>
                </a:solidFill>
                <a:latin typeface="Calibri"/>
                <a:ea typeface="DejaVu Sans"/>
              </a:rPr>
              <a:t>  </a:t>
            </a:r>
            <a:r>
              <a:rPr b="0" lang="en-IN" sz="1400" spc="92" strike="noStrike">
                <a:solidFill>
                  <a:srgbClr val="1f2123"/>
                </a:solidFill>
                <a:latin typeface="Calibri"/>
                <a:ea typeface="DejaVu Sans"/>
              </a:rPr>
              <a:t>level</a:t>
            </a:r>
            <a:r>
              <a:rPr b="0" lang="en-IN" sz="1400" spc="77"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72" strike="noStrike">
                <a:solidFill>
                  <a:srgbClr val="1f2123"/>
                </a:solidFill>
                <a:latin typeface="Calibri"/>
                <a:ea typeface="DejaVu Sans"/>
              </a:rPr>
              <a:t>  </a:t>
            </a:r>
            <a:r>
              <a:rPr b="0" lang="en-IN" sz="1400" spc="131" strike="noStrike">
                <a:solidFill>
                  <a:srgbClr val="1f2123"/>
                </a:solidFill>
                <a:latin typeface="Calibri"/>
                <a:ea typeface="DejaVu Sans"/>
              </a:rPr>
              <a:t>signiﬁcance,</a:t>
            </a:r>
            <a:r>
              <a:rPr b="0" lang="en-IN" sz="1400" spc="77" strike="noStrike">
                <a:solidFill>
                  <a:srgbClr val="1f2123"/>
                </a:solidFill>
                <a:latin typeface="Calibri"/>
                <a:ea typeface="DejaVu Sans"/>
              </a:rPr>
              <a:t>  </a:t>
            </a:r>
            <a:r>
              <a:rPr b="0" lang="en-IN" sz="1400" spc="80" strike="noStrike">
                <a:solidFill>
                  <a:srgbClr val="1f2123"/>
                </a:solidFill>
                <a:latin typeface="Calibri"/>
                <a:ea typeface="DejaVu Sans"/>
              </a:rPr>
              <a:t>are </a:t>
            </a:r>
            <a:r>
              <a:rPr b="0" lang="en-IN" sz="1400" spc="140" strike="noStrike">
                <a:solidFill>
                  <a:srgbClr val="1f2123"/>
                </a:solidFill>
                <a:latin typeface="Calibri"/>
                <a:ea typeface="DejaVu Sans"/>
              </a:rPr>
              <a:t>ciphered</a:t>
            </a:r>
            <a:r>
              <a:rPr b="0" lang="en-IN" sz="1400" spc="46" strike="noStrike">
                <a:solidFill>
                  <a:srgbClr val="1f2123"/>
                </a:solidFill>
                <a:latin typeface="Calibri"/>
                <a:ea typeface="DejaVu Sans"/>
              </a:rPr>
              <a:t> </a:t>
            </a:r>
            <a:r>
              <a:rPr b="0" lang="en-IN" sz="1400" spc="137" strike="noStrike">
                <a:solidFill>
                  <a:srgbClr val="1f2123"/>
                </a:solidFill>
                <a:latin typeface="Calibri"/>
                <a:ea typeface="DejaVu Sans"/>
              </a:rPr>
              <a:t>as</a:t>
            </a:r>
            <a:r>
              <a:rPr b="0" lang="en-IN" sz="1400" spc="46" strike="noStrike">
                <a:solidFill>
                  <a:srgbClr val="1f2123"/>
                </a:solidFill>
                <a:latin typeface="Calibri"/>
                <a:ea typeface="DejaVu Sans"/>
              </a:rPr>
              <a:t> </a:t>
            </a:r>
            <a:r>
              <a:rPr b="0" lang="en-IN" sz="1400" spc="180" strike="noStrike">
                <a:solidFill>
                  <a:srgbClr val="1f2123"/>
                </a:solidFill>
                <a:latin typeface="Calibri"/>
                <a:ea typeface="DejaVu Sans"/>
              </a:rPr>
              <a:t>CBP</a:t>
            </a:r>
            <a:r>
              <a:rPr b="0" lang="en-IN" sz="1350" spc="273" strike="noStrike" baseline="-33000">
                <a:solidFill>
                  <a:srgbClr val="1f2123"/>
                </a:solidFill>
                <a:latin typeface="Calibri"/>
                <a:ea typeface="DejaVu Sans"/>
              </a:rPr>
              <a:t>j</a:t>
            </a:r>
            <a:r>
              <a:rPr b="0" lang="en-IN" sz="1400" spc="180" strike="noStrike">
                <a:solidFill>
                  <a:srgbClr val="1f2123"/>
                </a:solidFill>
                <a:latin typeface="Calibri"/>
                <a:ea typeface="DejaVu Sans"/>
              </a:rPr>
              <a:t>=</a:t>
            </a:r>
            <a:r>
              <a:rPr b="0" lang="en-IN" sz="1400" spc="52" strike="noStrike">
                <a:solidFill>
                  <a:srgbClr val="1f2123"/>
                </a:solidFill>
                <a:latin typeface="Calibri"/>
                <a:ea typeface="DejaVu Sans"/>
              </a:rPr>
              <a:t> </a:t>
            </a:r>
            <a:r>
              <a:rPr b="0" lang="en-IN" sz="1400" spc="185" strike="noStrike">
                <a:solidFill>
                  <a:srgbClr val="1f2123"/>
                </a:solidFill>
                <a:latin typeface="Calibri"/>
                <a:ea typeface="DejaVu Sans"/>
              </a:rPr>
              <a:t>BP</a:t>
            </a:r>
            <a:r>
              <a:rPr b="0" lang="en-IN" sz="1350" spc="287" strike="noStrike" baseline="-33000">
                <a:solidFill>
                  <a:srgbClr val="1f2123"/>
                </a:solidFill>
                <a:latin typeface="Calibri"/>
                <a:ea typeface="DejaVu Sans"/>
              </a:rPr>
              <a:t>j</a:t>
            </a:r>
            <a:r>
              <a:rPr b="0" lang="en-IN" sz="1350" spc="236" strike="noStrike" baseline="-33000">
                <a:solidFill>
                  <a:srgbClr val="1f2123"/>
                </a:solidFill>
                <a:latin typeface="Calibri"/>
                <a:ea typeface="DejaVu Sans"/>
              </a:rPr>
              <a:t> </a:t>
            </a:r>
            <a:r>
              <a:rPr b="0" lang="en-IN" sz="1400" spc="-1" strike="noStrike">
                <a:solidFill>
                  <a:srgbClr val="1f2123"/>
                </a:solidFill>
                <a:latin typeface="MS PGothic"/>
                <a:ea typeface="DejaVu Sans"/>
              </a:rPr>
              <a:t>⊕</a:t>
            </a:r>
            <a:r>
              <a:rPr b="0" lang="en-IN" sz="1400" spc="-35" strike="noStrike">
                <a:solidFill>
                  <a:srgbClr val="1f2123"/>
                </a:solidFill>
                <a:latin typeface="MS PGothic"/>
                <a:ea typeface="DejaVu Sans"/>
              </a:rPr>
              <a:t> </a:t>
            </a:r>
            <a:r>
              <a:rPr b="0" lang="en-IN" sz="1400" spc="140" strike="noStrike">
                <a:solidFill>
                  <a:srgbClr val="1f2123"/>
                </a:solidFill>
                <a:latin typeface="Calibri"/>
                <a:ea typeface="DejaVu Sans"/>
              </a:rPr>
              <a:t>K</a:t>
            </a:r>
            <a:r>
              <a:rPr b="0" lang="en-IN" sz="1350" spc="222" strike="noStrike" baseline="-33000">
                <a:solidFill>
                  <a:srgbClr val="1f2123"/>
                </a:solidFill>
                <a:latin typeface="Calibri"/>
                <a:ea typeface="DejaVu Sans"/>
              </a:rPr>
              <a:t>j</a:t>
            </a:r>
            <a:r>
              <a:rPr b="0" lang="en-IN" sz="1350" spc="242" strike="noStrike" baseline="-33000">
                <a:solidFill>
                  <a:srgbClr val="1f2123"/>
                </a:solidFill>
                <a:latin typeface="Calibri"/>
                <a:ea typeface="DejaVu Sans"/>
              </a:rPr>
              <a:t> </a:t>
            </a:r>
            <a:r>
              <a:rPr b="0" lang="en-IN" sz="1400" spc="-1" strike="noStrike">
                <a:solidFill>
                  <a:srgbClr val="1f2123"/>
                </a:solidFill>
                <a:latin typeface="MS PGothic"/>
                <a:ea typeface="DejaVu Sans"/>
              </a:rPr>
              <a:t>∀</a:t>
            </a:r>
            <a:r>
              <a:rPr b="0" lang="en-IN" sz="1400" spc="-21" strike="noStrike">
                <a:solidFill>
                  <a:srgbClr val="1f2123"/>
                </a:solidFill>
                <a:latin typeface="MS PGothic"/>
                <a:ea typeface="DejaVu Sans"/>
              </a:rPr>
              <a:t> </a:t>
            </a:r>
            <a:r>
              <a:rPr b="0" lang="en-IN" sz="1400" spc="66" strike="noStrike">
                <a:solidFill>
                  <a:srgbClr val="1f2123"/>
                </a:solidFill>
                <a:latin typeface="Calibri"/>
                <a:ea typeface="DejaVu Sans"/>
              </a:rPr>
              <a:t>j=</a:t>
            </a:r>
            <a:r>
              <a:rPr b="0" lang="en-IN" sz="1400" spc="46" strike="noStrike">
                <a:solidFill>
                  <a:srgbClr val="1f2123"/>
                </a:solidFill>
                <a:latin typeface="Calibri"/>
                <a:ea typeface="DejaVu Sans"/>
              </a:rPr>
              <a:t> 5</a:t>
            </a:r>
            <a:r>
              <a:rPr b="0" lang="en-IN" sz="1400" spc="-12" strike="noStrike">
                <a:solidFill>
                  <a:srgbClr val="1f2123"/>
                </a:solidFill>
                <a:latin typeface="Calibri"/>
                <a:ea typeface="DejaVu Sans"/>
              </a:rPr>
              <a:t>,...,8.</a:t>
            </a:r>
            <a:endParaRPr b="0" lang="en-IN" sz="1400" spc="-1" strike="noStrike">
              <a:solidFill>
                <a:srgbClr val="000000"/>
              </a:solidFill>
              <a:latin typeface="Arial"/>
            </a:endParaRPr>
          </a:p>
        </p:txBody>
      </p:sp>
      <p:pic>
        <p:nvPicPr>
          <p:cNvPr id="321" name="object 14" descr=""/>
          <p:cNvPicPr/>
          <p:nvPr/>
        </p:nvPicPr>
        <p:blipFill>
          <a:blip r:embed="rId9"/>
          <a:stretch/>
        </p:blipFill>
        <p:spPr>
          <a:xfrm>
            <a:off x="7325640" y="1482840"/>
            <a:ext cx="760680" cy="760680"/>
          </a:xfrm>
          <a:prstGeom prst="rect">
            <a:avLst/>
          </a:prstGeom>
          <a:ln w="0">
            <a:noFill/>
          </a:ln>
        </p:spPr>
      </p:pic>
      <p:pic>
        <p:nvPicPr>
          <p:cNvPr id="322" name="object 15" descr=""/>
          <p:cNvPicPr/>
          <p:nvPr/>
        </p:nvPicPr>
        <p:blipFill>
          <a:blip r:embed="rId10"/>
          <a:stretch/>
        </p:blipFill>
        <p:spPr>
          <a:xfrm>
            <a:off x="7325640" y="2354760"/>
            <a:ext cx="760680" cy="760680"/>
          </a:xfrm>
          <a:prstGeom prst="rect">
            <a:avLst/>
          </a:prstGeom>
          <a:ln w="0">
            <a:noFill/>
          </a:ln>
        </p:spPr>
      </p:pic>
      <p:pic>
        <p:nvPicPr>
          <p:cNvPr id="323" name="object 16" descr=""/>
          <p:cNvPicPr/>
          <p:nvPr/>
        </p:nvPicPr>
        <p:blipFill>
          <a:blip r:embed="rId11"/>
          <a:stretch/>
        </p:blipFill>
        <p:spPr>
          <a:xfrm>
            <a:off x="7325640" y="3227040"/>
            <a:ext cx="760680" cy="760680"/>
          </a:xfrm>
          <a:prstGeom prst="rect">
            <a:avLst/>
          </a:prstGeom>
          <a:ln w="0">
            <a:noFill/>
          </a:ln>
        </p:spPr>
      </p:pic>
      <p:pic>
        <p:nvPicPr>
          <p:cNvPr id="324" name="object 17" descr=""/>
          <p:cNvPicPr/>
          <p:nvPr/>
        </p:nvPicPr>
        <p:blipFill>
          <a:blip r:embed="rId12"/>
          <a:stretch/>
        </p:blipFill>
        <p:spPr>
          <a:xfrm>
            <a:off x="7325640" y="4098960"/>
            <a:ext cx="760680" cy="760680"/>
          </a:xfrm>
          <a:prstGeom prst="rect">
            <a:avLst/>
          </a:prstGeom>
          <a:ln w="0">
            <a:noFill/>
          </a:ln>
        </p:spPr>
      </p:pic>
      <p:pic>
        <p:nvPicPr>
          <p:cNvPr id="325" name="object 18" descr=""/>
          <p:cNvPicPr/>
          <p:nvPr/>
        </p:nvPicPr>
        <p:blipFill>
          <a:blip r:embed="rId13"/>
          <a:stretch/>
        </p:blipFill>
        <p:spPr>
          <a:xfrm>
            <a:off x="6949080" y="1914840"/>
            <a:ext cx="180000" cy="79560"/>
          </a:xfrm>
          <a:prstGeom prst="rect">
            <a:avLst/>
          </a:prstGeom>
          <a:ln w="0">
            <a:noFill/>
          </a:ln>
        </p:spPr>
      </p:pic>
      <p:pic>
        <p:nvPicPr>
          <p:cNvPr id="326" name="object 19" descr=""/>
          <p:cNvPicPr/>
          <p:nvPr/>
        </p:nvPicPr>
        <p:blipFill>
          <a:blip r:embed="rId14"/>
          <a:stretch/>
        </p:blipFill>
        <p:spPr>
          <a:xfrm>
            <a:off x="6949080" y="2695320"/>
            <a:ext cx="180000" cy="79560"/>
          </a:xfrm>
          <a:prstGeom prst="rect">
            <a:avLst/>
          </a:prstGeom>
          <a:ln w="0">
            <a:noFill/>
          </a:ln>
        </p:spPr>
      </p:pic>
      <p:pic>
        <p:nvPicPr>
          <p:cNvPr id="327" name="object 20" descr=""/>
          <p:cNvPicPr/>
          <p:nvPr/>
        </p:nvPicPr>
        <p:blipFill>
          <a:blip r:embed="rId15"/>
          <a:stretch/>
        </p:blipFill>
        <p:spPr>
          <a:xfrm>
            <a:off x="6949080" y="3567600"/>
            <a:ext cx="180000" cy="79560"/>
          </a:xfrm>
          <a:prstGeom prst="rect">
            <a:avLst/>
          </a:prstGeom>
          <a:ln w="0">
            <a:noFill/>
          </a:ln>
        </p:spPr>
      </p:pic>
      <p:pic>
        <p:nvPicPr>
          <p:cNvPr id="328" name="object 21" descr=""/>
          <p:cNvPicPr/>
          <p:nvPr/>
        </p:nvPicPr>
        <p:blipFill>
          <a:blip r:embed="rId16"/>
          <a:stretch/>
        </p:blipFill>
        <p:spPr>
          <a:xfrm>
            <a:off x="6949080" y="4439520"/>
            <a:ext cx="180000" cy="79560"/>
          </a:xfrm>
          <a:prstGeom prst="rect">
            <a:avLst/>
          </a:prstGeom>
          <a:ln w="0">
            <a:noFill/>
          </a:ln>
        </p:spPr>
      </p:pic>
      <p:sp>
        <p:nvSpPr>
          <p:cNvPr id="329" name="object 22"/>
          <p:cNvSpPr/>
          <p:nvPr/>
        </p:nvSpPr>
        <p:spPr>
          <a:xfrm>
            <a:off x="5481000" y="1805040"/>
            <a:ext cx="141480" cy="105912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600" spc="-1" strike="noStrike">
                <a:solidFill>
                  <a:srgbClr val="000000"/>
                </a:solidFill>
                <a:latin typeface="Arial"/>
                <a:ea typeface="DejaVu Sans"/>
              </a:rPr>
              <a:t>+</a:t>
            </a:r>
            <a:endParaRPr b="0" lang="en-IN" sz="1600" spc="-1" strike="noStrike">
              <a:solidFill>
                <a:srgbClr val="000000"/>
              </a:solidFill>
              <a:latin typeface="Arial"/>
            </a:endParaRPr>
          </a:p>
          <a:p>
            <a:pPr marL="12600">
              <a:lnSpc>
                <a:spcPct val="100000"/>
              </a:lnSpc>
            </a:pPr>
            <a:endParaRPr b="0" lang="en-IN" sz="1800" spc="-1" strike="noStrike">
              <a:solidFill>
                <a:srgbClr val="000000"/>
              </a:solidFill>
              <a:latin typeface="Arial"/>
            </a:endParaRPr>
          </a:p>
          <a:p>
            <a:pPr marL="12600">
              <a:lnSpc>
                <a:spcPct val="100000"/>
              </a:lnSpc>
              <a:spcBef>
                <a:spcPts val="31"/>
              </a:spcBef>
            </a:pPr>
            <a:endParaRPr b="0" lang="en-IN" sz="1850" spc="-1" strike="noStrike">
              <a:solidFill>
                <a:srgbClr val="000000"/>
              </a:solidFill>
              <a:latin typeface="Arial"/>
            </a:endParaRPr>
          </a:p>
          <a:p>
            <a:pPr marL="12600">
              <a:lnSpc>
                <a:spcPct val="100000"/>
              </a:lnSpc>
            </a:pPr>
            <a:r>
              <a:rPr b="0" lang="en-IN" sz="1600" spc="-1" strike="noStrike">
                <a:solidFill>
                  <a:srgbClr val="000000"/>
                </a:solidFill>
                <a:latin typeface="Arial"/>
                <a:ea typeface="DejaVu Sans"/>
              </a:rPr>
              <a:t>+</a:t>
            </a:r>
            <a:endParaRPr b="0" lang="en-IN" sz="1600" spc="-1" strike="noStrike">
              <a:solidFill>
                <a:srgbClr val="000000"/>
              </a:solidFill>
              <a:latin typeface="Arial"/>
            </a:endParaRPr>
          </a:p>
        </p:txBody>
      </p:sp>
      <p:sp>
        <p:nvSpPr>
          <p:cNvPr id="330" name="object 23"/>
          <p:cNvSpPr/>
          <p:nvPr/>
        </p:nvSpPr>
        <p:spPr>
          <a:xfrm>
            <a:off x="5481000" y="3457800"/>
            <a:ext cx="141480" cy="2556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600" spc="-1" strike="noStrike">
                <a:solidFill>
                  <a:srgbClr val="000000"/>
                </a:solidFill>
                <a:latin typeface="Arial"/>
                <a:ea typeface="DejaVu Sans"/>
              </a:rPr>
              <a:t>+</a:t>
            </a:r>
            <a:endParaRPr b="0" lang="en-IN" sz="1600" spc="-1" strike="noStrike">
              <a:solidFill>
                <a:srgbClr val="000000"/>
              </a:solidFill>
              <a:latin typeface="Arial"/>
            </a:endParaRPr>
          </a:p>
        </p:txBody>
      </p:sp>
      <p:sp>
        <p:nvSpPr>
          <p:cNvPr id="331" name="object 24"/>
          <p:cNvSpPr/>
          <p:nvPr/>
        </p:nvSpPr>
        <p:spPr>
          <a:xfrm>
            <a:off x="5481000" y="4426920"/>
            <a:ext cx="141480" cy="2556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600" spc="-1" strike="noStrike">
                <a:solidFill>
                  <a:srgbClr val="000000"/>
                </a:solidFill>
                <a:latin typeface="Arial"/>
                <a:ea typeface="DejaVu Sans"/>
              </a:rPr>
              <a:t>+</a:t>
            </a:r>
            <a:endParaRPr b="0" lang="en-IN" sz="1600" spc="-1" strike="noStrike">
              <a:solidFill>
                <a:srgbClr val="000000"/>
              </a:solidFill>
              <a:latin typeface="Arial"/>
            </a:endParaRPr>
          </a:p>
        </p:txBody>
      </p:sp>
      <p:sp>
        <p:nvSpPr>
          <p:cNvPr id="332" name="object 25"/>
          <p:cNvSpPr/>
          <p:nvPr/>
        </p:nvSpPr>
        <p:spPr>
          <a:xfrm>
            <a:off x="4444200" y="1037520"/>
            <a:ext cx="67068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200" spc="100" strike="noStrike">
                <a:solidFill>
                  <a:srgbClr val="000000"/>
                </a:solidFill>
                <a:latin typeface="Calibri"/>
                <a:ea typeface="DejaVu Sans"/>
              </a:rPr>
              <a:t>Bitplane</a:t>
            </a:r>
            <a:endParaRPr b="0" lang="en-IN" sz="1200" spc="-1" strike="noStrike">
              <a:solidFill>
                <a:srgbClr val="000000"/>
              </a:solidFill>
              <a:latin typeface="Arial"/>
            </a:endParaRPr>
          </a:p>
        </p:txBody>
      </p:sp>
      <p:sp>
        <p:nvSpPr>
          <p:cNvPr id="333" name="object 26"/>
          <p:cNvSpPr/>
          <p:nvPr/>
        </p:nvSpPr>
        <p:spPr>
          <a:xfrm>
            <a:off x="5650560" y="1037520"/>
            <a:ext cx="120600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200" spc="180" strike="noStrike">
                <a:solidFill>
                  <a:srgbClr val="000000"/>
                </a:solidFill>
                <a:latin typeface="Calibri"/>
                <a:ea typeface="DejaVu Sans"/>
              </a:rPr>
              <a:t>Random</a:t>
            </a:r>
            <a:r>
              <a:rPr b="0" lang="en-IN" sz="1200" spc="41" strike="noStrike">
                <a:solidFill>
                  <a:srgbClr val="000000"/>
                </a:solidFill>
                <a:latin typeface="Calibri"/>
                <a:ea typeface="DejaVu Sans"/>
              </a:rPr>
              <a:t> </a:t>
            </a:r>
            <a:r>
              <a:rPr b="0" lang="en-IN" sz="1200" spc="60" strike="noStrike">
                <a:solidFill>
                  <a:srgbClr val="000000"/>
                </a:solidFill>
                <a:latin typeface="Calibri"/>
                <a:ea typeface="DejaVu Sans"/>
              </a:rPr>
              <a:t>Matrix</a:t>
            </a:r>
            <a:endParaRPr b="0" lang="en-IN" sz="1200" spc="-1" strike="noStrike">
              <a:solidFill>
                <a:srgbClr val="000000"/>
              </a:solidFill>
              <a:latin typeface="Arial"/>
            </a:endParaRPr>
          </a:p>
        </p:txBody>
      </p:sp>
      <p:sp>
        <p:nvSpPr>
          <p:cNvPr id="334" name="object 27"/>
          <p:cNvSpPr/>
          <p:nvPr/>
        </p:nvSpPr>
        <p:spPr>
          <a:xfrm>
            <a:off x="7187400" y="1037520"/>
            <a:ext cx="79776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200" spc="111" strike="noStrike">
                <a:solidFill>
                  <a:srgbClr val="000000"/>
                </a:solidFill>
                <a:latin typeface="Calibri"/>
                <a:ea typeface="DejaVu Sans"/>
              </a:rPr>
              <a:t>Cipher</a:t>
            </a:r>
            <a:r>
              <a:rPr b="0" lang="en-IN" sz="1200" spc="35" strike="noStrike">
                <a:solidFill>
                  <a:srgbClr val="000000"/>
                </a:solidFill>
                <a:latin typeface="Calibri"/>
                <a:ea typeface="DejaVu Sans"/>
              </a:rPr>
              <a:t> </a:t>
            </a:r>
            <a:r>
              <a:rPr b="0" lang="en-IN" sz="1200" spc="197" strike="noStrike">
                <a:solidFill>
                  <a:srgbClr val="000000"/>
                </a:solidFill>
                <a:latin typeface="Calibri"/>
                <a:ea typeface="DejaVu Sans"/>
              </a:rPr>
              <a:t>BP</a:t>
            </a:r>
            <a:endParaRPr b="0" lang="en-IN" sz="12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5" name="object 2" descr=""/>
          <p:cNvPicPr/>
          <p:nvPr/>
        </p:nvPicPr>
        <p:blipFill>
          <a:blip r:embed="rId1"/>
          <a:stretch/>
        </p:blipFill>
        <p:spPr>
          <a:xfrm>
            <a:off x="3468600" y="2210760"/>
            <a:ext cx="1106640" cy="1106640"/>
          </a:xfrm>
          <a:prstGeom prst="rect">
            <a:avLst/>
          </a:prstGeom>
          <a:ln w="0">
            <a:noFill/>
          </a:ln>
        </p:spPr>
      </p:pic>
      <p:pic>
        <p:nvPicPr>
          <p:cNvPr id="336" name="object 3" descr=""/>
          <p:cNvPicPr/>
          <p:nvPr/>
        </p:nvPicPr>
        <p:blipFill>
          <a:blip r:embed="rId2"/>
          <a:stretch/>
        </p:blipFill>
        <p:spPr>
          <a:xfrm>
            <a:off x="975240" y="2210760"/>
            <a:ext cx="1106640" cy="1106640"/>
          </a:xfrm>
          <a:prstGeom prst="rect">
            <a:avLst/>
          </a:prstGeom>
          <a:ln w="0">
            <a:noFill/>
          </a:ln>
        </p:spPr>
      </p:pic>
      <p:pic>
        <p:nvPicPr>
          <p:cNvPr id="337" name="object 4" descr=""/>
          <p:cNvPicPr/>
          <p:nvPr/>
        </p:nvPicPr>
        <p:blipFill>
          <a:blip r:embed="rId3"/>
          <a:stretch/>
        </p:blipFill>
        <p:spPr>
          <a:xfrm>
            <a:off x="2221920" y="2210760"/>
            <a:ext cx="1106640" cy="1106640"/>
          </a:xfrm>
          <a:prstGeom prst="rect">
            <a:avLst/>
          </a:prstGeom>
          <a:ln w="0">
            <a:noFill/>
          </a:ln>
        </p:spPr>
      </p:pic>
      <p:pic>
        <p:nvPicPr>
          <p:cNvPr id="338" name="object 5" descr=""/>
          <p:cNvPicPr/>
          <p:nvPr/>
        </p:nvPicPr>
        <p:blipFill>
          <a:blip r:embed="rId4"/>
          <a:stretch/>
        </p:blipFill>
        <p:spPr>
          <a:xfrm>
            <a:off x="4714920" y="2210760"/>
            <a:ext cx="1106640" cy="1106640"/>
          </a:xfrm>
          <a:prstGeom prst="rect">
            <a:avLst/>
          </a:prstGeom>
          <a:ln w="0">
            <a:noFill/>
          </a:ln>
        </p:spPr>
      </p:pic>
      <p:pic>
        <p:nvPicPr>
          <p:cNvPr id="339" name="object 6" descr=""/>
          <p:cNvPicPr/>
          <p:nvPr/>
        </p:nvPicPr>
        <p:blipFill>
          <a:blip r:embed="rId5"/>
          <a:stretch/>
        </p:blipFill>
        <p:spPr>
          <a:xfrm>
            <a:off x="2210040" y="3489840"/>
            <a:ext cx="1141920" cy="1150200"/>
          </a:xfrm>
          <a:prstGeom prst="rect">
            <a:avLst/>
          </a:prstGeom>
          <a:ln w="0">
            <a:noFill/>
          </a:ln>
        </p:spPr>
      </p:pic>
      <p:pic>
        <p:nvPicPr>
          <p:cNvPr id="340" name="object 7" descr=""/>
          <p:cNvPicPr/>
          <p:nvPr/>
        </p:nvPicPr>
        <p:blipFill>
          <a:blip r:embed="rId6"/>
          <a:stretch/>
        </p:blipFill>
        <p:spPr>
          <a:xfrm>
            <a:off x="3444840" y="3489840"/>
            <a:ext cx="1141920" cy="1150200"/>
          </a:xfrm>
          <a:prstGeom prst="rect">
            <a:avLst/>
          </a:prstGeom>
          <a:ln w="0">
            <a:noFill/>
          </a:ln>
        </p:spPr>
      </p:pic>
      <p:pic>
        <p:nvPicPr>
          <p:cNvPr id="341" name="object 8" descr=""/>
          <p:cNvPicPr/>
          <p:nvPr/>
        </p:nvPicPr>
        <p:blipFill>
          <a:blip r:embed="rId7"/>
          <a:stretch/>
        </p:blipFill>
        <p:spPr>
          <a:xfrm>
            <a:off x="4679280" y="3489840"/>
            <a:ext cx="1141920" cy="1150200"/>
          </a:xfrm>
          <a:prstGeom prst="rect">
            <a:avLst/>
          </a:prstGeom>
          <a:ln w="0">
            <a:noFill/>
          </a:ln>
        </p:spPr>
      </p:pic>
      <p:pic>
        <p:nvPicPr>
          <p:cNvPr id="342" name="object 9" descr=""/>
          <p:cNvPicPr/>
          <p:nvPr/>
        </p:nvPicPr>
        <p:blipFill>
          <a:blip r:embed="rId8"/>
          <a:stretch/>
        </p:blipFill>
        <p:spPr>
          <a:xfrm>
            <a:off x="975240" y="3489840"/>
            <a:ext cx="1141920" cy="1150200"/>
          </a:xfrm>
          <a:prstGeom prst="rect">
            <a:avLst/>
          </a:prstGeom>
          <a:ln w="0">
            <a:noFill/>
          </a:ln>
        </p:spPr>
      </p:pic>
      <p:grpSp>
        <p:nvGrpSpPr>
          <p:cNvPr id="343" name="object 10"/>
          <p:cNvGrpSpPr/>
          <p:nvPr/>
        </p:nvGrpSpPr>
        <p:grpSpPr>
          <a:xfrm>
            <a:off x="909000" y="2147760"/>
            <a:ext cx="7401600" cy="2564280"/>
            <a:chOff x="909000" y="2147760"/>
            <a:chExt cx="7401600" cy="2564280"/>
          </a:xfrm>
        </p:grpSpPr>
        <p:pic>
          <p:nvPicPr>
            <p:cNvPr id="344" name="object 11" descr=""/>
            <p:cNvPicPr/>
            <p:nvPr/>
          </p:nvPicPr>
          <p:blipFill>
            <a:blip r:embed="rId9"/>
            <a:stretch/>
          </p:blipFill>
          <p:spPr>
            <a:xfrm>
              <a:off x="7045560" y="2808720"/>
              <a:ext cx="1200240" cy="1208160"/>
            </a:xfrm>
            <a:prstGeom prst="rect">
              <a:avLst/>
            </a:prstGeom>
            <a:ln w="0">
              <a:noFill/>
            </a:ln>
          </p:spPr>
        </p:pic>
        <p:sp>
          <p:nvSpPr>
            <p:cNvPr id="345" name="object 12"/>
            <p:cNvSpPr/>
            <p:nvPr/>
          </p:nvSpPr>
          <p:spPr>
            <a:xfrm>
              <a:off x="909000" y="2147760"/>
              <a:ext cx="4984920" cy="2564280"/>
            </a:xfrm>
            <a:custGeom>
              <a:avLst/>
              <a:gdLst>
                <a:gd name="textAreaLeft" fmla="*/ 0 w 4984920"/>
                <a:gd name="textAreaRight" fmla="*/ 4987440 w 4984920"/>
                <a:gd name="textAreaTop" fmla="*/ 0 h 2564280"/>
                <a:gd name="textAreaBottom" fmla="*/ 2566800 h 2564280"/>
              </a:gdLst>
              <a:ahLst/>
              <a:rect l="textAreaLeft" t="textAreaTop" r="textAreaRight" b="textAreaBottom"/>
              <a:pathLst>
                <a:path w="4987290" h="2566670">
                  <a:moveTo>
                    <a:pt x="0" y="0"/>
                  </a:moveTo>
                  <a:lnTo>
                    <a:pt x="4987177" y="0"/>
                  </a:lnTo>
                  <a:lnTo>
                    <a:pt x="4987177" y="2566194"/>
                  </a:lnTo>
                  <a:lnTo>
                    <a:pt x="0" y="2566194"/>
                  </a:lnTo>
                  <a:lnTo>
                    <a:pt x="0" y="0"/>
                  </a:lnTo>
                  <a:close/>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346" name="object 13"/>
            <p:cNvSpPr/>
            <p:nvPr/>
          </p:nvSpPr>
          <p:spPr>
            <a:xfrm>
              <a:off x="5896080" y="3417840"/>
              <a:ext cx="950760" cy="10800"/>
            </a:xfrm>
            <a:custGeom>
              <a:avLst/>
              <a:gdLst>
                <a:gd name="textAreaLeft" fmla="*/ 0 w 950760"/>
                <a:gd name="textAreaRight" fmla="*/ 953280 w 950760"/>
                <a:gd name="textAreaTop" fmla="*/ 0 h 10800"/>
                <a:gd name="textAreaBottom" fmla="*/ 13320 h 10800"/>
              </a:gdLst>
              <a:ahLst/>
              <a:rect l="textAreaLeft" t="textAreaTop" r="textAreaRight" b="textAreaBottom"/>
              <a:pathLst>
                <a:path w="953134" h="13335">
                  <a:moveTo>
                    <a:pt x="0" y="12849"/>
                  </a:moveTo>
                  <a:lnTo>
                    <a:pt x="952823" y="0"/>
                  </a:lnTo>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347" name="object 14" descr=""/>
            <p:cNvPicPr/>
            <p:nvPr/>
          </p:nvPicPr>
          <p:blipFill>
            <a:blip r:embed="rId10"/>
            <a:stretch/>
          </p:blipFill>
          <p:spPr>
            <a:xfrm>
              <a:off x="6838920" y="3377160"/>
              <a:ext cx="103320" cy="79560"/>
            </a:xfrm>
            <a:prstGeom prst="rect">
              <a:avLst/>
            </a:prstGeom>
            <a:ln w="0">
              <a:noFill/>
            </a:ln>
          </p:spPr>
        </p:pic>
        <p:sp>
          <p:nvSpPr>
            <p:cNvPr id="348" name="object 15"/>
            <p:cNvSpPr/>
            <p:nvPr/>
          </p:nvSpPr>
          <p:spPr>
            <a:xfrm>
              <a:off x="6963120" y="2747160"/>
              <a:ext cx="1347480" cy="1336680"/>
            </a:xfrm>
            <a:custGeom>
              <a:avLst/>
              <a:gdLst>
                <a:gd name="textAreaLeft" fmla="*/ 0 w 1347480"/>
                <a:gd name="textAreaRight" fmla="*/ 1350000 w 1347480"/>
                <a:gd name="textAreaTop" fmla="*/ 0 h 1336680"/>
                <a:gd name="textAreaBottom" fmla="*/ 1339200 h 1336680"/>
              </a:gdLst>
              <a:ahLst/>
              <a:rect l="textAreaLeft" t="textAreaTop" r="textAreaRight" b="textAreaBottom"/>
              <a:pathLst>
                <a:path w="1350009" h="1339214">
                  <a:moveTo>
                    <a:pt x="0" y="0"/>
                  </a:moveTo>
                  <a:lnTo>
                    <a:pt x="1349997" y="0"/>
                  </a:lnTo>
                  <a:lnTo>
                    <a:pt x="1349997" y="1338897"/>
                  </a:lnTo>
                  <a:lnTo>
                    <a:pt x="0" y="1338897"/>
                  </a:lnTo>
                  <a:lnTo>
                    <a:pt x="0" y="0"/>
                  </a:lnTo>
                  <a:close/>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349" name="PlaceHolder 1"/>
          <p:cNvSpPr>
            <a:spLocks noGrp="1"/>
          </p:cNvSpPr>
          <p:nvPr>
            <p:ph type="title"/>
          </p:nvPr>
        </p:nvSpPr>
        <p:spPr>
          <a:xfrm>
            <a:off x="462960" y="393120"/>
            <a:ext cx="557712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310" strike="noStrike">
                <a:solidFill>
                  <a:srgbClr val="381dff"/>
                </a:solidFill>
                <a:latin typeface="Roboto Medium"/>
              </a:rPr>
              <a:t>Cipher</a:t>
            </a:r>
            <a:r>
              <a:rPr b="1" lang="en-IN" sz="2400" spc="140" strike="noStrike">
                <a:solidFill>
                  <a:srgbClr val="381dff"/>
                </a:solidFill>
                <a:latin typeface="Roboto Medium"/>
              </a:rPr>
              <a:t> </a:t>
            </a:r>
            <a:r>
              <a:rPr b="1" lang="en-IN" sz="2400" spc="386" strike="noStrike">
                <a:solidFill>
                  <a:srgbClr val="381dff"/>
                </a:solidFill>
                <a:latin typeface="Roboto Medium"/>
              </a:rPr>
              <a:t>Image</a:t>
            </a:r>
            <a:r>
              <a:rPr b="1" lang="en-IN" sz="2400" spc="140" strike="noStrike">
                <a:solidFill>
                  <a:srgbClr val="381dff"/>
                </a:solidFill>
                <a:latin typeface="Roboto Medium"/>
              </a:rPr>
              <a:t> </a:t>
            </a:r>
            <a:r>
              <a:rPr b="1" lang="en-IN" sz="2400" spc="310" strike="noStrike">
                <a:solidFill>
                  <a:srgbClr val="381dff"/>
                </a:solidFill>
                <a:latin typeface="Roboto Medium"/>
              </a:rPr>
              <a:t>Composition</a:t>
            </a:r>
            <a:endParaRPr b="0" lang="en-IN" sz="2400" spc="-1" strike="noStrike">
              <a:solidFill>
                <a:srgbClr val="000000"/>
              </a:solidFill>
              <a:latin typeface="Arial"/>
            </a:endParaRPr>
          </a:p>
        </p:txBody>
      </p:sp>
      <p:sp>
        <p:nvSpPr>
          <p:cNvPr id="350" name="object 17"/>
          <p:cNvSpPr/>
          <p:nvPr/>
        </p:nvSpPr>
        <p:spPr>
          <a:xfrm>
            <a:off x="450000" y="1038240"/>
            <a:ext cx="7970040" cy="827640"/>
          </a:xfrm>
          <a:prstGeom prst="rect">
            <a:avLst/>
          </a:prstGeom>
          <a:noFill/>
          <a:ln w="0">
            <a:noFill/>
          </a:ln>
        </p:spPr>
        <p:style>
          <a:lnRef idx="0"/>
          <a:fillRef idx="0"/>
          <a:effectRef idx="0"/>
          <a:fontRef idx="minor"/>
        </p:style>
        <p:txBody>
          <a:bodyPr lIns="0" rIns="0" tIns="12600" bIns="0" anchor="t">
            <a:spAutoFit/>
          </a:bodyPr>
          <a:p>
            <a:pPr marL="25560" algn="just">
              <a:lnSpc>
                <a:spcPct val="114000"/>
              </a:lnSpc>
              <a:spcBef>
                <a:spcPts val="99"/>
              </a:spcBef>
            </a:pPr>
            <a:r>
              <a:rPr b="0" lang="en-IN" sz="1400" spc="145" strike="noStrike">
                <a:solidFill>
                  <a:srgbClr val="1f2123"/>
                </a:solidFill>
                <a:latin typeface="Calibri"/>
                <a:ea typeface="DejaVu Sans"/>
              </a:rPr>
              <a:t>The</a:t>
            </a:r>
            <a:r>
              <a:rPr b="0" lang="en-IN" sz="1400" spc="197" strike="noStrike">
                <a:solidFill>
                  <a:srgbClr val="1f2123"/>
                </a:solidFill>
                <a:latin typeface="Calibri"/>
                <a:ea typeface="DejaVu Sans"/>
              </a:rPr>
              <a:t> </a:t>
            </a:r>
            <a:r>
              <a:rPr b="0" lang="en-IN" sz="1400" spc="137" strike="noStrike">
                <a:solidFill>
                  <a:srgbClr val="1f2123"/>
                </a:solidFill>
                <a:latin typeface="Calibri"/>
                <a:ea typeface="DejaVu Sans"/>
              </a:rPr>
              <a:t>cipher</a:t>
            </a:r>
            <a:r>
              <a:rPr b="0" lang="en-IN" sz="1400" spc="202" strike="noStrike">
                <a:solidFill>
                  <a:srgbClr val="1f2123"/>
                </a:solidFill>
                <a:latin typeface="Calibri"/>
                <a:ea typeface="DejaVu Sans"/>
              </a:rPr>
              <a:t> </a:t>
            </a:r>
            <a:r>
              <a:rPr b="0" lang="en-IN" sz="1400" spc="111" strike="noStrike">
                <a:solidFill>
                  <a:srgbClr val="1f2123"/>
                </a:solidFill>
                <a:latin typeface="Calibri"/>
                <a:ea typeface="DejaVu Sans"/>
              </a:rPr>
              <a:t>bit</a:t>
            </a:r>
            <a:r>
              <a:rPr b="0" lang="en-IN" sz="1400" spc="202" strike="noStrike">
                <a:solidFill>
                  <a:srgbClr val="1f2123"/>
                </a:solidFill>
                <a:latin typeface="Calibri"/>
                <a:ea typeface="DejaVu Sans"/>
              </a:rPr>
              <a:t> </a:t>
            </a:r>
            <a:r>
              <a:rPr b="0" lang="en-IN" sz="1400" spc="140" strike="noStrike">
                <a:solidFill>
                  <a:srgbClr val="1f2123"/>
                </a:solidFill>
                <a:latin typeface="Calibri"/>
                <a:ea typeface="DejaVu Sans"/>
              </a:rPr>
              <a:t>planes</a:t>
            </a:r>
            <a:r>
              <a:rPr b="0" lang="en-IN" sz="1400" spc="202" strike="noStrike">
                <a:solidFill>
                  <a:srgbClr val="1f2123"/>
                </a:solidFill>
                <a:latin typeface="Calibri"/>
                <a:ea typeface="DejaVu Sans"/>
              </a:rPr>
              <a:t> CBP</a:t>
            </a:r>
            <a:r>
              <a:rPr b="0" lang="en-IN" sz="1350" spc="310" strike="noStrike" baseline="-33000">
                <a:solidFill>
                  <a:srgbClr val="1f2123"/>
                </a:solidFill>
                <a:latin typeface="Calibri"/>
                <a:ea typeface="DejaVu Sans"/>
              </a:rPr>
              <a:t>j</a:t>
            </a:r>
            <a:r>
              <a:rPr b="0" lang="en-IN" sz="1350" spc="282" strike="noStrike" baseline="-33000">
                <a:solidFill>
                  <a:srgbClr val="1f2123"/>
                </a:solidFill>
                <a:latin typeface="Calibri"/>
                <a:ea typeface="DejaVu Sans"/>
              </a:rPr>
              <a:t> </a:t>
            </a:r>
            <a:r>
              <a:rPr b="0" lang="en-IN" sz="1400" spc="180" strike="noStrike">
                <a:solidFill>
                  <a:srgbClr val="1f2123"/>
                </a:solidFill>
                <a:latin typeface="Calibri"/>
                <a:ea typeface="DejaVu Sans"/>
              </a:rPr>
              <a:t>and</a:t>
            </a:r>
            <a:r>
              <a:rPr b="0" lang="en-IN" sz="1400" spc="202" strike="noStrike">
                <a:solidFill>
                  <a:srgbClr val="1f2123"/>
                </a:solidFill>
                <a:latin typeface="Calibri"/>
                <a:ea typeface="DejaVu Sans"/>
              </a:rPr>
              <a:t> </a:t>
            </a:r>
            <a:r>
              <a:rPr b="0" lang="en-IN" sz="1400" spc="137" strike="noStrike">
                <a:solidFill>
                  <a:srgbClr val="1f2123"/>
                </a:solidFill>
                <a:latin typeface="Calibri"/>
                <a:ea typeface="DejaVu Sans"/>
              </a:rPr>
              <a:t>the</a:t>
            </a:r>
            <a:r>
              <a:rPr b="0" lang="en-IN" sz="1400" spc="202" strike="noStrike">
                <a:solidFill>
                  <a:srgbClr val="1f2123"/>
                </a:solidFill>
                <a:latin typeface="Calibri"/>
                <a:ea typeface="DejaVu Sans"/>
              </a:rPr>
              <a:t> un</a:t>
            </a:r>
            <a:r>
              <a:rPr b="0" lang="en-IN" sz="1400" spc="145" strike="noStrike">
                <a:solidFill>
                  <a:srgbClr val="1f2123"/>
                </a:solidFill>
                <a:latin typeface="Calibri"/>
                <a:ea typeface="DejaVu Sans"/>
              </a:rPr>
              <a:t>encrypted</a:t>
            </a:r>
            <a:r>
              <a:rPr b="0" lang="en-IN" sz="1400" spc="202" strike="noStrike">
                <a:solidFill>
                  <a:srgbClr val="1f2123"/>
                </a:solidFill>
                <a:latin typeface="Calibri"/>
                <a:ea typeface="DejaVu Sans"/>
              </a:rPr>
              <a:t> </a:t>
            </a:r>
            <a:r>
              <a:rPr b="0" lang="en-IN" sz="1400" spc="111" strike="noStrike">
                <a:solidFill>
                  <a:srgbClr val="1f2123"/>
                </a:solidFill>
                <a:latin typeface="Calibri"/>
                <a:ea typeface="DejaVu Sans"/>
              </a:rPr>
              <a:t>bit</a:t>
            </a:r>
            <a:r>
              <a:rPr b="0" lang="en-IN" sz="1400" spc="202" strike="noStrike">
                <a:solidFill>
                  <a:srgbClr val="1f2123"/>
                </a:solidFill>
                <a:latin typeface="Calibri"/>
                <a:ea typeface="DejaVu Sans"/>
              </a:rPr>
              <a:t> </a:t>
            </a:r>
            <a:r>
              <a:rPr b="0" lang="en-IN" sz="1400" spc="140" strike="noStrike">
                <a:solidFill>
                  <a:srgbClr val="1f2123"/>
                </a:solidFill>
                <a:latin typeface="Calibri"/>
                <a:ea typeface="DejaVu Sans"/>
              </a:rPr>
              <a:t>plane</a:t>
            </a:r>
            <a:r>
              <a:rPr b="0" lang="en-IN" sz="1400" spc="202" strike="noStrike">
                <a:solidFill>
                  <a:srgbClr val="1f2123"/>
                </a:solidFill>
                <a:latin typeface="Calibri"/>
                <a:ea typeface="DejaVu Sans"/>
              </a:rPr>
              <a:t> </a:t>
            </a:r>
            <a:r>
              <a:rPr b="0" lang="en-IN" sz="1400" spc="185" strike="noStrike">
                <a:solidFill>
                  <a:srgbClr val="1f2123"/>
                </a:solidFill>
                <a:latin typeface="Calibri"/>
                <a:ea typeface="DejaVu Sans"/>
              </a:rPr>
              <a:t>BP</a:t>
            </a:r>
            <a:r>
              <a:rPr b="0" lang="en-IN" sz="1350" spc="287" strike="noStrike" baseline="-33000">
                <a:solidFill>
                  <a:srgbClr val="1f2123"/>
                </a:solidFill>
                <a:latin typeface="Calibri"/>
                <a:ea typeface="DejaVu Sans"/>
              </a:rPr>
              <a:t>j</a:t>
            </a:r>
            <a:r>
              <a:rPr b="0" lang="en-IN" sz="1350" spc="474" strike="noStrike" baseline="-33000">
                <a:solidFill>
                  <a:srgbClr val="1f2123"/>
                </a:solidFill>
                <a:latin typeface="Calibri"/>
                <a:ea typeface="DejaVu Sans"/>
              </a:rPr>
              <a:t> </a:t>
            </a:r>
            <a:r>
              <a:rPr b="0" lang="en-IN" sz="1400" spc="106" strike="noStrike">
                <a:solidFill>
                  <a:srgbClr val="1f2123"/>
                </a:solidFill>
                <a:latin typeface="Calibri"/>
                <a:ea typeface="DejaVu Sans"/>
              </a:rPr>
              <a:t>are</a:t>
            </a:r>
            <a:r>
              <a:rPr b="0" lang="en-IN" sz="1400" spc="197" strike="noStrike">
                <a:solidFill>
                  <a:srgbClr val="1f2123"/>
                </a:solidFill>
                <a:latin typeface="Calibri"/>
                <a:ea typeface="DejaVu Sans"/>
              </a:rPr>
              <a:t> </a:t>
            </a:r>
            <a:r>
              <a:rPr b="0" lang="en-IN" sz="1400" spc="180" strike="noStrike">
                <a:solidFill>
                  <a:srgbClr val="1f2123"/>
                </a:solidFill>
                <a:latin typeface="Calibri"/>
                <a:ea typeface="DejaVu Sans"/>
              </a:rPr>
              <a:t>combined</a:t>
            </a:r>
            <a:r>
              <a:rPr b="0" lang="en-IN" sz="1400" spc="202" strike="noStrike">
                <a:solidFill>
                  <a:srgbClr val="1f2123"/>
                </a:solidFill>
                <a:latin typeface="Calibri"/>
                <a:ea typeface="DejaVu Sans"/>
              </a:rPr>
              <a:t> </a:t>
            </a:r>
            <a:r>
              <a:rPr b="0" lang="en-IN" sz="1400" spc="137" strike="noStrike">
                <a:solidFill>
                  <a:srgbClr val="1f2123"/>
                </a:solidFill>
                <a:latin typeface="Calibri"/>
                <a:ea typeface="DejaVu Sans"/>
              </a:rPr>
              <a:t>together</a:t>
            </a:r>
            <a:r>
              <a:rPr b="0" lang="en-IN" sz="1400" spc="202" strike="noStrike">
                <a:solidFill>
                  <a:srgbClr val="1f2123"/>
                </a:solidFill>
                <a:latin typeface="Calibri"/>
                <a:ea typeface="DejaVu Sans"/>
              </a:rPr>
              <a:t> </a:t>
            </a:r>
            <a:r>
              <a:rPr b="0" lang="en-IN" sz="1400" spc="72" strike="noStrike">
                <a:solidFill>
                  <a:srgbClr val="1f2123"/>
                </a:solidFill>
                <a:latin typeface="Calibri"/>
                <a:ea typeface="DejaVu Sans"/>
              </a:rPr>
              <a:t>to </a:t>
            </a:r>
            <a:r>
              <a:rPr b="0" lang="en-IN" sz="1400" spc="137" strike="noStrike">
                <a:solidFill>
                  <a:srgbClr val="1f2123"/>
                </a:solidFill>
                <a:latin typeface="Calibri"/>
                <a:ea typeface="DejaVu Sans"/>
              </a:rPr>
              <a:t>form</a:t>
            </a:r>
            <a:r>
              <a:rPr b="0" lang="en-IN" sz="1400" spc="92" strike="noStrike">
                <a:solidFill>
                  <a:srgbClr val="1f2123"/>
                </a:solidFill>
                <a:latin typeface="Calibri"/>
                <a:ea typeface="DejaVu Sans"/>
              </a:rPr>
              <a:t> </a:t>
            </a:r>
            <a:r>
              <a:rPr b="0" lang="en-IN" sz="1400" spc="137" strike="noStrike">
                <a:solidFill>
                  <a:srgbClr val="1f2123"/>
                </a:solidFill>
                <a:latin typeface="Calibri"/>
                <a:ea typeface="DejaVu Sans"/>
              </a:rPr>
              <a:t>cipher</a:t>
            </a:r>
            <a:r>
              <a:rPr b="0" lang="en-IN" sz="1400" spc="94" strike="noStrike">
                <a:solidFill>
                  <a:srgbClr val="1f2123"/>
                </a:solidFill>
                <a:latin typeface="Calibri"/>
                <a:ea typeface="DejaVu Sans"/>
              </a:rPr>
              <a:t> </a:t>
            </a:r>
            <a:r>
              <a:rPr b="0" lang="en-IN" sz="1400" spc="185" strike="noStrike">
                <a:solidFill>
                  <a:srgbClr val="1f2123"/>
                </a:solidFill>
                <a:latin typeface="Calibri"/>
                <a:ea typeface="DejaVu Sans"/>
              </a:rPr>
              <a:t>image</a:t>
            </a:r>
            <a:r>
              <a:rPr b="0" lang="en-IN" sz="1400" spc="94" strike="noStrike">
                <a:solidFill>
                  <a:srgbClr val="1f2123"/>
                </a:solidFill>
                <a:latin typeface="Calibri"/>
                <a:ea typeface="DejaVu Sans"/>
              </a:rPr>
              <a:t> </a:t>
            </a:r>
            <a:r>
              <a:rPr b="0" lang="en-IN" sz="1400" spc="137" strike="noStrike">
                <a:solidFill>
                  <a:srgbClr val="1f2123"/>
                </a:solidFill>
                <a:latin typeface="Calibri"/>
                <a:ea typeface="DejaVu Sans"/>
              </a:rPr>
              <a:t>as</a:t>
            </a:r>
            <a:r>
              <a:rPr b="0" lang="en-IN" sz="1400" spc="94" strike="noStrike">
                <a:solidFill>
                  <a:srgbClr val="1f2123"/>
                </a:solidFill>
                <a:latin typeface="Calibri"/>
                <a:ea typeface="DejaVu Sans"/>
              </a:rPr>
              <a:t> </a:t>
            </a:r>
            <a:r>
              <a:rPr b="0" lang="en-IN" sz="1400" spc="66" strike="noStrike">
                <a:solidFill>
                  <a:srgbClr val="1f2123"/>
                </a:solidFill>
                <a:latin typeface="Calibri"/>
                <a:ea typeface="DejaVu Sans"/>
              </a:rPr>
              <a:t>C</a:t>
            </a:r>
            <a:r>
              <a:rPr b="0" lang="en-IN" sz="1350" spc="109" strike="noStrike" baseline="-30000">
                <a:solidFill>
                  <a:srgbClr val="1f2123"/>
                </a:solidFill>
                <a:latin typeface="Calibri"/>
                <a:ea typeface="DejaVu Sans"/>
              </a:rPr>
              <a:t>i</a:t>
            </a:r>
            <a:r>
              <a:rPr b="0" lang="en-IN" sz="1400" spc="66" strike="noStrike">
                <a:solidFill>
                  <a:srgbClr val="1f2123"/>
                </a:solidFill>
                <a:latin typeface="Calibri"/>
                <a:ea typeface="DejaVu Sans"/>
              </a:rPr>
              <a:t>(x,y)</a:t>
            </a:r>
            <a:r>
              <a:rPr b="0" lang="en-IN" sz="1400" spc="94" strike="noStrike">
                <a:solidFill>
                  <a:srgbClr val="1f2123"/>
                </a:solidFill>
                <a:latin typeface="Calibri"/>
                <a:ea typeface="DejaVu Sans"/>
              </a:rPr>
              <a:t> </a:t>
            </a:r>
            <a:r>
              <a:rPr b="0" lang="en-IN" sz="1400" spc="92" strike="noStrike">
                <a:solidFill>
                  <a:srgbClr val="1f2123"/>
                </a:solidFill>
                <a:latin typeface="Calibri"/>
                <a:ea typeface="DejaVu Sans"/>
              </a:rPr>
              <a:t>=</a:t>
            </a:r>
            <a:r>
              <a:rPr b="0" lang="en-IN" sz="1400" spc="94" strike="noStrike">
                <a:solidFill>
                  <a:srgbClr val="1f2123"/>
                </a:solidFill>
                <a:latin typeface="Calibri"/>
                <a:ea typeface="DejaVu Sans"/>
              </a:rPr>
              <a:t> </a:t>
            </a:r>
            <a:r>
              <a:rPr b="0" lang="en-IN" sz="1400" spc="202" strike="noStrike">
                <a:solidFill>
                  <a:srgbClr val="1f2123"/>
                </a:solidFill>
                <a:latin typeface="Calibri"/>
                <a:ea typeface="DejaVu Sans"/>
              </a:rPr>
              <a:t>CBP</a:t>
            </a:r>
            <a:r>
              <a:rPr b="0" lang="en-IN" sz="1350" spc="310" strike="noStrike" baseline="-30000">
                <a:solidFill>
                  <a:srgbClr val="1f2123"/>
                </a:solidFill>
                <a:latin typeface="Calibri"/>
                <a:ea typeface="DejaVu Sans"/>
              </a:rPr>
              <a:t>j</a:t>
            </a:r>
            <a:r>
              <a:rPr b="0" lang="en-IN" sz="1350" spc="318" strike="noStrike" baseline="-30000">
                <a:solidFill>
                  <a:srgbClr val="1f2123"/>
                </a:solidFill>
                <a:latin typeface="Calibri"/>
                <a:ea typeface="DejaVu Sans"/>
              </a:rPr>
              <a:t> </a:t>
            </a:r>
            <a:r>
              <a:rPr b="0" lang="en-IN" sz="1400" spc="92" strike="noStrike">
                <a:solidFill>
                  <a:srgbClr val="1f2123"/>
                </a:solidFill>
                <a:latin typeface="Calibri"/>
                <a:ea typeface="DejaVu Sans"/>
              </a:rPr>
              <a:t>+</a:t>
            </a:r>
            <a:r>
              <a:rPr b="0" lang="en-IN" sz="1400" spc="94" strike="noStrike">
                <a:solidFill>
                  <a:srgbClr val="1f2123"/>
                </a:solidFill>
                <a:latin typeface="Calibri"/>
                <a:ea typeface="DejaVu Sans"/>
              </a:rPr>
              <a:t> </a:t>
            </a:r>
            <a:r>
              <a:rPr b="0" lang="en-IN" sz="1400" spc="145" strike="noStrike">
                <a:solidFill>
                  <a:srgbClr val="1f2123"/>
                </a:solidFill>
                <a:latin typeface="Calibri"/>
                <a:ea typeface="DejaVu Sans"/>
              </a:rPr>
              <a:t>BP</a:t>
            </a:r>
            <a:r>
              <a:rPr b="0" lang="en-IN" sz="1350" spc="228" strike="noStrike" baseline="-30000">
                <a:solidFill>
                  <a:srgbClr val="1f2123"/>
                </a:solidFill>
                <a:latin typeface="Calibri"/>
                <a:ea typeface="DejaVu Sans"/>
              </a:rPr>
              <a:t>k</a:t>
            </a:r>
            <a:r>
              <a:rPr b="0" lang="en-IN" sz="1400" spc="145" strike="noStrike">
                <a:solidFill>
                  <a:srgbClr val="1f2123"/>
                </a:solidFill>
                <a:latin typeface="MS PGothic"/>
                <a:ea typeface="DejaVu Sans"/>
              </a:rPr>
              <a:t>∀</a:t>
            </a:r>
            <a:r>
              <a:rPr b="0" lang="en-IN" sz="1400" spc="145" strike="noStrike">
                <a:solidFill>
                  <a:srgbClr val="1f2123"/>
                </a:solidFill>
                <a:latin typeface="Calibri"/>
                <a:ea typeface="DejaVu Sans"/>
              </a:rPr>
              <a:t>i</a:t>
            </a:r>
            <a:r>
              <a:rPr b="0" lang="en-IN" sz="1400" spc="94" strike="noStrike">
                <a:solidFill>
                  <a:srgbClr val="1f2123"/>
                </a:solidFill>
                <a:latin typeface="Calibri"/>
                <a:ea typeface="DejaVu Sans"/>
              </a:rPr>
              <a:t> </a:t>
            </a:r>
            <a:r>
              <a:rPr b="0" lang="en-IN" sz="1400" spc="92" strike="noStrike">
                <a:solidFill>
                  <a:srgbClr val="1f2123"/>
                </a:solidFill>
                <a:latin typeface="Calibri"/>
                <a:ea typeface="DejaVu Sans"/>
              </a:rPr>
              <a:t>=</a:t>
            </a:r>
            <a:r>
              <a:rPr b="0" lang="en-IN" sz="1400" spc="94" strike="noStrike">
                <a:solidFill>
                  <a:srgbClr val="1f2123"/>
                </a:solidFill>
                <a:latin typeface="Calibri"/>
                <a:ea typeface="DejaVu Sans"/>
              </a:rPr>
              <a:t> </a:t>
            </a:r>
            <a:r>
              <a:rPr b="0" lang="en-IN" sz="1400" spc="-1" strike="noStrike">
                <a:solidFill>
                  <a:srgbClr val="1f2123"/>
                </a:solidFill>
                <a:latin typeface="Calibri"/>
                <a:ea typeface="DejaVu Sans"/>
              </a:rPr>
              <a:t>1,2...,8,</a:t>
            </a:r>
            <a:r>
              <a:rPr b="0" lang="en-IN" sz="1400" spc="94" strike="noStrike">
                <a:solidFill>
                  <a:srgbClr val="1f2123"/>
                </a:solidFill>
                <a:latin typeface="Calibri"/>
                <a:ea typeface="DejaVu Sans"/>
              </a:rPr>
              <a:t> </a:t>
            </a:r>
            <a:r>
              <a:rPr b="0" lang="en-IN" sz="1400" spc="41" strike="noStrike">
                <a:solidFill>
                  <a:srgbClr val="1f2123"/>
                </a:solidFill>
                <a:latin typeface="Calibri"/>
                <a:ea typeface="DejaVu Sans"/>
              </a:rPr>
              <a:t>j</a:t>
            </a:r>
            <a:r>
              <a:rPr b="0" lang="en-IN" sz="1400" spc="94" strike="noStrike">
                <a:solidFill>
                  <a:srgbClr val="1f2123"/>
                </a:solidFill>
                <a:latin typeface="Calibri"/>
                <a:ea typeface="DejaVu Sans"/>
              </a:rPr>
              <a:t> </a:t>
            </a:r>
            <a:r>
              <a:rPr b="0" lang="en-IN" sz="1400" spc="92" strike="noStrike">
                <a:solidFill>
                  <a:srgbClr val="1f2123"/>
                </a:solidFill>
                <a:latin typeface="Calibri"/>
                <a:ea typeface="DejaVu Sans"/>
              </a:rPr>
              <a:t>=</a:t>
            </a:r>
            <a:r>
              <a:rPr b="0" lang="en-IN" sz="1400" spc="94" strike="noStrike">
                <a:solidFill>
                  <a:srgbClr val="1f2123"/>
                </a:solidFill>
                <a:latin typeface="Calibri"/>
                <a:ea typeface="DejaVu Sans"/>
              </a:rPr>
              <a:t> 5</a:t>
            </a:r>
            <a:r>
              <a:rPr b="0" lang="en-IN" sz="1400" spc="-1" strike="noStrike">
                <a:solidFill>
                  <a:srgbClr val="1f2123"/>
                </a:solidFill>
                <a:latin typeface="Calibri"/>
                <a:ea typeface="DejaVu Sans"/>
              </a:rPr>
              <a:t>,..8</a:t>
            </a:r>
            <a:r>
              <a:rPr b="0" lang="en-IN" sz="1400" spc="94" strike="noStrike">
                <a:solidFill>
                  <a:srgbClr val="1f2123"/>
                </a:solidFill>
                <a:latin typeface="Calibri"/>
                <a:ea typeface="DejaVu Sans"/>
              </a:rPr>
              <a:t> </a:t>
            </a:r>
            <a:r>
              <a:rPr b="0" lang="en-IN" sz="1400" spc="180" strike="noStrike">
                <a:solidFill>
                  <a:srgbClr val="1f2123"/>
                </a:solidFill>
                <a:latin typeface="Calibri"/>
                <a:ea typeface="DejaVu Sans"/>
              </a:rPr>
              <a:t>and</a:t>
            </a:r>
            <a:r>
              <a:rPr b="0" lang="en-IN" sz="1400" spc="94" strike="noStrike">
                <a:solidFill>
                  <a:srgbClr val="1f2123"/>
                </a:solidFill>
                <a:latin typeface="Calibri"/>
                <a:ea typeface="DejaVu Sans"/>
              </a:rPr>
              <a:t> </a:t>
            </a:r>
            <a:r>
              <a:rPr b="0" lang="en-IN" sz="1400" spc="202" strike="noStrike">
                <a:solidFill>
                  <a:srgbClr val="1f2123"/>
                </a:solidFill>
                <a:latin typeface="Calibri"/>
                <a:ea typeface="DejaVu Sans"/>
              </a:rPr>
              <a:t>k</a:t>
            </a:r>
            <a:r>
              <a:rPr b="0" lang="en-IN" sz="1400" spc="94" strike="noStrike">
                <a:solidFill>
                  <a:srgbClr val="1f2123"/>
                </a:solidFill>
                <a:latin typeface="Calibri"/>
                <a:ea typeface="DejaVu Sans"/>
              </a:rPr>
              <a:t> </a:t>
            </a:r>
            <a:r>
              <a:rPr b="0" lang="en-IN" sz="1400" spc="92" strike="noStrike">
                <a:solidFill>
                  <a:srgbClr val="1f2123"/>
                </a:solidFill>
                <a:latin typeface="Calibri"/>
                <a:ea typeface="DejaVu Sans"/>
              </a:rPr>
              <a:t>= 1</a:t>
            </a:r>
            <a:r>
              <a:rPr b="0" lang="en-IN" sz="1400" spc="-1" strike="noStrike">
                <a:solidFill>
                  <a:srgbClr val="1f2123"/>
                </a:solidFill>
                <a:latin typeface="Calibri"/>
                <a:ea typeface="DejaVu Sans"/>
              </a:rPr>
              <a:t>,...4</a:t>
            </a:r>
            <a:r>
              <a:rPr b="0" lang="en-IN" sz="1400" spc="94" strike="noStrike">
                <a:solidFill>
                  <a:srgbClr val="1f2123"/>
                </a:solidFill>
                <a:latin typeface="Calibri"/>
                <a:ea typeface="DejaVu Sans"/>
              </a:rPr>
              <a:t> </a:t>
            </a:r>
            <a:r>
              <a:rPr b="0" lang="en-IN" sz="1400" spc="145" strike="noStrike">
                <a:solidFill>
                  <a:srgbClr val="1f2123"/>
                </a:solidFill>
                <a:latin typeface="Calibri"/>
                <a:ea typeface="DejaVu Sans"/>
              </a:rPr>
              <a:t>where</a:t>
            </a:r>
            <a:r>
              <a:rPr b="0" lang="en-IN" sz="1400" spc="94" strike="noStrike">
                <a:solidFill>
                  <a:srgbClr val="1f2123"/>
                </a:solidFill>
                <a:latin typeface="Calibri"/>
                <a:ea typeface="DejaVu Sans"/>
              </a:rPr>
              <a:t> </a:t>
            </a:r>
            <a:r>
              <a:rPr b="0" lang="en-IN" sz="1400" spc="92" strike="noStrike">
                <a:solidFill>
                  <a:srgbClr val="1f2123"/>
                </a:solidFill>
                <a:latin typeface="Calibri"/>
                <a:ea typeface="DejaVu Sans"/>
              </a:rPr>
              <a:t>+</a:t>
            </a:r>
            <a:r>
              <a:rPr b="0" lang="en-IN" sz="1400" spc="94" strike="noStrike">
                <a:solidFill>
                  <a:srgbClr val="1f2123"/>
                </a:solidFill>
                <a:latin typeface="Calibri"/>
                <a:ea typeface="DejaVu Sans"/>
              </a:rPr>
              <a:t> </a:t>
            </a:r>
            <a:r>
              <a:rPr b="0" lang="en-IN" sz="1400" spc="86" strike="noStrike">
                <a:solidFill>
                  <a:srgbClr val="1f2123"/>
                </a:solidFill>
                <a:latin typeface="Calibri"/>
                <a:ea typeface="DejaVu Sans"/>
              </a:rPr>
              <a:t>is</a:t>
            </a:r>
            <a:r>
              <a:rPr b="0" lang="en-IN" sz="1400" spc="94" strike="noStrike">
                <a:solidFill>
                  <a:srgbClr val="1f2123"/>
                </a:solidFill>
                <a:latin typeface="Calibri"/>
                <a:ea typeface="DejaVu Sans"/>
              </a:rPr>
              <a:t> </a:t>
            </a:r>
            <a:r>
              <a:rPr b="0" lang="en-IN" sz="1400" spc="140" strike="noStrike">
                <a:solidFill>
                  <a:srgbClr val="1f2123"/>
                </a:solidFill>
                <a:latin typeface="Calibri"/>
                <a:ea typeface="DejaVu Sans"/>
              </a:rPr>
              <a:t>used </a:t>
            </a:r>
            <a:r>
              <a:rPr b="0" lang="en-IN" sz="1400" spc="72" strike="noStrike">
                <a:solidFill>
                  <a:srgbClr val="1f2123"/>
                </a:solidFill>
                <a:latin typeface="Calibri"/>
                <a:ea typeface="DejaVu Sans"/>
              </a:rPr>
              <a:t>for</a:t>
            </a:r>
            <a:r>
              <a:rPr b="0" lang="en-IN" sz="1400" spc="46" strike="noStrike">
                <a:solidFill>
                  <a:srgbClr val="1f2123"/>
                </a:solidFill>
                <a:latin typeface="Calibri"/>
                <a:ea typeface="DejaVu Sans"/>
              </a:rPr>
              <a:t> </a:t>
            </a:r>
            <a:r>
              <a:rPr b="0" lang="en-IN" sz="1400" spc="182" strike="noStrike">
                <a:solidFill>
                  <a:srgbClr val="1f2123"/>
                </a:solidFill>
                <a:latin typeface="Calibri"/>
                <a:ea typeface="DejaVu Sans"/>
              </a:rPr>
              <a:t>combining</a:t>
            </a:r>
            <a:r>
              <a:rPr b="0" lang="en-IN" sz="1400" spc="46" strike="noStrike">
                <a:solidFill>
                  <a:srgbClr val="1f2123"/>
                </a:solidFill>
                <a:latin typeface="Calibri"/>
                <a:ea typeface="DejaVu Sans"/>
              </a:rPr>
              <a:t> </a:t>
            </a:r>
            <a:r>
              <a:rPr b="0" lang="en-IN" sz="1400" spc="94" strike="noStrike">
                <a:solidFill>
                  <a:srgbClr val="1f2123"/>
                </a:solidFill>
                <a:latin typeface="Calibri"/>
                <a:ea typeface="DejaVu Sans"/>
              </a:rPr>
              <a:t>process.</a:t>
            </a:r>
            <a:endParaRPr b="0" lang="en-IN" sz="1400" spc="-1" strike="noStrike">
              <a:solidFill>
                <a:srgbClr val="000000"/>
              </a:solidFill>
              <a:latin typeface="Arial"/>
            </a:endParaRPr>
          </a:p>
        </p:txBody>
      </p:sp>
      <p:sp>
        <p:nvSpPr>
          <p:cNvPr id="351" name="object 18"/>
          <p:cNvSpPr/>
          <p:nvPr/>
        </p:nvSpPr>
        <p:spPr>
          <a:xfrm>
            <a:off x="509400" y="3359880"/>
            <a:ext cx="208800" cy="1279080"/>
          </a:xfrm>
          <a:prstGeom prst="rect">
            <a:avLst/>
          </a:prstGeom>
          <a:noFill/>
          <a:ln w="0">
            <a:noFill/>
          </a:ln>
        </p:spPr>
        <p:style>
          <a:lnRef idx="0"/>
          <a:fillRef idx="0"/>
          <a:effectRef idx="0"/>
          <a:fontRef idx="minor"/>
        </p:style>
        <p:txBody>
          <a:bodyPr lIns="0" rIns="0" tIns="7560" bIns="0" anchor="t" vert="vert270">
            <a:noAutofit/>
          </a:bodyPr>
          <a:p>
            <a:pPr marL="12600">
              <a:lnSpc>
                <a:spcPct val="100000"/>
              </a:lnSpc>
              <a:spcBef>
                <a:spcPts val="60"/>
              </a:spcBef>
            </a:pPr>
            <a:r>
              <a:rPr b="0" lang="en-IN" sz="1200" spc="111" strike="noStrike">
                <a:solidFill>
                  <a:srgbClr val="000000"/>
                </a:solidFill>
                <a:latin typeface="Calibri"/>
                <a:ea typeface="DejaVu Sans"/>
              </a:rPr>
              <a:t>Bitplane</a:t>
            </a:r>
            <a:r>
              <a:rPr b="0" lang="en-IN" sz="1200" spc="21" strike="noStrike">
                <a:solidFill>
                  <a:srgbClr val="000000"/>
                </a:solidFill>
                <a:latin typeface="Calibri"/>
                <a:ea typeface="DejaVu Sans"/>
              </a:rPr>
              <a:t> </a:t>
            </a:r>
            <a:r>
              <a:rPr b="0" lang="en-IN" sz="1200" spc="137" strike="noStrike">
                <a:solidFill>
                  <a:srgbClr val="000000"/>
                </a:solidFill>
                <a:latin typeface="Calibri"/>
                <a:ea typeface="DejaVu Sans"/>
              </a:rPr>
              <a:t>Images</a:t>
            </a:r>
            <a:endParaRPr b="0" lang="en-IN" sz="1200" spc="-1" strike="noStrike">
              <a:solidFill>
                <a:srgbClr val="000000"/>
              </a:solidFill>
              <a:latin typeface="Arial"/>
            </a:endParaRPr>
          </a:p>
        </p:txBody>
      </p:sp>
      <p:sp>
        <p:nvSpPr>
          <p:cNvPr id="352" name="object 19"/>
          <p:cNvSpPr/>
          <p:nvPr/>
        </p:nvSpPr>
        <p:spPr>
          <a:xfrm>
            <a:off x="7036200" y="4255560"/>
            <a:ext cx="106740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200" spc="111" strike="noStrike">
                <a:solidFill>
                  <a:srgbClr val="000000"/>
                </a:solidFill>
                <a:latin typeface="Calibri"/>
                <a:ea typeface="DejaVu Sans"/>
              </a:rPr>
              <a:t>Cipher</a:t>
            </a:r>
            <a:r>
              <a:rPr b="0" lang="en-IN" sz="1200" spc="35" strike="noStrike">
                <a:solidFill>
                  <a:srgbClr val="000000"/>
                </a:solidFill>
                <a:latin typeface="Calibri"/>
                <a:ea typeface="DejaVu Sans"/>
              </a:rPr>
              <a:t> </a:t>
            </a:r>
            <a:r>
              <a:rPr b="0" lang="en-IN" sz="1200" spc="140" strike="noStrike">
                <a:solidFill>
                  <a:srgbClr val="000000"/>
                </a:solidFill>
                <a:latin typeface="Calibri"/>
                <a:ea typeface="DejaVu Sans"/>
              </a:rPr>
              <a:t>Image</a:t>
            </a:r>
            <a:endParaRPr b="0" lang="en-IN" sz="12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object 2" descr=""/>
          <p:cNvPicPr/>
          <p:nvPr/>
        </p:nvPicPr>
        <p:blipFill>
          <a:blip r:embed="rId1"/>
          <a:stretch/>
        </p:blipFill>
        <p:spPr>
          <a:xfrm>
            <a:off x="0" y="0"/>
            <a:ext cx="3801960" cy="5140800"/>
          </a:xfrm>
          <a:prstGeom prst="rect">
            <a:avLst/>
          </a:prstGeom>
          <a:ln w="0">
            <a:noFill/>
          </a:ln>
        </p:spPr>
      </p:pic>
      <p:sp>
        <p:nvSpPr>
          <p:cNvPr id="176" name="PlaceHolder 1"/>
          <p:cNvSpPr>
            <a:spLocks noGrp="1"/>
          </p:cNvSpPr>
          <p:nvPr>
            <p:ph type="title"/>
          </p:nvPr>
        </p:nvSpPr>
        <p:spPr>
          <a:xfrm>
            <a:off x="4096080" y="568080"/>
            <a:ext cx="3613680" cy="171576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2800" spc="55" strike="noStrike">
                <a:solidFill>
                  <a:srgbClr val="595959"/>
                </a:solidFill>
                <a:latin typeface="Trebuchet MS"/>
              </a:rPr>
              <a:t>BARRACKPORE</a:t>
            </a:r>
            <a:br>
              <a:rPr sz="2800"/>
            </a:br>
            <a:r>
              <a:rPr b="1" lang="en-IN" sz="2800" spc="55" strike="noStrike">
                <a:solidFill>
                  <a:srgbClr val="595959"/>
                </a:solidFill>
                <a:latin typeface="Trebuchet MS"/>
              </a:rPr>
              <a:t>RASTRAGURU</a:t>
            </a:r>
            <a:br>
              <a:rPr sz="2800"/>
            </a:br>
            <a:r>
              <a:rPr b="1" lang="en-IN" sz="2800" spc="55" strike="noStrike">
                <a:solidFill>
                  <a:srgbClr val="595959"/>
                </a:solidFill>
                <a:latin typeface="Trebuchet MS"/>
              </a:rPr>
              <a:t>SURENDRANATH COLLEGE</a:t>
            </a:r>
            <a:endParaRPr b="0" lang="en-IN" sz="2800" spc="-1" strike="noStrike">
              <a:solidFill>
                <a:srgbClr val="000000"/>
              </a:solidFill>
              <a:latin typeface="Arial"/>
            </a:endParaRPr>
          </a:p>
        </p:txBody>
      </p:sp>
      <p:sp>
        <p:nvSpPr>
          <p:cNvPr id="177" name="object 5"/>
          <p:cNvSpPr/>
          <p:nvPr/>
        </p:nvSpPr>
        <p:spPr>
          <a:xfrm>
            <a:off x="4096080" y="1787400"/>
            <a:ext cx="3981600" cy="122904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endParaRPr b="0" lang="en-IN" sz="1800" spc="-1" strike="noStrike">
              <a:solidFill>
                <a:srgbClr val="000000"/>
              </a:solidFill>
              <a:latin typeface="Arial"/>
              <a:ea typeface="DejaVu Sans"/>
            </a:endParaRPr>
          </a:p>
        </p:txBody>
      </p:sp>
      <p:sp>
        <p:nvSpPr>
          <p:cNvPr id="178" name="object 7"/>
          <p:cNvSpPr/>
          <p:nvPr/>
        </p:nvSpPr>
        <p:spPr>
          <a:xfrm>
            <a:off x="4044960" y="2488680"/>
            <a:ext cx="3679200" cy="1504440"/>
          </a:xfrm>
          <a:prstGeom prst="rect">
            <a:avLst/>
          </a:prstGeom>
          <a:noFill/>
          <a:ln w="0">
            <a:noFill/>
          </a:ln>
        </p:spPr>
        <p:style>
          <a:lnRef idx="0"/>
          <a:fillRef idx="0"/>
          <a:effectRef idx="0"/>
          <a:fontRef idx="minor"/>
        </p:style>
        <p:txBody>
          <a:bodyPr lIns="0" rIns="0" tIns="119520" bIns="0" anchor="t">
            <a:spAutoFit/>
          </a:bodyPr>
          <a:p>
            <a:pPr marL="233640" indent="-221040">
              <a:lnSpc>
                <a:spcPct val="100000"/>
              </a:lnSpc>
              <a:spcBef>
                <a:spcPts val="941"/>
              </a:spcBef>
              <a:buClr>
                <a:srgbClr val="000000"/>
              </a:buClr>
              <a:buFont typeface="Arial"/>
              <a:buChar char="●"/>
              <a:tabLst>
                <a:tab algn="l" pos="233640"/>
              </a:tabLst>
            </a:pPr>
            <a:r>
              <a:rPr b="0" lang="en-IN" sz="1400" spc="1" strike="noStrike">
                <a:solidFill>
                  <a:srgbClr val="000000"/>
                </a:solidFill>
                <a:latin typeface="Trebuchet MS"/>
                <a:ea typeface="DejaVu Sans"/>
              </a:rPr>
              <a:t>Department</a:t>
            </a:r>
            <a:r>
              <a:rPr b="0" lang="en-IN" sz="1400" spc="26" strike="noStrike">
                <a:solidFill>
                  <a:srgbClr val="000000"/>
                </a:solidFill>
                <a:latin typeface="Trebuchet MS"/>
                <a:ea typeface="DejaVu Sans"/>
              </a:rPr>
              <a:t> </a:t>
            </a:r>
            <a:r>
              <a:rPr b="0" lang="en-IN" sz="1400" spc="77" strike="noStrike">
                <a:solidFill>
                  <a:srgbClr val="000000"/>
                </a:solidFill>
                <a:latin typeface="Trebuchet MS"/>
                <a:ea typeface="DejaVu Sans"/>
              </a:rPr>
              <a:t>of</a:t>
            </a:r>
            <a:r>
              <a:rPr b="0" lang="en-IN" sz="1400" spc="26" strike="noStrike">
                <a:solidFill>
                  <a:srgbClr val="000000"/>
                </a:solidFill>
                <a:latin typeface="Trebuchet MS"/>
                <a:ea typeface="DejaVu Sans"/>
              </a:rPr>
              <a:t> </a:t>
            </a:r>
            <a:r>
              <a:rPr b="0" lang="en-IN" sz="1400" spc="1" strike="noStrike">
                <a:solidFill>
                  <a:srgbClr val="000000"/>
                </a:solidFill>
                <a:latin typeface="Trebuchet MS"/>
                <a:ea typeface="DejaVu Sans"/>
              </a:rPr>
              <a:t>Computer</a:t>
            </a:r>
            <a:r>
              <a:rPr b="0" lang="en-IN" sz="1400" spc="26" strike="noStrike">
                <a:solidFill>
                  <a:srgbClr val="000000"/>
                </a:solidFill>
                <a:latin typeface="Trebuchet MS"/>
                <a:ea typeface="DejaVu Sans"/>
              </a:rPr>
              <a:t> </a:t>
            </a:r>
            <a:r>
              <a:rPr b="0" lang="en-IN" sz="1400" spc="-12" strike="noStrike">
                <a:solidFill>
                  <a:srgbClr val="000000"/>
                </a:solidFill>
                <a:latin typeface="Trebuchet MS"/>
                <a:ea typeface="DejaVu Sans"/>
              </a:rPr>
              <a:t>Science</a:t>
            </a:r>
            <a:endParaRPr b="0" lang="en-IN" sz="1400" spc="-1" strike="noStrike">
              <a:solidFill>
                <a:srgbClr val="000000"/>
              </a:solidFill>
              <a:latin typeface="Arial"/>
            </a:endParaRPr>
          </a:p>
          <a:p>
            <a:pPr marL="233640" indent="-221040">
              <a:lnSpc>
                <a:spcPct val="100000"/>
              </a:lnSpc>
              <a:spcBef>
                <a:spcPts val="839"/>
              </a:spcBef>
              <a:buClr>
                <a:srgbClr val="000000"/>
              </a:buClr>
              <a:buFont typeface="Arial"/>
              <a:buChar char="●"/>
              <a:tabLst>
                <a:tab algn="l" pos="233640"/>
              </a:tabLst>
            </a:pPr>
            <a:r>
              <a:rPr b="0" lang="en-IN" sz="1400" spc="-1" strike="noStrike">
                <a:solidFill>
                  <a:srgbClr val="000000"/>
                </a:solidFill>
                <a:latin typeface="Trebuchet MS"/>
                <a:ea typeface="DejaVu Sans"/>
              </a:rPr>
              <a:t>Presentation</a:t>
            </a:r>
            <a:r>
              <a:rPr b="0" lang="en-IN" sz="1400" spc="55" strike="noStrike">
                <a:solidFill>
                  <a:srgbClr val="000000"/>
                </a:solidFill>
                <a:latin typeface="Trebuchet MS"/>
                <a:ea typeface="DejaVu Sans"/>
              </a:rPr>
              <a:t> </a:t>
            </a:r>
            <a:r>
              <a:rPr b="0" lang="en-IN" sz="1400" spc="66" strike="noStrike">
                <a:solidFill>
                  <a:srgbClr val="000000"/>
                </a:solidFill>
                <a:latin typeface="Trebuchet MS"/>
                <a:ea typeface="DejaVu Sans"/>
              </a:rPr>
              <a:t>for</a:t>
            </a:r>
            <a:r>
              <a:rPr b="0" lang="en-IN" sz="1400" spc="55" strike="noStrike">
                <a:solidFill>
                  <a:srgbClr val="000000"/>
                </a:solidFill>
                <a:latin typeface="Trebuchet MS"/>
                <a:ea typeface="DejaVu Sans"/>
              </a:rPr>
              <a:t> </a:t>
            </a:r>
            <a:r>
              <a:rPr b="1" lang="en-IN" sz="1400" spc="-52" strike="noStrike">
                <a:solidFill>
                  <a:srgbClr val="000000"/>
                </a:solidFill>
                <a:latin typeface="Trebuchet MS"/>
                <a:ea typeface="DejaVu Sans"/>
              </a:rPr>
              <a:t>CMSADSE06P</a:t>
            </a:r>
            <a:r>
              <a:rPr b="1" lang="en-IN" sz="1400" spc="32" strike="noStrike">
                <a:solidFill>
                  <a:srgbClr val="000000"/>
                </a:solidFill>
                <a:latin typeface="Trebuchet MS"/>
                <a:ea typeface="DejaVu Sans"/>
              </a:rPr>
              <a:t> </a:t>
            </a:r>
            <a:r>
              <a:rPr b="0" lang="en-IN" sz="1400" spc="-26" strike="noStrike">
                <a:solidFill>
                  <a:srgbClr val="000000"/>
                </a:solidFill>
                <a:latin typeface="Trebuchet MS"/>
                <a:ea typeface="DejaVu Sans"/>
              </a:rPr>
              <a:t>on</a:t>
            </a:r>
            <a:endParaRPr b="0" lang="en-IN" sz="1400" spc="-1" strike="noStrike">
              <a:solidFill>
                <a:srgbClr val="000000"/>
              </a:solidFill>
              <a:latin typeface="Arial"/>
            </a:endParaRPr>
          </a:p>
          <a:p>
            <a:pPr marL="233640" indent="-221040">
              <a:lnSpc>
                <a:spcPct val="100000"/>
              </a:lnSpc>
              <a:spcBef>
                <a:spcPts val="839"/>
              </a:spcBef>
              <a:buClr>
                <a:srgbClr val="000000"/>
              </a:buClr>
              <a:buFont typeface="Arial"/>
              <a:buChar char="●"/>
              <a:tabLst>
                <a:tab algn="l" pos="233640"/>
              </a:tabLst>
            </a:pPr>
            <a:r>
              <a:rPr b="1" lang="en-IN" sz="1400" spc="-1" strike="noStrike">
                <a:solidFill>
                  <a:srgbClr val="000000"/>
                </a:solidFill>
                <a:latin typeface="Trebuchet MS"/>
                <a:ea typeface="DejaVu Sans"/>
              </a:rPr>
              <a:t>Non adaptive Partial Image </a:t>
            </a:r>
            <a:r>
              <a:rPr b="1" lang="en-IN" sz="1400" spc="-12" strike="noStrike">
                <a:solidFill>
                  <a:srgbClr val="000000"/>
                </a:solidFill>
                <a:latin typeface="Trebuchet MS"/>
                <a:ea typeface="DejaVu Sans"/>
              </a:rPr>
              <a:t>encryption</a:t>
            </a:r>
            <a:endParaRPr b="0" lang="en-IN" sz="1400" spc="-1" strike="noStrike">
              <a:solidFill>
                <a:srgbClr val="000000"/>
              </a:solidFill>
              <a:latin typeface="Arial"/>
            </a:endParaRPr>
          </a:p>
          <a:p>
            <a:pPr marL="233640" indent="-221040">
              <a:lnSpc>
                <a:spcPct val="100000"/>
              </a:lnSpc>
              <a:spcBef>
                <a:spcPts val="839"/>
              </a:spcBef>
              <a:buClr>
                <a:srgbClr val="000000"/>
              </a:buClr>
              <a:buFont typeface="Arial"/>
              <a:buChar char="●"/>
              <a:tabLst>
                <a:tab algn="l" pos="233640"/>
              </a:tabLst>
            </a:pPr>
            <a:r>
              <a:rPr b="0" lang="en-IN" sz="1400" spc="-12" strike="noStrike">
                <a:solidFill>
                  <a:srgbClr val="000000"/>
                </a:solidFill>
                <a:latin typeface="Trebuchet MS"/>
                <a:ea typeface="DejaVu Sans"/>
              </a:rPr>
              <a:t>Supervised</a:t>
            </a:r>
            <a:r>
              <a:rPr b="0" lang="en-IN" sz="1400" spc="-41" strike="noStrike">
                <a:solidFill>
                  <a:srgbClr val="000000"/>
                </a:solidFill>
                <a:latin typeface="Trebuchet MS"/>
                <a:ea typeface="DejaVu Sans"/>
              </a:rPr>
              <a:t> </a:t>
            </a:r>
            <a:r>
              <a:rPr b="0" lang="en-IN" sz="1400" spc="-1" strike="noStrike">
                <a:solidFill>
                  <a:srgbClr val="000000"/>
                </a:solidFill>
                <a:latin typeface="Trebuchet MS"/>
                <a:ea typeface="DejaVu Sans"/>
              </a:rPr>
              <a:t>by</a:t>
            </a:r>
            <a:r>
              <a:rPr b="0" lang="en-IN" sz="1400" spc="-41" strike="noStrike">
                <a:solidFill>
                  <a:srgbClr val="000000"/>
                </a:solidFill>
                <a:latin typeface="Trebuchet MS"/>
                <a:ea typeface="DejaVu Sans"/>
              </a:rPr>
              <a:t> </a:t>
            </a:r>
            <a:r>
              <a:rPr b="1" lang="en-IN" sz="1400" spc="-21" strike="noStrike">
                <a:solidFill>
                  <a:srgbClr val="000000"/>
                </a:solidFill>
                <a:latin typeface="Trebuchet MS"/>
                <a:ea typeface="DejaVu Sans"/>
              </a:rPr>
              <a:t>Dr.</a:t>
            </a:r>
            <a:r>
              <a:rPr b="1" lang="en-IN" sz="1400" spc="-41" strike="noStrike">
                <a:solidFill>
                  <a:srgbClr val="000000"/>
                </a:solidFill>
                <a:latin typeface="Trebuchet MS"/>
                <a:ea typeface="DejaVu Sans"/>
              </a:rPr>
              <a:t> </a:t>
            </a:r>
            <a:r>
              <a:rPr b="1" lang="en-IN" sz="1400" spc="-26" strike="noStrike">
                <a:solidFill>
                  <a:srgbClr val="000000"/>
                </a:solidFill>
                <a:latin typeface="Trebuchet MS"/>
                <a:ea typeface="DejaVu Sans"/>
              </a:rPr>
              <a:t>Sukalyan</a:t>
            </a:r>
            <a:r>
              <a:rPr b="1" lang="en-IN" sz="1400" spc="-41" strike="noStrike">
                <a:solidFill>
                  <a:srgbClr val="000000"/>
                </a:solidFill>
                <a:latin typeface="Trebuchet MS"/>
                <a:ea typeface="DejaVu Sans"/>
              </a:rPr>
              <a:t> </a:t>
            </a:r>
            <a:r>
              <a:rPr b="1" lang="en-IN" sz="1400" spc="-26" strike="noStrike">
                <a:solidFill>
                  <a:srgbClr val="000000"/>
                </a:solidFill>
                <a:latin typeface="Trebuchet MS"/>
                <a:ea typeface="DejaVu Sans"/>
              </a:rPr>
              <a:t>Som</a:t>
            </a:r>
            <a:endParaRPr b="0" lang="en-IN" sz="14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3227040" y="2167560"/>
            <a:ext cx="2688120" cy="8694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5200" spc="367" strike="noStrike">
                <a:solidFill>
                  <a:srgbClr val="ffffff"/>
                </a:solidFill>
                <a:latin typeface="Calibri"/>
              </a:rPr>
              <a:t>Analysis</a:t>
            </a:r>
            <a:endParaRPr b="0" lang="en-IN" sz="52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256" strike="noStrike">
                <a:solidFill>
                  <a:srgbClr val="381dff"/>
                </a:solidFill>
                <a:latin typeface="Roboto Medium"/>
              </a:rPr>
              <a:t>Test</a:t>
            </a:r>
            <a:r>
              <a:rPr b="1" lang="en-IN" sz="2400" spc="131" strike="noStrike">
                <a:solidFill>
                  <a:srgbClr val="381dff"/>
                </a:solidFill>
                <a:latin typeface="Roboto Medium"/>
              </a:rPr>
              <a:t> </a:t>
            </a:r>
            <a:r>
              <a:rPr b="1" lang="en-IN" sz="2400" spc="367" strike="noStrike">
                <a:solidFill>
                  <a:srgbClr val="381dff"/>
                </a:solidFill>
                <a:latin typeface="Roboto Medium"/>
              </a:rPr>
              <a:t>Images</a:t>
            </a:r>
            <a:endParaRPr b="0" lang="en-IN" sz="2400" spc="-1" strike="noStrike">
              <a:solidFill>
                <a:srgbClr val="000000"/>
              </a:solidFill>
              <a:latin typeface="Arial"/>
            </a:endParaRPr>
          </a:p>
        </p:txBody>
      </p:sp>
      <p:pic>
        <p:nvPicPr>
          <p:cNvPr id="355" name="object 3" descr=""/>
          <p:cNvPicPr/>
          <p:nvPr/>
        </p:nvPicPr>
        <p:blipFill>
          <a:blip r:embed="rId1"/>
          <a:stretch/>
        </p:blipFill>
        <p:spPr>
          <a:xfrm>
            <a:off x="867240" y="1209600"/>
            <a:ext cx="1350000" cy="1359720"/>
          </a:xfrm>
          <a:prstGeom prst="rect">
            <a:avLst/>
          </a:prstGeom>
          <a:ln w="0">
            <a:noFill/>
          </a:ln>
        </p:spPr>
      </p:pic>
      <p:pic>
        <p:nvPicPr>
          <p:cNvPr id="356" name="object 4" descr=""/>
          <p:cNvPicPr/>
          <p:nvPr/>
        </p:nvPicPr>
        <p:blipFill>
          <a:blip r:embed="rId2"/>
          <a:stretch/>
        </p:blipFill>
        <p:spPr>
          <a:xfrm>
            <a:off x="4704120" y="2996640"/>
            <a:ext cx="1350000" cy="1359720"/>
          </a:xfrm>
          <a:prstGeom prst="rect">
            <a:avLst/>
          </a:prstGeom>
          <a:ln w="0">
            <a:noFill/>
          </a:ln>
        </p:spPr>
      </p:pic>
      <p:pic>
        <p:nvPicPr>
          <p:cNvPr id="357" name="object 5" descr=""/>
          <p:cNvPicPr/>
          <p:nvPr/>
        </p:nvPicPr>
        <p:blipFill>
          <a:blip r:embed="rId3"/>
          <a:stretch/>
        </p:blipFill>
        <p:spPr>
          <a:xfrm>
            <a:off x="4704120" y="1209600"/>
            <a:ext cx="1350000" cy="1359720"/>
          </a:xfrm>
          <a:prstGeom prst="rect">
            <a:avLst/>
          </a:prstGeom>
          <a:ln w="0">
            <a:noFill/>
          </a:ln>
        </p:spPr>
      </p:pic>
      <p:pic>
        <p:nvPicPr>
          <p:cNvPr id="358" name="object 6" descr=""/>
          <p:cNvPicPr/>
          <p:nvPr/>
        </p:nvPicPr>
        <p:blipFill>
          <a:blip r:embed="rId4"/>
          <a:stretch/>
        </p:blipFill>
        <p:spPr>
          <a:xfrm>
            <a:off x="867240" y="3006000"/>
            <a:ext cx="1350000" cy="1340640"/>
          </a:xfrm>
          <a:prstGeom prst="rect">
            <a:avLst/>
          </a:prstGeom>
          <a:ln w="0">
            <a:noFill/>
          </a:ln>
        </p:spPr>
      </p:pic>
      <p:sp>
        <p:nvSpPr>
          <p:cNvPr id="359" name="object 7"/>
          <p:cNvSpPr/>
          <p:nvPr/>
        </p:nvSpPr>
        <p:spPr>
          <a:xfrm>
            <a:off x="2332800" y="1276560"/>
            <a:ext cx="1799640" cy="924840"/>
          </a:xfrm>
          <a:prstGeom prst="rect">
            <a:avLst/>
          </a:prstGeom>
          <a:noFill/>
          <a:ln w="0">
            <a:noFill/>
          </a:ln>
        </p:spPr>
        <p:style>
          <a:lnRef idx="0"/>
          <a:fillRef idx="0"/>
          <a:effectRef idx="0"/>
          <a:fontRef idx="minor"/>
        </p:style>
        <p:txBody>
          <a:bodyPr lIns="0" rIns="0" tIns="12600" bIns="0" anchor="t">
            <a:spAutoFit/>
          </a:bodyPr>
          <a:p>
            <a:pPr marL="218520" indent="-205920">
              <a:lnSpc>
                <a:spcPct val="100000"/>
              </a:lnSpc>
              <a:spcBef>
                <a:spcPts val="99"/>
              </a:spcBef>
              <a:buClr>
                <a:srgbClr val="000000"/>
              </a:buClr>
              <a:buFont typeface="Arial"/>
              <a:buChar char="●"/>
              <a:tabLst>
                <a:tab algn="l" pos="218520"/>
              </a:tabLst>
            </a:pPr>
            <a:r>
              <a:rPr b="0" lang="en-IN" sz="1200" spc="120" strike="noStrike">
                <a:solidFill>
                  <a:srgbClr val="000000"/>
                </a:solidFill>
                <a:latin typeface="Calibri"/>
                <a:ea typeface="DejaVu Sans"/>
              </a:rPr>
              <a:t>Name:</a:t>
            </a:r>
            <a:r>
              <a:rPr b="0" lang="en-IN" sz="1200" spc="35" strike="noStrike">
                <a:solidFill>
                  <a:srgbClr val="000000"/>
                </a:solidFill>
                <a:latin typeface="Calibri"/>
                <a:ea typeface="DejaVu Sans"/>
              </a:rPr>
              <a:t> </a:t>
            </a:r>
            <a:r>
              <a:rPr b="0" lang="en-IN" sz="1200" spc="120" strike="noStrike">
                <a:solidFill>
                  <a:srgbClr val="000000"/>
                </a:solidFill>
                <a:latin typeface="Calibri"/>
                <a:ea typeface="DejaVu Sans"/>
              </a:rPr>
              <a:t>Lena</a:t>
            </a:r>
            <a:endParaRPr b="0" lang="en-IN" sz="1200" spc="-1" strike="noStrike">
              <a:solidFill>
                <a:srgbClr val="000000"/>
              </a:solidFill>
              <a:latin typeface="Arial"/>
            </a:endParaRPr>
          </a:p>
          <a:p>
            <a:pPr marL="218520" indent="-205920">
              <a:lnSpc>
                <a:spcPct val="100000"/>
              </a:lnSpc>
              <a:buClr>
                <a:srgbClr val="000000"/>
              </a:buClr>
              <a:buFont typeface="Arial"/>
              <a:buChar char="●"/>
              <a:tabLst>
                <a:tab algn="l" pos="218520"/>
              </a:tabLst>
            </a:pPr>
            <a:r>
              <a:rPr b="0" lang="en-IN" sz="1200" spc="77" strike="noStrike">
                <a:solidFill>
                  <a:srgbClr val="000000"/>
                </a:solidFill>
                <a:latin typeface="Calibri"/>
                <a:ea typeface="DejaVu Sans"/>
              </a:rPr>
              <a:t>Size:</a:t>
            </a:r>
            <a:r>
              <a:rPr b="0" lang="en-IN" sz="1200" spc="21" strike="noStrike">
                <a:solidFill>
                  <a:srgbClr val="000000"/>
                </a:solidFill>
                <a:latin typeface="Calibri"/>
                <a:ea typeface="DejaVu Sans"/>
              </a:rPr>
              <a:t> </a:t>
            </a:r>
            <a:r>
              <a:rPr b="0" lang="en-IN" sz="1200" spc="-1" strike="noStrike">
                <a:solidFill>
                  <a:srgbClr val="000000"/>
                </a:solidFill>
                <a:latin typeface="Calibri"/>
                <a:ea typeface="DejaVu Sans"/>
              </a:rPr>
              <a:t>512</a:t>
            </a:r>
            <a:r>
              <a:rPr b="0" lang="en-IN" sz="1200" spc="26" strike="noStrike">
                <a:solidFill>
                  <a:srgbClr val="000000"/>
                </a:solidFill>
                <a:latin typeface="Calibri"/>
                <a:ea typeface="DejaVu Sans"/>
              </a:rPr>
              <a:t> </a:t>
            </a:r>
            <a:r>
              <a:rPr b="0" lang="en-IN" sz="1200" spc="120" strike="noStrike">
                <a:solidFill>
                  <a:srgbClr val="000000"/>
                </a:solidFill>
                <a:latin typeface="Calibri"/>
                <a:ea typeface="DejaVu Sans"/>
              </a:rPr>
              <a:t>x</a:t>
            </a:r>
            <a:r>
              <a:rPr b="0" lang="en-IN" sz="1200" spc="26" strike="noStrike">
                <a:solidFill>
                  <a:srgbClr val="000000"/>
                </a:solidFill>
                <a:latin typeface="Calibri"/>
                <a:ea typeface="DejaVu Sans"/>
              </a:rPr>
              <a:t> </a:t>
            </a:r>
            <a:r>
              <a:rPr b="0" lang="en-IN" sz="1200" spc="-26" strike="noStrike">
                <a:solidFill>
                  <a:srgbClr val="000000"/>
                </a:solidFill>
                <a:latin typeface="Calibri"/>
                <a:ea typeface="DejaVu Sans"/>
              </a:rPr>
              <a:t>512</a:t>
            </a:r>
            <a:endParaRPr b="0" lang="en-IN" sz="1200" spc="-1" strike="noStrike">
              <a:solidFill>
                <a:srgbClr val="000000"/>
              </a:solidFill>
              <a:latin typeface="Arial"/>
            </a:endParaRPr>
          </a:p>
          <a:p>
            <a:pPr marL="218520" indent="-206280">
              <a:lnSpc>
                <a:spcPct val="100000"/>
              </a:lnSpc>
              <a:buClr>
                <a:srgbClr val="000000"/>
              </a:buClr>
              <a:buFont typeface="Arial"/>
              <a:buChar char="●"/>
              <a:tabLst>
                <a:tab algn="l" pos="218520"/>
              </a:tabLst>
            </a:pPr>
            <a:r>
              <a:rPr b="0" lang="en-IN" sz="1200" spc="72" strike="noStrike">
                <a:solidFill>
                  <a:srgbClr val="000000"/>
                </a:solidFill>
                <a:latin typeface="Calibri"/>
                <a:ea typeface="DejaVu Sans"/>
              </a:rPr>
              <a:t>Type:</a:t>
            </a:r>
            <a:r>
              <a:rPr b="0" lang="en-IN" sz="1200" spc="52" strike="noStrike">
                <a:solidFill>
                  <a:srgbClr val="000000"/>
                </a:solidFill>
                <a:latin typeface="Calibri"/>
                <a:ea typeface="DejaVu Sans"/>
              </a:rPr>
              <a:t> </a:t>
            </a:r>
            <a:r>
              <a:rPr b="0" lang="en-IN" sz="1200" spc="80" strike="noStrike">
                <a:solidFill>
                  <a:srgbClr val="000000"/>
                </a:solidFill>
                <a:latin typeface="Calibri"/>
                <a:ea typeface="DejaVu Sans"/>
              </a:rPr>
              <a:t>Miscellaneous, </a:t>
            </a:r>
            <a:r>
              <a:rPr b="0" lang="en-IN" sz="1200" spc="86" strike="noStrike">
                <a:solidFill>
                  <a:srgbClr val="000000"/>
                </a:solidFill>
                <a:latin typeface="Calibri"/>
                <a:ea typeface="DejaVu Sans"/>
              </a:rPr>
              <a:t>Grayscale</a:t>
            </a:r>
            <a:endParaRPr b="0" lang="en-IN" sz="1200" spc="-1" strike="noStrike">
              <a:solidFill>
                <a:srgbClr val="000000"/>
              </a:solidFill>
              <a:latin typeface="Arial"/>
            </a:endParaRPr>
          </a:p>
          <a:p>
            <a:pPr marL="218520" indent="-205920">
              <a:lnSpc>
                <a:spcPct val="100000"/>
              </a:lnSpc>
              <a:buClr>
                <a:srgbClr val="000000"/>
              </a:buClr>
              <a:buFont typeface="Arial"/>
              <a:buChar char="●"/>
              <a:tabLst>
                <a:tab algn="l" pos="218520"/>
              </a:tabLst>
            </a:pPr>
            <a:r>
              <a:rPr b="0" lang="en-IN" sz="1200" spc="100" strike="noStrike">
                <a:solidFill>
                  <a:srgbClr val="000000"/>
                </a:solidFill>
                <a:latin typeface="Calibri"/>
                <a:ea typeface="DejaVu Sans"/>
              </a:rPr>
              <a:t>Format:</a:t>
            </a:r>
            <a:r>
              <a:rPr b="0" lang="en-IN" sz="1200" spc="60" strike="noStrike">
                <a:solidFill>
                  <a:srgbClr val="000000"/>
                </a:solidFill>
                <a:latin typeface="Calibri"/>
                <a:ea typeface="DejaVu Sans"/>
              </a:rPr>
              <a:t> </a:t>
            </a:r>
            <a:r>
              <a:rPr b="0" lang="en-IN" sz="1200" spc="92" strike="noStrike">
                <a:solidFill>
                  <a:srgbClr val="000000"/>
                </a:solidFill>
                <a:latin typeface="Calibri"/>
                <a:ea typeface="DejaVu Sans"/>
              </a:rPr>
              <a:t>Uint8</a:t>
            </a:r>
            <a:endParaRPr b="0" lang="en-IN" sz="1200" spc="-1" strike="noStrike">
              <a:solidFill>
                <a:srgbClr val="000000"/>
              </a:solidFill>
              <a:latin typeface="Arial"/>
            </a:endParaRPr>
          </a:p>
        </p:txBody>
      </p:sp>
      <p:sp>
        <p:nvSpPr>
          <p:cNvPr id="360" name="object 8"/>
          <p:cNvSpPr/>
          <p:nvPr/>
        </p:nvSpPr>
        <p:spPr>
          <a:xfrm>
            <a:off x="6200640" y="1276560"/>
            <a:ext cx="1799640" cy="924840"/>
          </a:xfrm>
          <a:prstGeom prst="rect">
            <a:avLst/>
          </a:prstGeom>
          <a:noFill/>
          <a:ln w="0">
            <a:noFill/>
          </a:ln>
        </p:spPr>
        <p:style>
          <a:lnRef idx="0"/>
          <a:fillRef idx="0"/>
          <a:effectRef idx="0"/>
          <a:fontRef idx="minor"/>
        </p:style>
        <p:txBody>
          <a:bodyPr lIns="0" rIns="0" tIns="12600" bIns="0" anchor="t">
            <a:spAutoFit/>
          </a:bodyPr>
          <a:p>
            <a:pPr marL="218520" indent="-205920">
              <a:lnSpc>
                <a:spcPct val="100000"/>
              </a:lnSpc>
              <a:spcBef>
                <a:spcPts val="99"/>
              </a:spcBef>
              <a:buClr>
                <a:srgbClr val="000000"/>
              </a:buClr>
              <a:buFont typeface="Arial"/>
              <a:buChar char="●"/>
              <a:tabLst>
                <a:tab algn="l" pos="218520"/>
              </a:tabLst>
            </a:pPr>
            <a:r>
              <a:rPr b="0" lang="en-IN" sz="1200" spc="120" strike="noStrike">
                <a:solidFill>
                  <a:srgbClr val="000000"/>
                </a:solidFill>
                <a:latin typeface="Calibri"/>
                <a:ea typeface="DejaVu Sans"/>
              </a:rPr>
              <a:t>Name:</a:t>
            </a:r>
            <a:r>
              <a:rPr b="0" lang="en-IN" sz="1200" spc="35" strike="noStrike">
                <a:solidFill>
                  <a:srgbClr val="000000"/>
                </a:solidFill>
                <a:latin typeface="Calibri"/>
                <a:ea typeface="DejaVu Sans"/>
              </a:rPr>
              <a:t> </a:t>
            </a:r>
            <a:r>
              <a:rPr b="0" lang="en-IN" sz="1200" spc="137" strike="noStrike">
                <a:solidFill>
                  <a:srgbClr val="000000"/>
                </a:solidFill>
                <a:latin typeface="Calibri"/>
                <a:ea typeface="DejaVu Sans"/>
              </a:rPr>
              <a:t>Baboon</a:t>
            </a:r>
            <a:endParaRPr b="0" lang="en-IN" sz="1200" spc="-1" strike="noStrike">
              <a:solidFill>
                <a:srgbClr val="000000"/>
              </a:solidFill>
              <a:latin typeface="Arial"/>
            </a:endParaRPr>
          </a:p>
          <a:p>
            <a:pPr marL="218520" indent="-205920">
              <a:lnSpc>
                <a:spcPct val="100000"/>
              </a:lnSpc>
              <a:buClr>
                <a:srgbClr val="000000"/>
              </a:buClr>
              <a:buFont typeface="Arial"/>
              <a:buChar char="●"/>
              <a:tabLst>
                <a:tab algn="l" pos="218520"/>
              </a:tabLst>
            </a:pPr>
            <a:r>
              <a:rPr b="0" lang="en-IN" sz="1200" spc="77" strike="noStrike">
                <a:solidFill>
                  <a:srgbClr val="000000"/>
                </a:solidFill>
                <a:latin typeface="Calibri"/>
                <a:ea typeface="DejaVu Sans"/>
              </a:rPr>
              <a:t>Size:</a:t>
            </a:r>
            <a:r>
              <a:rPr b="0" lang="en-IN" sz="1200" spc="21" strike="noStrike">
                <a:solidFill>
                  <a:srgbClr val="000000"/>
                </a:solidFill>
                <a:latin typeface="Calibri"/>
                <a:ea typeface="DejaVu Sans"/>
              </a:rPr>
              <a:t> </a:t>
            </a:r>
            <a:r>
              <a:rPr b="0" lang="en-IN" sz="1200" spc="-1" strike="noStrike">
                <a:solidFill>
                  <a:srgbClr val="000000"/>
                </a:solidFill>
                <a:latin typeface="Calibri"/>
                <a:ea typeface="DejaVu Sans"/>
              </a:rPr>
              <a:t>512</a:t>
            </a:r>
            <a:r>
              <a:rPr b="0" lang="en-IN" sz="1200" spc="26" strike="noStrike">
                <a:solidFill>
                  <a:srgbClr val="000000"/>
                </a:solidFill>
                <a:latin typeface="Calibri"/>
                <a:ea typeface="DejaVu Sans"/>
              </a:rPr>
              <a:t> </a:t>
            </a:r>
            <a:r>
              <a:rPr b="0" lang="en-IN" sz="1200" spc="120" strike="noStrike">
                <a:solidFill>
                  <a:srgbClr val="000000"/>
                </a:solidFill>
                <a:latin typeface="Calibri"/>
                <a:ea typeface="DejaVu Sans"/>
              </a:rPr>
              <a:t>x</a:t>
            </a:r>
            <a:r>
              <a:rPr b="0" lang="en-IN" sz="1200" spc="26" strike="noStrike">
                <a:solidFill>
                  <a:srgbClr val="000000"/>
                </a:solidFill>
                <a:latin typeface="Calibri"/>
                <a:ea typeface="DejaVu Sans"/>
              </a:rPr>
              <a:t> </a:t>
            </a:r>
            <a:r>
              <a:rPr b="0" lang="en-IN" sz="1200" spc="-26" strike="noStrike">
                <a:solidFill>
                  <a:srgbClr val="000000"/>
                </a:solidFill>
                <a:latin typeface="Calibri"/>
                <a:ea typeface="DejaVu Sans"/>
              </a:rPr>
              <a:t>512</a:t>
            </a:r>
            <a:endParaRPr b="0" lang="en-IN" sz="1200" spc="-1" strike="noStrike">
              <a:solidFill>
                <a:srgbClr val="000000"/>
              </a:solidFill>
              <a:latin typeface="Arial"/>
            </a:endParaRPr>
          </a:p>
          <a:p>
            <a:pPr marL="218520" indent="-206280">
              <a:lnSpc>
                <a:spcPct val="100000"/>
              </a:lnSpc>
              <a:buClr>
                <a:srgbClr val="000000"/>
              </a:buClr>
              <a:buFont typeface="Arial"/>
              <a:buChar char="●"/>
              <a:tabLst>
                <a:tab algn="l" pos="218520"/>
              </a:tabLst>
            </a:pPr>
            <a:r>
              <a:rPr b="0" lang="en-IN" sz="1200" spc="72" strike="noStrike">
                <a:solidFill>
                  <a:srgbClr val="000000"/>
                </a:solidFill>
                <a:latin typeface="Calibri"/>
                <a:ea typeface="DejaVu Sans"/>
              </a:rPr>
              <a:t>Type:</a:t>
            </a:r>
            <a:r>
              <a:rPr b="0" lang="en-IN" sz="1200" spc="52" strike="noStrike">
                <a:solidFill>
                  <a:srgbClr val="000000"/>
                </a:solidFill>
                <a:latin typeface="Calibri"/>
                <a:ea typeface="DejaVu Sans"/>
              </a:rPr>
              <a:t> </a:t>
            </a:r>
            <a:r>
              <a:rPr b="0" lang="en-IN" sz="1200" spc="80" strike="noStrike">
                <a:solidFill>
                  <a:srgbClr val="000000"/>
                </a:solidFill>
                <a:latin typeface="Calibri"/>
                <a:ea typeface="DejaVu Sans"/>
              </a:rPr>
              <a:t>Miscellaneous, </a:t>
            </a:r>
            <a:r>
              <a:rPr b="0" lang="en-IN" sz="1200" spc="86" strike="noStrike">
                <a:solidFill>
                  <a:srgbClr val="000000"/>
                </a:solidFill>
                <a:latin typeface="Calibri"/>
                <a:ea typeface="DejaVu Sans"/>
              </a:rPr>
              <a:t>Grayscale</a:t>
            </a:r>
            <a:endParaRPr b="0" lang="en-IN" sz="1200" spc="-1" strike="noStrike">
              <a:solidFill>
                <a:srgbClr val="000000"/>
              </a:solidFill>
              <a:latin typeface="Arial"/>
            </a:endParaRPr>
          </a:p>
          <a:p>
            <a:pPr marL="218520" indent="-205920">
              <a:lnSpc>
                <a:spcPct val="100000"/>
              </a:lnSpc>
              <a:buClr>
                <a:srgbClr val="000000"/>
              </a:buClr>
              <a:buFont typeface="Arial"/>
              <a:buChar char="●"/>
              <a:tabLst>
                <a:tab algn="l" pos="218520"/>
              </a:tabLst>
            </a:pPr>
            <a:r>
              <a:rPr b="0" lang="en-IN" sz="1200" spc="100" strike="noStrike">
                <a:solidFill>
                  <a:srgbClr val="000000"/>
                </a:solidFill>
                <a:latin typeface="Calibri"/>
                <a:ea typeface="DejaVu Sans"/>
              </a:rPr>
              <a:t>Format:</a:t>
            </a:r>
            <a:r>
              <a:rPr b="0" lang="en-IN" sz="1200" spc="60" strike="noStrike">
                <a:solidFill>
                  <a:srgbClr val="000000"/>
                </a:solidFill>
                <a:latin typeface="Calibri"/>
                <a:ea typeface="DejaVu Sans"/>
              </a:rPr>
              <a:t> </a:t>
            </a:r>
            <a:r>
              <a:rPr b="0" lang="en-IN" sz="1200" spc="92" strike="noStrike">
                <a:solidFill>
                  <a:srgbClr val="000000"/>
                </a:solidFill>
                <a:latin typeface="Calibri"/>
                <a:ea typeface="DejaVu Sans"/>
              </a:rPr>
              <a:t>Uint8</a:t>
            </a:r>
            <a:endParaRPr b="0" lang="en-IN" sz="1200" spc="-1" strike="noStrike">
              <a:solidFill>
                <a:srgbClr val="000000"/>
              </a:solidFill>
              <a:latin typeface="Arial"/>
            </a:endParaRPr>
          </a:p>
        </p:txBody>
      </p:sp>
      <p:sp>
        <p:nvSpPr>
          <p:cNvPr id="361" name="object 9"/>
          <p:cNvSpPr/>
          <p:nvPr/>
        </p:nvSpPr>
        <p:spPr>
          <a:xfrm>
            <a:off x="2332800" y="3072960"/>
            <a:ext cx="1799640" cy="924840"/>
          </a:xfrm>
          <a:prstGeom prst="rect">
            <a:avLst/>
          </a:prstGeom>
          <a:noFill/>
          <a:ln w="0">
            <a:noFill/>
          </a:ln>
        </p:spPr>
        <p:style>
          <a:lnRef idx="0"/>
          <a:fillRef idx="0"/>
          <a:effectRef idx="0"/>
          <a:fontRef idx="minor"/>
        </p:style>
        <p:txBody>
          <a:bodyPr lIns="0" rIns="0" tIns="12600" bIns="0" anchor="t">
            <a:spAutoFit/>
          </a:bodyPr>
          <a:p>
            <a:pPr marL="218520" indent="-205920">
              <a:lnSpc>
                <a:spcPct val="100000"/>
              </a:lnSpc>
              <a:spcBef>
                <a:spcPts val="99"/>
              </a:spcBef>
              <a:buClr>
                <a:srgbClr val="000000"/>
              </a:buClr>
              <a:buFont typeface="Arial"/>
              <a:buChar char="●"/>
              <a:tabLst>
                <a:tab algn="l" pos="218520"/>
              </a:tabLst>
            </a:pPr>
            <a:r>
              <a:rPr b="0" lang="en-IN" sz="1200" spc="120" strike="noStrike">
                <a:solidFill>
                  <a:srgbClr val="000000"/>
                </a:solidFill>
                <a:latin typeface="Calibri"/>
                <a:ea typeface="DejaVu Sans"/>
              </a:rPr>
              <a:t>Name:</a:t>
            </a:r>
            <a:r>
              <a:rPr b="0" lang="en-IN" sz="1200" spc="35" strike="noStrike">
                <a:solidFill>
                  <a:srgbClr val="000000"/>
                </a:solidFill>
                <a:latin typeface="Calibri"/>
                <a:ea typeface="DejaVu Sans"/>
              </a:rPr>
              <a:t> </a:t>
            </a:r>
            <a:r>
              <a:rPr b="0" lang="en-IN" sz="1200" spc="120" strike="noStrike">
                <a:solidFill>
                  <a:srgbClr val="000000"/>
                </a:solidFill>
                <a:latin typeface="Calibri"/>
                <a:ea typeface="DejaVu Sans"/>
              </a:rPr>
              <a:t>Pappers</a:t>
            </a:r>
            <a:endParaRPr b="0" lang="en-IN" sz="1200" spc="-1" strike="noStrike">
              <a:solidFill>
                <a:srgbClr val="000000"/>
              </a:solidFill>
              <a:latin typeface="Arial"/>
            </a:endParaRPr>
          </a:p>
          <a:p>
            <a:pPr marL="218520" indent="-205920">
              <a:lnSpc>
                <a:spcPct val="100000"/>
              </a:lnSpc>
              <a:buClr>
                <a:srgbClr val="000000"/>
              </a:buClr>
              <a:buFont typeface="Arial"/>
              <a:buChar char="●"/>
              <a:tabLst>
                <a:tab algn="l" pos="218520"/>
              </a:tabLst>
            </a:pPr>
            <a:r>
              <a:rPr b="0" lang="en-IN" sz="1200" spc="77" strike="noStrike">
                <a:solidFill>
                  <a:srgbClr val="000000"/>
                </a:solidFill>
                <a:latin typeface="Calibri"/>
                <a:ea typeface="DejaVu Sans"/>
              </a:rPr>
              <a:t>Size:</a:t>
            </a:r>
            <a:r>
              <a:rPr b="0" lang="en-IN" sz="1200" spc="21" strike="noStrike">
                <a:solidFill>
                  <a:srgbClr val="000000"/>
                </a:solidFill>
                <a:latin typeface="Calibri"/>
                <a:ea typeface="DejaVu Sans"/>
              </a:rPr>
              <a:t> </a:t>
            </a:r>
            <a:r>
              <a:rPr b="0" lang="en-IN" sz="1200" spc="-1" strike="noStrike">
                <a:solidFill>
                  <a:srgbClr val="000000"/>
                </a:solidFill>
                <a:latin typeface="Calibri"/>
                <a:ea typeface="DejaVu Sans"/>
              </a:rPr>
              <a:t>512</a:t>
            </a:r>
            <a:r>
              <a:rPr b="0" lang="en-IN" sz="1200" spc="26" strike="noStrike">
                <a:solidFill>
                  <a:srgbClr val="000000"/>
                </a:solidFill>
                <a:latin typeface="Calibri"/>
                <a:ea typeface="DejaVu Sans"/>
              </a:rPr>
              <a:t> </a:t>
            </a:r>
            <a:r>
              <a:rPr b="0" lang="en-IN" sz="1200" spc="120" strike="noStrike">
                <a:solidFill>
                  <a:srgbClr val="000000"/>
                </a:solidFill>
                <a:latin typeface="Calibri"/>
                <a:ea typeface="DejaVu Sans"/>
              </a:rPr>
              <a:t>x</a:t>
            </a:r>
            <a:r>
              <a:rPr b="0" lang="en-IN" sz="1200" spc="26" strike="noStrike">
                <a:solidFill>
                  <a:srgbClr val="000000"/>
                </a:solidFill>
                <a:latin typeface="Calibri"/>
                <a:ea typeface="DejaVu Sans"/>
              </a:rPr>
              <a:t> </a:t>
            </a:r>
            <a:r>
              <a:rPr b="0" lang="en-IN" sz="1200" spc="-26" strike="noStrike">
                <a:solidFill>
                  <a:srgbClr val="000000"/>
                </a:solidFill>
                <a:latin typeface="Calibri"/>
                <a:ea typeface="DejaVu Sans"/>
              </a:rPr>
              <a:t>512</a:t>
            </a:r>
            <a:endParaRPr b="0" lang="en-IN" sz="1200" spc="-1" strike="noStrike">
              <a:solidFill>
                <a:srgbClr val="000000"/>
              </a:solidFill>
              <a:latin typeface="Arial"/>
            </a:endParaRPr>
          </a:p>
          <a:p>
            <a:pPr marL="218520" indent="-206280">
              <a:lnSpc>
                <a:spcPct val="100000"/>
              </a:lnSpc>
              <a:buClr>
                <a:srgbClr val="000000"/>
              </a:buClr>
              <a:buFont typeface="Arial"/>
              <a:buChar char="●"/>
              <a:tabLst>
                <a:tab algn="l" pos="218520"/>
              </a:tabLst>
            </a:pPr>
            <a:r>
              <a:rPr b="0" lang="en-IN" sz="1200" spc="72" strike="noStrike">
                <a:solidFill>
                  <a:srgbClr val="000000"/>
                </a:solidFill>
                <a:latin typeface="Calibri"/>
                <a:ea typeface="DejaVu Sans"/>
              </a:rPr>
              <a:t>Type:</a:t>
            </a:r>
            <a:r>
              <a:rPr b="0" lang="en-IN" sz="1200" spc="52" strike="noStrike">
                <a:solidFill>
                  <a:srgbClr val="000000"/>
                </a:solidFill>
                <a:latin typeface="Calibri"/>
                <a:ea typeface="DejaVu Sans"/>
              </a:rPr>
              <a:t> </a:t>
            </a:r>
            <a:r>
              <a:rPr b="0" lang="en-IN" sz="1200" spc="80" strike="noStrike">
                <a:solidFill>
                  <a:srgbClr val="000000"/>
                </a:solidFill>
                <a:latin typeface="Calibri"/>
                <a:ea typeface="DejaVu Sans"/>
              </a:rPr>
              <a:t>Miscellaneous, </a:t>
            </a:r>
            <a:r>
              <a:rPr b="0" lang="en-IN" sz="1200" spc="86" strike="noStrike">
                <a:solidFill>
                  <a:srgbClr val="000000"/>
                </a:solidFill>
                <a:latin typeface="Calibri"/>
                <a:ea typeface="DejaVu Sans"/>
              </a:rPr>
              <a:t>Grayscale</a:t>
            </a:r>
            <a:endParaRPr b="0" lang="en-IN" sz="1200" spc="-1" strike="noStrike">
              <a:solidFill>
                <a:srgbClr val="000000"/>
              </a:solidFill>
              <a:latin typeface="Arial"/>
            </a:endParaRPr>
          </a:p>
          <a:p>
            <a:pPr marL="218520" indent="-205920">
              <a:lnSpc>
                <a:spcPct val="100000"/>
              </a:lnSpc>
              <a:buClr>
                <a:srgbClr val="000000"/>
              </a:buClr>
              <a:buFont typeface="Arial"/>
              <a:buChar char="●"/>
              <a:tabLst>
                <a:tab algn="l" pos="218520"/>
              </a:tabLst>
            </a:pPr>
            <a:r>
              <a:rPr b="0" lang="en-IN" sz="1200" spc="100" strike="noStrike">
                <a:solidFill>
                  <a:srgbClr val="000000"/>
                </a:solidFill>
                <a:latin typeface="Calibri"/>
                <a:ea typeface="DejaVu Sans"/>
              </a:rPr>
              <a:t>Format:</a:t>
            </a:r>
            <a:r>
              <a:rPr b="0" lang="en-IN" sz="1200" spc="60" strike="noStrike">
                <a:solidFill>
                  <a:srgbClr val="000000"/>
                </a:solidFill>
                <a:latin typeface="Calibri"/>
                <a:ea typeface="DejaVu Sans"/>
              </a:rPr>
              <a:t> </a:t>
            </a:r>
            <a:r>
              <a:rPr b="0" lang="en-IN" sz="1200" spc="92" strike="noStrike">
                <a:solidFill>
                  <a:srgbClr val="000000"/>
                </a:solidFill>
                <a:latin typeface="Calibri"/>
                <a:ea typeface="DejaVu Sans"/>
              </a:rPr>
              <a:t>Uint8</a:t>
            </a:r>
            <a:endParaRPr b="0" lang="en-IN" sz="1200" spc="-1" strike="noStrike">
              <a:solidFill>
                <a:srgbClr val="000000"/>
              </a:solidFill>
              <a:latin typeface="Arial"/>
            </a:endParaRPr>
          </a:p>
        </p:txBody>
      </p:sp>
      <p:sp>
        <p:nvSpPr>
          <p:cNvPr id="362" name="object 10"/>
          <p:cNvSpPr/>
          <p:nvPr/>
        </p:nvSpPr>
        <p:spPr>
          <a:xfrm>
            <a:off x="6200640" y="3063240"/>
            <a:ext cx="2003400" cy="742320"/>
          </a:xfrm>
          <a:prstGeom prst="rect">
            <a:avLst/>
          </a:prstGeom>
          <a:noFill/>
          <a:ln w="0">
            <a:noFill/>
          </a:ln>
        </p:spPr>
        <p:style>
          <a:lnRef idx="0"/>
          <a:fillRef idx="0"/>
          <a:effectRef idx="0"/>
          <a:fontRef idx="minor"/>
        </p:style>
        <p:txBody>
          <a:bodyPr lIns="0" rIns="0" tIns="12600" bIns="0" anchor="t">
            <a:spAutoFit/>
          </a:bodyPr>
          <a:p>
            <a:pPr marL="218520" indent="-205920">
              <a:lnSpc>
                <a:spcPct val="100000"/>
              </a:lnSpc>
              <a:spcBef>
                <a:spcPts val="99"/>
              </a:spcBef>
              <a:buClr>
                <a:srgbClr val="000000"/>
              </a:buClr>
              <a:buFont typeface="Arial"/>
              <a:buChar char="●"/>
              <a:tabLst>
                <a:tab algn="l" pos="218520"/>
              </a:tabLst>
            </a:pPr>
            <a:r>
              <a:rPr b="0" lang="en-IN" sz="1200" spc="120" strike="noStrike">
                <a:solidFill>
                  <a:srgbClr val="000000"/>
                </a:solidFill>
                <a:latin typeface="Calibri"/>
                <a:ea typeface="DejaVu Sans"/>
              </a:rPr>
              <a:t>Name:</a:t>
            </a:r>
            <a:r>
              <a:rPr b="0" lang="en-IN" sz="1200" spc="35" strike="noStrike">
                <a:solidFill>
                  <a:srgbClr val="000000"/>
                </a:solidFill>
                <a:latin typeface="Calibri"/>
                <a:ea typeface="DejaVu Sans"/>
              </a:rPr>
              <a:t> </a:t>
            </a:r>
            <a:r>
              <a:rPr b="0" lang="en-IN" sz="1200" spc="100" strike="noStrike">
                <a:solidFill>
                  <a:srgbClr val="000000"/>
                </a:solidFill>
                <a:latin typeface="Calibri"/>
                <a:ea typeface="DejaVu Sans"/>
              </a:rPr>
              <a:t>Map</a:t>
            </a:r>
            <a:endParaRPr b="0" lang="en-IN" sz="1200" spc="-1" strike="noStrike">
              <a:solidFill>
                <a:srgbClr val="000000"/>
              </a:solidFill>
              <a:latin typeface="Arial"/>
            </a:endParaRPr>
          </a:p>
          <a:p>
            <a:pPr marL="218520" indent="-205920">
              <a:lnSpc>
                <a:spcPct val="100000"/>
              </a:lnSpc>
              <a:buClr>
                <a:srgbClr val="000000"/>
              </a:buClr>
              <a:buFont typeface="Arial"/>
              <a:buChar char="●"/>
              <a:tabLst>
                <a:tab algn="l" pos="218520"/>
              </a:tabLst>
            </a:pPr>
            <a:r>
              <a:rPr b="0" lang="en-IN" sz="1200" spc="77" strike="noStrike">
                <a:solidFill>
                  <a:srgbClr val="000000"/>
                </a:solidFill>
                <a:latin typeface="Calibri"/>
                <a:ea typeface="DejaVu Sans"/>
              </a:rPr>
              <a:t>Size:</a:t>
            </a:r>
            <a:r>
              <a:rPr b="0" lang="en-IN" sz="1200" spc="21" strike="noStrike">
                <a:solidFill>
                  <a:srgbClr val="000000"/>
                </a:solidFill>
                <a:latin typeface="Calibri"/>
                <a:ea typeface="DejaVu Sans"/>
              </a:rPr>
              <a:t> </a:t>
            </a:r>
            <a:r>
              <a:rPr b="0" lang="en-IN" sz="1200" spc="-1" strike="noStrike">
                <a:solidFill>
                  <a:srgbClr val="000000"/>
                </a:solidFill>
                <a:latin typeface="Calibri"/>
                <a:ea typeface="DejaVu Sans"/>
              </a:rPr>
              <a:t>512</a:t>
            </a:r>
            <a:r>
              <a:rPr b="0" lang="en-IN" sz="1200" spc="26" strike="noStrike">
                <a:solidFill>
                  <a:srgbClr val="000000"/>
                </a:solidFill>
                <a:latin typeface="Calibri"/>
                <a:ea typeface="DejaVu Sans"/>
              </a:rPr>
              <a:t> </a:t>
            </a:r>
            <a:r>
              <a:rPr b="0" lang="en-IN" sz="1200" spc="120" strike="noStrike">
                <a:solidFill>
                  <a:srgbClr val="000000"/>
                </a:solidFill>
                <a:latin typeface="Calibri"/>
                <a:ea typeface="DejaVu Sans"/>
              </a:rPr>
              <a:t>x</a:t>
            </a:r>
            <a:r>
              <a:rPr b="0" lang="en-IN" sz="1200" spc="26" strike="noStrike">
                <a:solidFill>
                  <a:srgbClr val="000000"/>
                </a:solidFill>
                <a:latin typeface="Calibri"/>
                <a:ea typeface="DejaVu Sans"/>
              </a:rPr>
              <a:t> </a:t>
            </a:r>
            <a:r>
              <a:rPr b="0" lang="en-IN" sz="1200" spc="-26" strike="noStrike">
                <a:solidFill>
                  <a:srgbClr val="000000"/>
                </a:solidFill>
                <a:latin typeface="Calibri"/>
                <a:ea typeface="DejaVu Sans"/>
              </a:rPr>
              <a:t>512</a:t>
            </a:r>
            <a:endParaRPr b="0" lang="en-IN" sz="1200" spc="-1" strike="noStrike">
              <a:solidFill>
                <a:srgbClr val="000000"/>
              </a:solidFill>
              <a:latin typeface="Arial"/>
            </a:endParaRPr>
          </a:p>
          <a:p>
            <a:pPr marL="218520" indent="-205920">
              <a:lnSpc>
                <a:spcPct val="100000"/>
              </a:lnSpc>
              <a:buClr>
                <a:srgbClr val="000000"/>
              </a:buClr>
              <a:buFont typeface="Arial"/>
              <a:buChar char="●"/>
              <a:tabLst>
                <a:tab algn="l" pos="218520"/>
              </a:tabLst>
            </a:pPr>
            <a:r>
              <a:rPr b="0" lang="en-IN" sz="1200" spc="72" strike="noStrike">
                <a:solidFill>
                  <a:srgbClr val="000000"/>
                </a:solidFill>
                <a:latin typeface="Calibri"/>
                <a:ea typeface="DejaVu Sans"/>
              </a:rPr>
              <a:t>Type:</a:t>
            </a:r>
            <a:r>
              <a:rPr b="0" lang="en-IN" sz="1200" spc="41" strike="noStrike">
                <a:solidFill>
                  <a:srgbClr val="000000"/>
                </a:solidFill>
                <a:latin typeface="Calibri"/>
                <a:ea typeface="DejaVu Sans"/>
              </a:rPr>
              <a:t> </a:t>
            </a:r>
            <a:r>
              <a:rPr b="0" lang="en-IN" sz="1200" spc="72" strike="noStrike">
                <a:solidFill>
                  <a:srgbClr val="000000"/>
                </a:solidFill>
                <a:latin typeface="Calibri"/>
                <a:ea typeface="DejaVu Sans"/>
              </a:rPr>
              <a:t>Aerials,</a:t>
            </a:r>
            <a:r>
              <a:rPr b="0" lang="en-IN" sz="1200" spc="46" strike="noStrike">
                <a:solidFill>
                  <a:srgbClr val="000000"/>
                </a:solidFill>
                <a:latin typeface="Calibri"/>
                <a:ea typeface="DejaVu Sans"/>
              </a:rPr>
              <a:t> </a:t>
            </a:r>
            <a:r>
              <a:rPr b="0" lang="en-IN" sz="1200" spc="86" strike="noStrike">
                <a:solidFill>
                  <a:srgbClr val="000000"/>
                </a:solidFill>
                <a:latin typeface="Calibri"/>
                <a:ea typeface="DejaVu Sans"/>
              </a:rPr>
              <a:t>Grayscale</a:t>
            </a:r>
            <a:endParaRPr b="0" lang="en-IN" sz="1200" spc="-1" strike="noStrike">
              <a:solidFill>
                <a:srgbClr val="000000"/>
              </a:solidFill>
              <a:latin typeface="Arial"/>
            </a:endParaRPr>
          </a:p>
          <a:p>
            <a:pPr marL="218520" indent="-205920">
              <a:lnSpc>
                <a:spcPct val="100000"/>
              </a:lnSpc>
              <a:buClr>
                <a:srgbClr val="000000"/>
              </a:buClr>
              <a:buFont typeface="Arial"/>
              <a:buChar char="●"/>
              <a:tabLst>
                <a:tab algn="l" pos="218520"/>
              </a:tabLst>
            </a:pPr>
            <a:r>
              <a:rPr b="0" lang="en-IN" sz="1200" spc="100" strike="noStrike">
                <a:solidFill>
                  <a:srgbClr val="000000"/>
                </a:solidFill>
                <a:latin typeface="Calibri"/>
                <a:ea typeface="DejaVu Sans"/>
              </a:rPr>
              <a:t>Format:</a:t>
            </a:r>
            <a:r>
              <a:rPr b="0" lang="en-IN" sz="1200" spc="60" strike="noStrike">
                <a:solidFill>
                  <a:srgbClr val="000000"/>
                </a:solidFill>
                <a:latin typeface="Calibri"/>
                <a:ea typeface="DejaVu Sans"/>
              </a:rPr>
              <a:t> </a:t>
            </a:r>
            <a:r>
              <a:rPr b="0" lang="en-IN" sz="1200" spc="92" strike="noStrike">
                <a:solidFill>
                  <a:srgbClr val="000000"/>
                </a:solidFill>
                <a:latin typeface="Calibri"/>
                <a:ea typeface="DejaVu Sans"/>
              </a:rPr>
              <a:t>Uint8</a:t>
            </a:r>
            <a:endParaRPr b="0" lang="en-IN" sz="12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321" strike="noStrike">
                <a:solidFill>
                  <a:srgbClr val="381dff"/>
                </a:solidFill>
                <a:latin typeface="Roboto Medium"/>
              </a:rPr>
              <a:t>Histogram</a:t>
            </a:r>
            <a:r>
              <a:rPr b="1" lang="en-IN" sz="2400" spc="180" strike="noStrike">
                <a:solidFill>
                  <a:srgbClr val="381dff"/>
                </a:solidFill>
                <a:latin typeface="Roboto Medium"/>
              </a:rPr>
              <a:t> </a:t>
            </a:r>
            <a:r>
              <a:rPr b="1" lang="en-IN" sz="2400" spc="270" strike="noStrike">
                <a:solidFill>
                  <a:srgbClr val="381dff"/>
                </a:solidFill>
                <a:latin typeface="Roboto Medium"/>
              </a:rPr>
              <a:t>Analysis</a:t>
            </a:r>
            <a:endParaRPr b="0" lang="en-IN" sz="2400" spc="-1" strike="noStrike">
              <a:solidFill>
                <a:srgbClr val="000000"/>
              </a:solidFill>
              <a:latin typeface="Arial"/>
            </a:endParaRPr>
          </a:p>
        </p:txBody>
      </p:sp>
      <p:sp>
        <p:nvSpPr>
          <p:cNvPr id="364" name="object 3"/>
          <p:cNvSpPr/>
          <p:nvPr/>
        </p:nvSpPr>
        <p:spPr>
          <a:xfrm>
            <a:off x="549000" y="1082520"/>
            <a:ext cx="7992720" cy="1070280"/>
          </a:xfrm>
          <a:prstGeom prst="rect">
            <a:avLst/>
          </a:prstGeom>
          <a:noFill/>
          <a:ln w="0">
            <a:noFill/>
          </a:ln>
        </p:spPr>
        <p:style>
          <a:lnRef idx="0"/>
          <a:fillRef idx="0"/>
          <a:effectRef idx="0"/>
          <a:fontRef idx="minor"/>
        </p:style>
        <p:txBody>
          <a:bodyPr lIns="0" rIns="0" tIns="12600" bIns="0" anchor="t">
            <a:spAutoFit/>
          </a:bodyPr>
          <a:p>
            <a:pPr marL="232920" indent="-221040">
              <a:lnSpc>
                <a:spcPct val="114000"/>
              </a:lnSpc>
              <a:spcBef>
                <a:spcPts val="99"/>
              </a:spcBef>
              <a:buClr>
                <a:srgbClr val="1f2123"/>
              </a:buClr>
              <a:buFont typeface="Arial"/>
              <a:buChar char="●"/>
              <a:tabLst>
                <a:tab algn="l" pos="234360"/>
              </a:tabLst>
            </a:pPr>
            <a:r>
              <a:rPr b="0" lang="en-IN" sz="1400" spc="185" strike="noStrike">
                <a:solidFill>
                  <a:srgbClr val="1f2123"/>
                </a:solidFill>
                <a:latin typeface="Calibri"/>
                <a:ea typeface="DejaVu Sans"/>
              </a:rPr>
              <a:t>An</a:t>
            </a:r>
            <a:r>
              <a:rPr b="0" lang="en-IN" sz="1400" spc="151" strike="noStrike">
                <a:solidFill>
                  <a:srgbClr val="1f2123"/>
                </a:solidFill>
                <a:latin typeface="Calibri"/>
                <a:ea typeface="DejaVu Sans"/>
              </a:rPr>
              <a:t>  </a:t>
            </a:r>
            <a:r>
              <a:rPr b="0" lang="en-IN" sz="1400" spc="185" strike="noStrike">
                <a:solidFill>
                  <a:srgbClr val="1f2123"/>
                </a:solidFill>
                <a:latin typeface="Calibri"/>
                <a:ea typeface="DejaVu Sans"/>
              </a:rPr>
              <a:t>image</a:t>
            </a:r>
            <a:r>
              <a:rPr b="0" lang="en-IN" sz="1400" spc="151" strike="noStrike">
                <a:solidFill>
                  <a:srgbClr val="1f2123"/>
                </a:solidFill>
                <a:latin typeface="Calibri"/>
                <a:ea typeface="DejaVu Sans"/>
              </a:rPr>
              <a:t>  </a:t>
            </a:r>
            <a:r>
              <a:rPr b="0" lang="en-IN" sz="1400" spc="145" strike="noStrike">
                <a:solidFill>
                  <a:srgbClr val="1f2123"/>
                </a:solidFill>
                <a:latin typeface="Calibri"/>
                <a:ea typeface="DejaVu Sans"/>
              </a:rPr>
              <a:t>histogram</a:t>
            </a:r>
            <a:r>
              <a:rPr b="0" lang="en-IN" sz="1400" spc="151" strike="noStrike">
                <a:solidFill>
                  <a:srgbClr val="1f2123"/>
                </a:solidFill>
                <a:latin typeface="Calibri"/>
                <a:ea typeface="DejaVu Sans"/>
              </a:rPr>
              <a:t>  </a:t>
            </a:r>
            <a:r>
              <a:rPr b="0" lang="en-IN" sz="1400" spc="140" strike="noStrike">
                <a:solidFill>
                  <a:srgbClr val="1f2123"/>
                </a:solidFill>
                <a:latin typeface="Calibri"/>
                <a:ea typeface="DejaVu Sans"/>
              </a:rPr>
              <a:t>demonstrates</a:t>
            </a:r>
            <a:r>
              <a:rPr b="0" lang="en-IN" sz="1400" spc="151" strike="noStrike">
                <a:solidFill>
                  <a:srgbClr val="1f2123"/>
                </a:solidFill>
                <a:latin typeface="Calibri"/>
                <a:ea typeface="DejaVu Sans"/>
              </a:rPr>
              <a:t>  </a:t>
            </a:r>
            <a:r>
              <a:rPr b="0" lang="en-IN" sz="1400" spc="180" strike="noStrike">
                <a:solidFill>
                  <a:srgbClr val="1f2123"/>
                </a:solidFill>
                <a:latin typeface="Calibri"/>
                <a:ea typeface="DejaVu Sans"/>
              </a:rPr>
              <a:t>how</a:t>
            </a:r>
            <a:r>
              <a:rPr b="0" lang="en-IN" sz="1400" spc="151" strike="noStrike">
                <a:solidFill>
                  <a:srgbClr val="1f2123"/>
                </a:solidFill>
                <a:latin typeface="Calibri"/>
                <a:ea typeface="DejaVu Sans"/>
              </a:rPr>
              <a:t>  </a:t>
            </a:r>
            <a:r>
              <a:rPr b="0" lang="en-IN" sz="1400" spc="111" strike="noStrike">
                <a:solidFill>
                  <a:srgbClr val="1f2123"/>
                </a:solidFill>
                <a:latin typeface="Calibri"/>
                <a:ea typeface="DejaVu Sans"/>
              </a:rPr>
              <a:t>pixels</a:t>
            </a:r>
            <a:r>
              <a:rPr b="0" lang="en-IN" sz="1400" spc="151" strike="noStrike">
                <a:solidFill>
                  <a:srgbClr val="1f2123"/>
                </a:solidFill>
                <a:latin typeface="Calibri"/>
                <a:ea typeface="DejaVu Sans"/>
              </a:rPr>
              <a:t>  </a:t>
            </a:r>
            <a:r>
              <a:rPr b="0" lang="en-IN" sz="1400" spc="120" strike="noStrike">
                <a:solidFill>
                  <a:srgbClr val="1f2123"/>
                </a:solidFill>
                <a:latin typeface="Calibri"/>
                <a:ea typeface="DejaVu Sans"/>
              </a:rPr>
              <a:t>in</a:t>
            </a:r>
            <a:r>
              <a:rPr b="0" lang="en-IN" sz="1400" spc="151" strike="noStrike">
                <a:solidFill>
                  <a:srgbClr val="1f2123"/>
                </a:solidFill>
                <a:latin typeface="Calibri"/>
                <a:ea typeface="DejaVu Sans"/>
              </a:rPr>
              <a:t>  </a:t>
            </a:r>
            <a:r>
              <a:rPr b="0" lang="en-IN" sz="1400" spc="180" strike="noStrike">
                <a:solidFill>
                  <a:srgbClr val="1f2123"/>
                </a:solidFill>
                <a:latin typeface="Calibri"/>
                <a:ea typeface="DejaVu Sans"/>
              </a:rPr>
              <a:t>an</a:t>
            </a:r>
            <a:r>
              <a:rPr b="0" lang="en-IN" sz="1400" spc="151" strike="noStrike">
                <a:solidFill>
                  <a:srgbClr val="1f2123"/>
                </a:solidFill>
                <a:latin typeface="Calibri"/>
                <a:ea typeface="DejaVu Sans"/>
              </a:rPr>
              <a:t>  </a:t>
            </a:r>
            <a:r>
              <a:rPr b="0" lang="en-IN" sz="1400" spc="185" strike="noStrike">
                <a:solidFill>
                  <a:srgbClr val="1f2123"/>
                </a:solidFill>
                <a:latin typeface="Calibri"/>
                <a:ea typeface="DejaVu Sans"/>
              </a:rPr>
              <a:t>image</a:t>
            </a:r>
            <a:r>
              <a:rPr b="0" lang="en-IN" sz="1400" spc="151" strike="noStrike">
                <a:solidFill>
                  <a:srgbClr val="1f2123"/>
                </a:solidFill>
                <a:latin typeface="Calibri"/>
                <a:ea typeface="DejaVu Sans"/>
              </a:rPr>
              <a:t>  </a:t>
            </a:r>
            <a:r>
              <a:rPr b="0" lang="en-IN" sz="1400" spc="106" strike="noStrike">
                <a:solidFill>
                  <a:srgbClr val="1f2123"/>
                </a:solidFill>
                <a:latin typeface="Calibri"/>
                <a:ea typeface="DejaVu Sans"/>
              </a:rPr>
              <a:t>are</a:t>
            </a:r>
            <a:r>
              <a:rPr b="0" lang="en-IN" sz="1400" spc="151" strike="noStrike">
                <a:solidFill>
                  <a:srgbClr val="1f2123"/>
                </a:solidFill>
                <a:latin typeface="Calibri"/>
                <a:ea typeface="DejaVu Sans"/>
              </a:rPr>
              <a:t>  </a:t>
            </a:r>
            <a:r>
              <a:rPr b="0" lang="en-IN" sz="1400" spc="120" strike="noStrike">
                <a:solidFill>
                  <a:srgbClr val="1f2123"/>
                </a:solidFill>
                <a:latin typeface="Calibri"/>
                <a:ea typeface="DejaVu Sans"/>
              </a:rPr>
              <a:t>distributed</a:t>
            </a:r>
            <a:r>
              <a:rPr b="0" lang="en-IN" sz="1400" spc="151" strike="noStrike">
                <a:solidFill>
                  <a:srgbClr val="1f2123"/>
                </a:solidFill>
                <a:latin typeface="Calibri"/>
                <a:ea typeface="DejaVu Sans"/>
              </a:rPr>
              <a:t>  </a:t>
            </a:r>
            <a:r>
              <a:rPr b="0" lang="en-IN" sz="1400" spc="120" strike="noStrike">
                <a:solidFill>
                  <a:srgbClr val="1f2123"/>
                </a:solidFill>
                <a:latin typeface="Calibri"/>
                <a:ea typeface="DejaVu Sans"/>
              </a:rPr>
              <a:t>by </a:t>
            </a:r>
            <a:r>
              <a:rPr b="0" lang="en-IN" sz="1400" spc="180" strike="noStrike">
                <a:solidFill>
                  <a:srgbClr val="1f2123"/>
                </a:solidFill>
                <a:latin typeface="Calibri"/>
                <a:ea typeface="DejaVu Sans"/>
              </a:rPr>
              <a:t>graphing</a:t>
            </a:r>
            <a:r>
              <a:rPr b="0" lang="en-IN" sz="1400" spc="52" strike="noStrike">
                <a:solidFill>
                  <a:srgbClr val="1f2123"/>
                </a:solidFill>
                <a:latin typeface="Calibri"/>
                <a:ea typeface="DejaVu Sans"/>
              </a:rPr>
              <a:t> </a:t>
            </a:r>
            <a:r>
              <a:rPr b="0" lang="en-IN" sz="1400" spc="137" strike="noStrike">
                <a:solidFill>
                  <a:srgbClr val="1f2123"/>
                </a:solidFill>
                <a:latin typeface="Calibri"/>
                <a:ea typeface="DejaVu Sans"/>
              </a:rPr>
              <a:t>the</a:t>
            </a:r>
            <a:r>
              <a:rPr b="0" lang="en-IN" sz="1400" spc="52" strike="noStrike">
                <a:solidFill>
                  <a:srgbClr val="1f2123"/>
                </a:solidFill>
                <a:latin typeface="Calibri"/>
                <a:ea typeface="DejaVu Sans"/>
              </a:rPr>
              <a:t> </a:t>
            </a:r>
            <a:r>
              <a:rPr b="0" lang="en-IN" sz="1400" spc="182" strike="noStrike">
                <a:solidFill>
                  <a:srgbClr val="1f2123"/>
                </a:solidFill>
                <a:latin typeface="Calibri"/>
                <a:ea typeface="DejaVu Sans"/>
              </a:rPr>
              <a:t>number</a:t>
            </a:r>
            <a:r>
              <a:rPr b="0" lang="en-IN" sz="1400" spc="55"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52" strike="noStrike">
                <a:solidFill>
                  <a:srgbClr val="1f2123"/>
                </a:solidFill>
                <a:latin typeface="Calibri"/>
                <a:ea typeface="DejaVu Sans"/>
              </a:rPr>
              <a:t> </a:t>
            </a:r>
            <a:r>
              <a:rPr b="0" lang="en-IN" sz="1400" spc="111" strike="noStrike">
                <a:solidFill>
                  <a:srgbClr val="1f2123"/>
                </a:solidFill>
                <a:latin typeface="Calibri"/>
                <a:ea typeface="DejaVu Sans"/>
              </a:rPr>
              <a:t>pixels</a:t>
            </a:r>
            <a:r>
              <a:rPr b="0" lang="en-IN" sz="1400" spc="55" strike="noStrike">
                <a:solidFill>
                  <a:srgbClr val="1f2123"/>
                </a:solidFill>
                <a:latin typeface="Calibri"/>
                <a:ea typeface="DejaVu Sans"/>
              </a:rPr>
              <a:t> </a:t>
            </a:r>
            <a:r>
              <a:rPr b="0" lang="en-IN" sz="1400" spc="117" strike="noStrike">
                <a:solidFill>
                  <a:srgbClr val="1f2123"/>
                </a:solidFill>
                <a:latin typeface="Calibri"/>
                <a:ea typeface="DejaVu Sans"/>
              </a:rPr>
              <a:t>at</a:t>
            </a:r>
            <a:r>
              <a:rPr b="0" lang="en-IN" sz="1400" spc="52" strike="noStrike">
                <a:solidFill>
                  <a:srgbClr val="1f2123"/>
                </a:solidFill>
                <a:latin typeface="Calibri"/>
                <a:ea typeface="DejaVu Sans"/>
              </a:rPr>
              <a:t> </a:t>
            </a:r>
            <a:r>
              <a:rPr b="0" lang="en-IN" sz="1400" spc="111" strike="noStrike">
                <a:solidFill>
                  <a:srgbClr val="1f2123"/>
                </a:solidFill>
                <a:latin typeface="Calibri"/>
                <a:ea typeface="DejaVu Sans"/>
              </a:rPr>
              <a:t>intensity</a:t>
            </a:r>
            <a:r>
              <a:rPr b="0" lang="en-IN" sz="1400" spc="55" strike="noStrike">
                <a:solidFill>
                  <a:srgbClr val="1f2123"/>
                </a:solidFill>
                <a:latin typeface="Calibri"/>
                <a:ea typeface="DejaVu Sans"/>
              </a:rPr>
              <a:t> level.</a:t>
            </a:r>
            <a:endParaRPr b="0" lang="en-IN" sz="1400" spc="-1" strike="noStrike">
              <a:solidFill>
                <a:srgbClr val="000000"/>
              </a:solidFill>
              <a:latin typeface="Arial"/>
            </a:endParaRPr>
          </a:p>
          <a:p>
            <a:pPr marL="232920" indent="-221040">
              <a:lnSpc>
                <a:spcPct val="114000"/>
              </a:lnSpc>
              <a:spcBef>
                <a:spcPts val="689"/>
              </a:spcBef>
              <a:buClr>
                <a:srgbClr val="1f2123"/>
              </a:buClr>
              <a:buFont typeface="Arial"/>
              <a:buChar char="●"/>
              <a:tabLst>
                <a:tab algn="l" pos="234360"/>
              </a:tabLst>
            </a:pPr>
            <a:r>
              <a:rPr b="0" lang="en-IN" sz="1400" spc="126" strike="noStrike">
                <a:solidFill>
                  <a:srgbClr val="1f2123"/>
                </a:solidFill>
                <a:latin typeface="Calibri"/>
                <a:ea typeface="DejaVu Sans"/>
              </a:rPr>
              <a:t>In</a:t>
            </a:r>
            <a:r>
              <a:rPr b="0" lang="en-IN" sz="1400" spc="131" strike="noStrike">
                <a:solidFill>
                  <a:srgbClr val="1f2123"/>
                </a:solidFill>
                <a:latin typeface="Calibri"/>
                <a:ea typeface="DejaVu Sans"/>
              </a:rPr>
              <a:t> </a:t>
            </a:r>
            <a:r>
              <a:rPr b="0" lang="en-IN" sz="1400" spc="111" strike="noStrike">
                <a:solidFill>
                  <a:srgbClr val="1f2123"/>
                </a:solidFill>
                <a:latin typeface="Calibri"/>
                <a:ea typeface="DejaVu Sans"/>
              </a:rPr>
              <a:t>order</a:t>
            </a:r>
            <a:r>
              <a:rPr b="0" lang="en-IN" sz="1400" spc="131" strike="noStrike">
                <a:solidFill>
                  <a:srgbClr val="1f2123"/>
                </a:solidFill>
                <a:latin typeface="Calibri"/>
                <a:ea typeface="DejaVu Sans"/>
              </a:rPr>
              <a:t> </a:t>
            </a:r>
            <a:r>
              <a:rPr b="0" lang="en-IN" sz="1400" spc="94" strike="noStrike">
                <a:solidFill>
                  <a:srgbClr val="1f2123"/>
                </a:solidFill>
                <a:latin typeface="Calibri"/>
                <a:ea typeface="DejaVu Sans"/>
              </a:rPr>
              <a:t>to</a:t>
            </a:r>
            <a:r>
              <a:rPr b="0" lang="en-IN" sz="1400" spc="131" strike="noStrike">
                <a:solidFill>
                  <a:srgbClr val="1f2123"/>
                </a:solidFill>
                <a:latin typeface="Calibri"/>
                <a:ea typeface="DejaVu Sans"/>
              </a:rPr>
              <a:t> </a:t>
            </a:r>
            <a:r>
              <a:rPr b="0" lang="en-IN" sz="1400" spc="140" strike="noStrike">
                <a:solidFill>
                  <a:srgbClr val="1f2123"/>
                </a:solidFill>
                <a:latin typeface="Calibri"/>
                <a:ea typeface="DejaVu Sans"/>
              </a:rPr>
              <a:t>have</a:t>
            </a:r>
            <a:r>
              <a:rPr b="0" lang="en-IN" sz="1400" spc="137" strike="noStrike">
                <a:solidFill>
                  <a:srgbClr val="1f2123"/>
                </a:solidFill>
                <a:latin typeface="Calibri"/>
                <a:ea typeface="DejaVu Sans"/>
              </a:rPr>
              <a:t> </a:t>
            </a:r>
            <a:r>
              <a:rPr b="0" lang="en-IN" sz="1400" spc="140" strike="noStrike">
                <a:solidFill>
                  <a:srgbClr val="1f2123"/>
                </a:solidFill>
                <a:latin typeface="Calibri"/>
                <a:ea typeface="DejaVu Sans"/>
              </a:rPr>
              <a:t>a</a:t>
            </a:r>
            <a:r>
              <a:rPr b="0" lang="en-IN" sz="1400" spc="131" strike="noStrike">
                <a:solidFill>
                  <a:srgbClr val="1f2123"/>
                </a:solidFill>
                <a:latin typeface="Calibri"/>
                <a:ea typeface="DejaVu Sans"/>
              </a:rPr>
              <a:t> </a:t>
            </a:r>
            <a:r>
              <a:rPr b="0" lang="en-IN" sz="1400" spc="111" strike="noStrike">
                <a:solidFill>
                  <a:srgbClr val="1f2123"/>
                </a:solidFill>
                <a:latin typeface="Calibri"/>
                <a:ea typeface="DejaVu Sans"/>
              </a:rPr>
              <a:t>perfectly</a:t>
            </a:r>
            <a:r>
              <a:rPr b="0" lang="en-IN" sz="1400" spc="131" strike="noStrike">
                <a:solidFill>
                  <a:srgbClr val="1f2123"/>
                </a:solidFill>
                <a:latin typeface="Calibri"/>
                <a:ea typeface="DejaVu Sans"/>
              </a:rPr>
              <a:t> </a:t>
            </a:r>
            <a:r>
              <a:rPr b="0" lang="en-IN" sz="1400" spc="140" strike="noStrike">
                <a:solidFill>
                  <a:srgbClr val="1f2123"/>
                </a:solidFill>
                <a:latin typeface="Calibri"/>
                <a:ea typeface="DejaVu Sans"/>
              </a:rPr>
              <a:t>ciphered</a:t>
            </a:r>
            <a:r>
              <a:rPr b="0" lang="en-IN" sz="1400" spc="137" strike="noStrike">
                <a:solidFill>
                  <a:srgbClr val="1f2123"/>
                </a:solidFill>
                <a:latin typeface="Calibri"/>
                <a:ea typeface="DejaVu Sans"/>
              </a:rPr>
              <a:t> </a:t>
            </a:r>
            <a:r>
              <a:rPr b="0" lang="en-IN" sz="1400" spc="185" strike="noStrike">
                <a:solidFill>
                  <a:srgbClr val="1f2123"/>
                </a:solidFill>
                <a:latin typeface="Calibri"/>
                <a:ea typeface="DejaVu Sans"/>
              </a:rPr>
              <a:t>image</a:t>
            </a:r>
            <a:r>
              <a:rPr b="0" lang="en-IN" sz="1400" spc="131" strike="noStrike">
                <a:solidFill>
                  <a:srgbClr val="1f2123"/>
                </a:solidFill>
                <a:latin typeface="Calibri"/>
                <a:ea typeface="DejaVu Sans"/>
              </a:rPr>
              <a:t> </a:t>
            </a:r>
            <a:r>
              <a:rPr b="0" lang="en-IN" sz="1400" spc="137" strike="noStrike">
                <a:solidFill>
                  <a:srgbClr val="1f2123"/>
                </a:solidFill>
                <a:latin typeface="Calibri"/>
                <a:ea typeface="DejaVu Sans"/>
              </a:rPr>
              <a:t>the</a:t>
            </a:r>
            <a:r>
              <a:rPr b="0" lang="en-IN" sz="1400" spc="131" strike="noStrike">
                <a:solidFill>
                  <a:srgbClr val="1f2123"/>
                </a:solidFill>
                <a:latin typeface="Calibri"/>
                <a:ea typeface="DejaVu Sans"/>
              </a:rPr>
              <a:t> </a:t>
            </a:r>
            <a:r>
              <a:rPr b="0" lang="en-IN" sz="1400" spc="145" strike="noStrike">
                <a:solidFill>
                  <a:srgbClr val="1f2123"/>
                </a:solidFill>
                <a:latin typeface="Calibri"/>
                <a:ea typeface="DejaVu Sans"/>
              </a:rPr>
              <a:t>histogram</a:t>
            </a:r>
            <a:r>
              <a:rPr b="0" lang="en-IN" sz="1400" spc="137"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131" strike="noStrike">
                <a:solidFill>
                  <a:srgbClr val="1f2123"/>
                </a:solidFill>
                <a:latin typeface="Calibri"/>
                <a:ea typeface="DejaVu Sans"/>
              </a:rPr>
              <a:t> </a:t>
            </a:r>
            <a:r>
              <a:rPr b="0" lang="en-IN" sz="1400" spc="137" strike="noStrike">
                <a:solidFill>
                  <a:srgbClr val="1f2123"/>
                </a:solidFill>
                <a:latin typeface="Calibri"/>
                <a:ea typeface="DejaVu Sans"/>
              </a:rPr>
              <a:t>the</a:t>
            </a:r>
            <a:r>
              <a:rPr b="0" lang="en-IN" sz="1400" spc="131" strike="noStrike">
                <a:solidFill>
                  <a:srgbClr val="1f2123"/>
                </a:solidFill>
                <a:latin typeface="Calibri"/>
                <a:ea typeface="DejaVu Sans"/>
              </a:rPr>
              <a:t> </a:t>
            </a:r>
            <a:r>
              <a:rPr b="0" lang="en-IN" sz="1400" spc="185" strike="noStrike">
                <a:solidFill>
                  <a:srgbClr val="1f2123"/>
                </a:solidFill>
                <a:latin typeface="Calibri"/>
                <a:ea typeface="DejaVu Sans"/>
              </a:rPr>
              <a:t>image</a:t>
            </a:r>
            <a:r>
              <a:rPr b="0" lang="en-IN" sz="1400" spc="131" strike="noStrike">
                <a:solidFill>
                  <a:srgbClr val="1f2123"/>
                </a:solidFill>
                <a:latin typeface="Calibri"/>
                <a:ea typeface="DejaVu Sans"/>
              </a:rPr>
              <a:t> </a:t>
            </a:r>
            <a:r>
              <a:rPr b="0" lang="en-IN" sz="1400" spc="185" strike="noStrike">
                <a:solidFill>
                  <a:srgbClr val="1f2123"/>
                </a:solidFill>
                <a:latin typeface="Calibri"/>
                <a:ea typeface="DejaVu Sans"/>
              </a:rPr>
              <a:t>must</a:t>
            </a:r>
            <a:r>
              <a:rPr b="0" lang="en-IN" sz="1400" spc="137" strike="noStrike">
                <a:solidFill>
                  <a:srgbClr val="1f2123"/>
                </a:solidFill>
                <a:latin typeface="Calibri"/>
                <a:ea typeface="DejaVu Sans"/>
              </a:rPr>
              <a:t> </a:t>
            </a:r>
            <a:r>
              <a:rPr b="0" lang="en-IN" sz="1400" spc="106" strike="noStrike">
                <a:solidFill>
                  <a:srgbClr val="1f2123"/>
                </a:solidFill>
                <a:latin typeface="Calibri"/>
                <a:ea typeface="DejaVu Sans"/>
              </a:rPr>
              <a:t>exhibit </a:t>
            </a:r>
            <a:r>
              <a:rPr b="0" lang="en-IN" sz="1400" spc="120" strike="noStrike">
                <a:solidFill>
                  <a:srgbClr val="1f2123"/>
                </a:solidFill>
                <a:latin typeface="Calibri"/>
                <a:ea typeface="DejaVu Sans"/>
              </a:rPr>
              <a:t>uniformity</a:t>
            </a:r>
            <a:r>
              <a:rPr b="0" lang="en-IN" sz="1400" spc="60"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66" strike="noStrike">
                <a:solidFill>
                  <a:srgbClr val="1f2123"/>
                </a:solidFill>
                <a:latin typeface="Calibri"/>
                <a:ea typeface="DejaVu Sans"/>
              </a:rPr>
              <a:t> </a:t>
            </a:r>
            <a:r>
              <a:rPr b="0" lang="en-IN" sz="1400" spc="111" strike="noStrike">
                <a:solidFill>
                  <a:srgbClr val="1f2123"/>
                </a:solidFill>
                <a:latin typeface="Calibri"/>
                <a:ea typeface="DejaVu Sans"/>
              </a:rPr>
              <a:t>distribution</a:t>
            </a:r>
            <a:r>
              <a:rPr b="0" lang="en-IN" sz="1400" spc="66"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60" strike="noStrike">
                <a:solidFill>
                  <a:srgbClr val="1f2123"/>
                </a:solidFill>
                <a:latin typeface="Calibri"/>
                <a:ea typeface="DejaVu Sans"/>
              </a:rPr>
              <a:t> </a:t>
            </a:r>
            <a:r>
              <a:rPr b="0" lang="en-IN" sz="1400" spc="111" strike="noStrike">
                <a:solidFill>
                  <a:srgbClr val="1f2123"/>
                </a:solidFill>
                <a:latin typeface="Calibri"/>
                <a:ea typeface="DejaVu Sans"/>
              </a:rPr>
              <a:t>pixels</a:t>
            </a:r>
            <a:r>
              <a:rPr b="0" lang="en-IN" sz="1400" spc="66" strike="noStrike">
                <a:solidFill>
                  <a:srgbClr val="1f2123"/>
                </a:solidFill>
                <a:latin typeface="Calibri"/>
                <a:ea typeface="DejaVu Sans"/>
              </a:rPr>
              <a:t> </a:t>
            </a:r>
            <a:r>
              <a:rPr b="0" lang="en-IN" sz="1400" spc="145" strike="noStrike">
                <a:solidFill>
                  <a:srgbClr val="1f2123"/>
                </a:solidFill>
                <a:latin typeface="Calibri"/>
                <a:ea typeface="DejaVu Sans"/>
              </a:rPr>
              <a:t>against</a:t>
            </a:r>
            <a:r>
              <a:rPr b="0" lang="en-IN" sz="1400" spc="66" strike="noStrike">
                <a:solidFill>
                  <a:srgbClr val="1f2123"/>
                </a:solidFill>
                <a:latin typeface="Calibri"/>
                <a:ea typeface="DejaVu Sans"/>
              </a:rPr>
              <a:t> </a:t>
            </a:r>
            <a:r>
              <a:rPr b="0" lang="en-IN" sz="1400" spc="137" strike="noStrike">
                <a:solidFill>
                  <a:srgbClr val="1f2123"/>
                </a:solidFill>
                <a:latin typeface="Calibri"/>
                <a:ea typeface="DejaVu Sans"/>
              </a:rPr>
              <a:t>the</a:t>
            </a:r>
            <a:r>
              <a:rPr b="0" lang="en-IN" sz="1400" spc="60" strike="noStrike">
                <a:solidFill>
                  <a:srgbClr val="1f2123"/>
                </a:solidFill>
                <a:latin typeface="Calibri"/>
                <a:ea typeface="DejaVu Sans"/>
              </a:rPr>
              <a:t> </a:t>
            </a:r>
            <a:r>
              <a:rPr b="0" lang="en-IN" sz="1400" spc="111" strike="noStrike">
                <a:solidFill>
                  <a:srgbClr val="1f2123"/>
                </a:solidFill>
                <a:latin typeface="Calibri"/>
                <a:ea typeface="DejaVu Sans"/>
              </a:rPr>
              <a:t>intensity</a:t>
            </a:r>
            <a:r>
              <a:rPr b="0" lang="en-IN" sz="1400" spc="66" strike="noStrike">
                <a:solidFill>
                  <a:srgbClr val="1f2123"/>
                </a:solidFill>
                <a:latin typeface="Calibri"/>
                <a:ea typeface="DejaVu Sans"/>
              </a:rPr>
              <a:t> </a:t>
            </a:r>
            <a:r>
              <a:rPr b="0" lang="en-IN" sz="1400" spc="86" strike="noStrike">
                <a:solidFill>
                  <a:srgbClr val="1f2123"/>
                </a:solidFill>
                <a:latin typeface="Calibri"/>
                <a:ea typeface="DejaVu Sans"/>
              </a:rPr>
              <a:t>values.</a:t>
            </a:r>
            <a:endParaRPr b="0" lang="en-IN" sz="1400" spc="-1" strike="noStrike">
              <a:solidFill>
                <a:srgbClr val="000000"/>
              </a:solidFill>
              <a:latin typeface="Arial"/>
            </a:endParaRPr>
          </a:p>
        </p:txBody>
      </p:sp>
      <p:pic>
        <p:nvPicPr>
          <p:cNvPr id="365" name="object 4" descr=""/>
          <p:cNvPicPr/>
          <p:nvPr/>
        </p:nvPicPr>
        <p:blipFill>
          <a:blip r:embed="rId1"/>
          <a:stretch/>
        </p:blipFill>
        <p:spPr>
          <a:xfrm>
            <a:off x="583200" y="2574360"/>
            <a:ext cx="1733040" cy="1604160"/>
          </a:xfrm>
          <a:prstGeom prst="rect">
            <a:avLst/>
          </a:prstGeom>
          <a:ln w="0">
            <a:noFill/>
          </a:ln>
        </p:spPr>
      </p:pic>
      <p:pic>
        <p:nvPicPr>
          <p:cNvPr id="366" name="object 5" descr=""/>
          <p:cNvPicPr/>
          <p:nvPr/>
        </p:nvPicPr>
        <p:blipFill>
          <a:blip r:embed="rId2"/>
          <a:stretch/>
        </p:blipFill>
        <p:spPr>
          <a:xfrm>
            <a:off x="2426400" y="2571840"/>
            <a:ext cx="1733040" cy="1609560"/>
          </a:xfrm>
          <a:prstGeom prst="rect">
            <a:avLst/>
          </a:prstGeom>
          <a:ln w="0">
            <a:noFill/>
          </a:ln>
        </p:spPr>
      </p:pic>
      <p:grpSp>
        <p:nvGrpSpPr>
          <p:cNvPr id="367" name="object 6"/>
          <p:cNvGrpSpPr/>
          <p:nvPr/>
        </p:nvGrpSpPr>
        <p:grpSpPr>
          <a:xfrm>
            <a:off x="4965120" y="2476800"/>
            <a:ext cx="3758040" cy="1838520"/>
            <a:chOff x="4965120" y="2476800"/>
            <a:chExt cx="3758040" cy="1838520"/>
          </a:xfrm>
        </p:grpSpPr>
        <p:pic>
          <p:nvPicPr>
            <p:cNvPr id="368" name="object 7" descr=""/>
            <p:cNvPicPr/>
            <p:nvPr/>
          </p:nvPicPr>
          <p:blipFill>
            <a:blip r:embed="rId3"/>
            <a:stretch/>
          </p:blipFill>
          <p:spPr>
            <a:xfrm>
              <a:off x="5057640" y="2577240"/>
              <a:ext cx="1727280" cy="1598760"/>
            </a:xfrm>
            <a:prstGeom prst="rect">
              <a:avLst/>
            </a:prstGeom>
            <a:ln w="0">
              <a:noFill/>
            </a:ln>
          </p:spPr>
        </p:pic>
        <p:pic>
          <p:nvPicPr>
            <p:cNvPr id="369" name="object 8" descr=""/>
            <p:cNvPicPr/>
            <p:nvPr/>
          </p:nvPicPr>
          <p:blipFill>
            <a:blip r:embed="rId4"/>
            <a:stretch/>
          </p:blipFill>
          <p:spPr>
            <a:xfrm>
              <a:off x="6909120" y="2574360"/>
              <a:ext cx="1727280" cy="1604160"/>
            </a:xfrm>
            <a:prstGeom prst="rect">
              <a:avLst/>
            </a:prstGeom>
            <a:ln w="0">
              <a:noFill/>
            </a:ln>
          </p:spPr>
        </p:pic>
        <p:sp>
          <p:nvSpPr>
            <p:cNvPr id="370" name="object 9"/>
            <p:cNvSpPr/>
            <p:nvPr/>
          </p:nvSpPr>
          <p:spPr>
            <a:xfrm>
              <a:off x="4965120" y="2476800"/>
              <a:ext cx="3758040" cy="1838520"/>
            </a:xfrm>
            <a:custGeom>
              <a:avLst/>
              <a:gdLst>
                <a:gd name="textAreaLeft" fmla="*/ 0 w 3758040"/>
                <a:gd name="textAreaRight" fmla="*/ 3760560 w 3758040"/>
                <a:gd name="textAreaTop" fmla="*/ 0 h 1838520"/>
                <a:gd name="textAreaBottom" fmla="*/ 1841040 h 1838520"/>
              </a:gdLst>
              <a:ahLst/>
              <a:rect l="textAreaLeft" t="textAreaTop" r="textAreaRight" b="textAreaBottom"/>
              <a:pathLst>
                <a:path w="3760470" h="1840864">
                  <a:moveTo>
                    <a:pt x="0" y="0"/>
                  </a:moveTo>
                  <a:lnTo>
                    <a:pt x="3759892" y="0"/>
                  </a:lnTo>
                  <a:lnTo>
                    <a:pt x="3759892" y="1840796"/>
                  </a:lnTo>
                  <a:lnTo>
                    <a:pt x="0" y="1840796"/>
                  </a:lnTo>
                  <a:lnTo>
                    <a:pt x="0" y="0"/>
                  </a:lnTo>
                  <a:close/>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371" name="object 10"/>
          <p:cNvSpPr/>
          <p:nvPr/>
        </p:nvSpPr>
        <p:spPr>
          <a:xfrm>
            <a:off x="703080" y="4384800"/>
            <a:ext cx="64008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200" spc="94" strike="noStrike">
                <a:solidFill>
                  <a:srgbClr val="000000"/>
                </a:solidFill>
                <a:latin typeface="Calibri"/>
                <a:ea typeface="DejaVu Sans"/>
              </a:rPr>
              <a:t>Original</a:t>
            </a:r>
            <a:endParaRPr b="0" lang="en-IN" sz="1200" spc="-1" strike="noStrike">
              <a:solidFill>
                <a:srgbClr val="000000"/>
              </a:solidFill>
              <a:latin typeface="Arial"/>
            </a:endParaRPr>
          </a:p>
        </p:txBody>
      </p:sp>
      <p:sp>
        <p:nvSpPr>
          <p:cNvPr id="372" name="object 11"/>
          <p:cNvSpPr/>
          <p:nvPr/>
        </p:nvSpPr>
        <p:spPr>
          <a:xfrm>
            <a:off x="5037840" y="4485960"/>
            <a:ext cx="53928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200" spc="111" strike="noStrike">
                <a:solidFill>
                  <a:srgbClr val="000000"/>
                </a:solidFill>
                <a:latin typeface="Calibri"/>
                <a:ea typeface="DejaVu Sans"/>
              </a:rPr>
              <a:t>Cipher</a:t>
            </a:r>
            <a:endParaRPr b="0" lang="en-IN" sz="12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462960" y="393120"/>
            <a:ext cx="365328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276" strike="noStrike">
                <a:solidFill>
                  <a:srgbClr val="381dff"/>
                </a:solidFill>
                <a:latin typeface="Roboto Medium"/>
              </a:rPr>
              <a:t>Scatter</a:t>
            </a:r>
            <a:r>
              <a:rPr b="1" lang="en-IN" sz="2400" spc="145" strike="noStrike">
                <a:solidFill>
                  <a:srgbClr val="381dff"/>
                </a:solidFill>
                <a:latin typeface="Roboto Medium"/>
              </a:rPr>
              <a:t> </a:t>
            </a:r>
            <a:r>
              <a:rPr b="1" lang="en-IN" sz="2400" spc="276" strike="noStrike">
                <a:solidFill>
                  <a:srgbClr val="381dff"/>
                </a:solidFill>
                <a:latin typeface="Roboto Medium"/>
              </a:rPr>
              <a:t>Plot</a:t>
            </a:r>
            <a:r>
              <a:rPr b="1" lang="en-IN" sz="2400" spc="145" strike="noStrike">
                <a:solidFill>
                  <a:srgbClr val="381dff"/>
                </a:solidFill>
                <a:latin typeface="Roboto Medium"/>
              </a:rPr>
              <a:t> </a:t>
            </a:r>
            <a:r>
              <a:rPr b="1" lang="en-IN" sz="2400" spc="270" strike="noStrike">
                <a:solidFill>
                  <a:srgbClr val="381dff"/>
                </a:solidFill>
                <a:latin typeface="Roboto Medium"/>
              </a:rPr>
              <a:t>Analysis</a:t>
            </a:r>
            <a:endParaRPr b="0" lang="en-IN" sz="2400" spc="-1" strike="noStrike">
              <a:solidFill>
                <a:srgbClr val="000000"/>
              </a:solidFill>
              <a:latin typeface="Arial"/>
            </a:endParaRPr>
          </a:p>
        </p:txBody>
      </p:sp>
      <p:sp>
        <p:nvSpPr>
          <p:cNvPr id="374" name="object 3"/>
          <p:cNvSpPr/>
          <p:nvPr/>
        </p:nvSpPr>
        <p:spPr>
          <a:xfrm>
            <a:off x="355680" y="1015920"/>
            <a:ext cx="4323600" cy="2209320"/>
          </a:xfrm>
          <a:prstGeom prst="rect">
            <a:avLst/>
          </a:prstGeom>
          <a:noFill/>
          <a:ln w="0">
            <a:noFill/>
          </a:ln>
        </p:spPr>
        <p:style>
          <a:lnRef idx="0"/>
          <a:fillRef idx="0"/>
          <a:effectRef idx="0"/>
          <a:fontRef idx="minor"/>
        </p:style>
        <p:txBody>
          <a:bodyPr lIns="0" rIns="0" tIns="12600" bIns="0" anchor="t">
            <a:spAutoFit/>
          </a:bodyPr>
          <a:p>
            <a:pPr marL="290160" indent="-278280" algn="just">
              <a:lnSpc>
                <a:spcPct val="114000"/>
              </a:lnSpc>
              <a:spcBef>
                <a:spcPts val="99"/>
              </a:spcBef>
              <a:buClr>
                <a:srgbClr val="1f2123"/>
              </a:buClr>
              <a:buFont typeface="Arial"/>
              <a:buChar char="●"/>
              <a:tabLst>
                <a:tab algn="l" pos="291600"/>
              </a:tabLst>
            </a:pPr>
            <a:r>
              <a:rPr b="0" lang="en-IN" sz="1400" spc="191" strike="noStrike">
                <a:solidFill>
                  <a:srgbClr val="1f2123"/>
                </a:solidFill>
                <a:latin typeface="Calibri"/>
                <a:ea typeface="DejaVu Sans"/>
              </a:rPr>
              <a:t>A</a:t>
            </a:r>
            <a:r>
              <a:rPr b="0" lang="en-IN" sz="1400" spc="197" strike="noStrike">
                <a:solidFill>
                  <a:srgbClr val="1f2123"/>
                </a:solidFill>
                <a:latin typeface="Calibri"/>
                <a:ea typeface="DejaVu Sans"/>
              </a:rPr>
              <a:t> </a:t>
            </a:r>
            <a:r>
              <a:rPr b="0" lang="en-IN" sz="1400" spc="111" strike="noStrike">
                <a:solidFill>
                  <a:srgbClr val="1f2123"/>
                </a:solidFill>
                <a:latin typeface="Calibri"/>
                <a:ea typeface="DejaVu Sans"/>
              </a:rPr>
              <a:t>scatter</a:t>
            </a:r>
            <a:r>
              <a:rPr b="0" lang="en-IN" sz="1400" spc="197" strike="noStrike">
                <a:solidFill>
                  <a:srgbClr val="1f2123"/>
                </a:solidFill>
                <a:latin typeface="Calibri"/>
                <a:ea typeface="DejaVu Sans"/>
              </a:rPr>
              <a:t> </a:t>
            </a:r>
            <a:r>
              <a:rPr b="0" lang="en-IN" sz="1400" spc="117" strike="noStrike">
                <a:solidFill>
                  <a:srgbClr val="1f2123"/>
                </a:solidFill>
                <a:latin typeface="Calibri"/>
                <a:ea typeface="DejaVu Sans"/>
              </a:rPr>
              <a:t>plot</a:t>
            </a:r>
            <a:r>
              <a:rPr b="0" lang="en-IN" sz="1400" spc="202" strike="noStrike">
                <a:solidFill>
                  <a:srgbClr val="1f2123"/>
                </a:solidFill>
                <a:latin typeface="Calibri"/>
                <a:ea typeface="DejaVu Sans"/>
              </a:rPr>
              <a:t> </a:t>
            </a:r>
            <a:r>
              <a:rPr b="0" lang="en-IN" sz="1400" spc="140" strike="noStrike">
                <a:solidFill>
                  <a:srgbClr val="1f2123"/>
                </a:solidFill>
                <a:latin typeface="Calibri"/>
                <a:ea typeface="DejaVu Sans"/>
              </a:rPr>
              <a:t>uses</a:t>
            </a:r>
            <a:r>
              <a:rPr b="0" lang="en-IN" sz="1400" spc="197" strike="noStrike">
                <a:solidFill>
                  <a:srgbClr val="1f2123"/>
                </a:solidFill>
                <a:latin typeface="Calibri"/>
                <a:ea typeface="DejaVu Sans"/>
              </a:rPr>
              <a:t> </a:t>
            </a:r>
            <a:r>
              <a:rPr b="0" lang="en-IN" sz="1400" spc="137" strike="noStrike">
                <a:solidFill>
                  <a:srgbClr val="1f2123"/>
                </a:solidFill>
                <a:latin typeface="Calibri"/>
                <a:ea typeface="DejaVu Sans"/>
              </a:rPr>
              <a:t>dots</a:t>
            </a:r>
            <a:r>
              <a:rPr b="0" lang="en-IN" sz="1400" spc="197" strike="noStrike">
                <a:solidFill>
                  <a:srgbClr val="1f2123"/>
                </a:solidFill>
                <a:latin typeface="Calibri"/>
                <a:ea typeface="DejaVu Sans"/>
              </a:rPr>
              <a:t> </a:t>
            </a:r>
            <a:r>
              <a:rPr b="0" lang="en-IN" sz="1400" spc="94" strike="noStrike">
                <a:solidFill>
                  <a:srgbClr val="1f2123"/>
                </a:solidFill>
                <a:latin typeface="Calibri"/>
                <a:ea typeface="DejaVu Sans"/>
              </a:rPr>
              <a:t>to</a:t>
            </a:r>
            <a:r>
              <a:rPr b="0" lang="en-IN" sz="1400" spc="202" strike="noStrike">
                <a:solidFill>
                  <a:srgbClr val="1f2123"/>
                </a:solidFill>
                <a:latin typeface="Calibri"/>
                <a:ea typeface="DejaVu Sans"/>
              </a:rPr>
              <a:t> </a:t>
            </a:r>
            <a:r>
              <a:rPr b="0" lang="en-IN" sz="1400" spc="120" strike="noStrike">
                <a:solidFill>
                  <a:srgbClr val="1f2123"/>
                </a:solidFill>
                <a:latin typeface="Calibri"/>
                <a:ea typeface="DejaVu Sans"/>
              </a:rPr>
              <a:t>represent</a:t>
            </a:r>
            <a:r>
              <a:rPr b="0" lang="en-IN" sz="1400" spc="197" strike="noStrike">
                <a:solidFill>
                  <a:srgbClr val="1f2123"/>
                </a:solidFill>
                <a:latin typeface="Calibri"/>
                <a:ea typeface="DejaVu Sans"/>
              </a:rPr>
              <a:t> </a:t>
            </a:r>
            <a:r>
              <a:rPr b="0" lang="en-IN" sz="1400" spc="111" strike="noStrike">
                <a:solidFill>
                  <a:srgbClr val="1f2123"/>
                </a:solidFill>
                <a:latin typeface="Calibri"/>
                <a:ea typeface="DejaVu Sans"/>
              </a:rPr>
              <a:t>values </a:t>
            </a:r>
            <a:r>
              <a:rPr b="0" lang="en-IN" sz="1400" spc="72" strike="noStrike">
                <a:solidFill>
                  <a:srgbClr val="1f2123"/>
                </a:solidFill>
                <a:latin typeface="Calibri"/>
                <a:ea typeface="DejaVu Sans"/>
              </a:rPr>
              <a:t>for</a:t>
            </a:r>
            <a:r>
              <a:rPr b="0" lang="en-IN" sz="1400" spc="222" strike="noStrike">
                <a:solidFill>
                  <a:srgbClr val="1f2123"/>
                </a:solidFill>
                <a:latin typeface="Calibri"/>
                <a:ea typeface="DejaVu Sans"/>
              </a:rPr>
              <a:t>  </a:t>
            </a:r>
            <a:r>
              <a:rPr b="0" lang="en-IN" sz="1400" spc="137" strike="noStrike">
                <a:solidFill>
                  <a:srgbClr val="1f2123"/>
                </a:solidFill>
                <a:latin typeface="Calibri"/>
                <a:ea typeface="DejaVu Sans"/>
              </a:rPr>
              <a:t>two</a:t>
            </a:r>
            <a:r>
              <a:rPr b="0" lang="en-IN" sz="1400" spc="222" strike="noStrike">
                <a:solidFill>
                  <a:srgbClr val="1f2123"/>
                </a:solidFill>
                <a:latin typeface="Calibri"/>
                <a:ea typeface="DejaVu Sans"/>
              </a:rPr>
              <a:t>  </a:t>
            </a:r>
            <a:r>
              <a:rPr b="0" lang="en-IN" sz="1400" spc="100" strike="noStrike">
                <a:solidFill>
                  <a:srgbClr val="1f2123"/>
                </a:solidFill>
                <a:latin typeface="Calibri"/>
                <a:ea typeface="DejaVu Sans"/>
              </a:rPr>
              <a:t>different</a:t>
            </a:r>
            <a:r>
              <a:rPr b="0" lang="en-IN" sz="1400" spc="222" strike="noStrike">
                <a:solidFill>
                  <a:srgbClr val="1f2123"/>
                </a:solidFill>
                <a:latin typeface="Calibri"/>
                <a:ea typeface="DejaVu Sans"/>
              </a:rPr>
              <a:t>  </a:t>
            </a:r>
            <a:r>
              <a:rPr b="0" lang="en-IN" sz="1400" spc="180" strike="noStrike">
                <a:solidFill>
                  <a:srgbClr val="1f2123"/>
                </a:solidFill>
                <a:latin typeface="Calibri"/>
                <a:ea typeface="DejaVu Sans"/>
              </a:rPr>
              <a:t>numeric</a:t>
            </a:r>
            <a:r>
              <a:rPr b="0" lang="en-IN" sz="1400" spc="222" strike="noStrike">
                <a:solidFill>
                  <a:srgbClr val="1f2123"/>
                </a:solidFill>
                <a:latin typeface="Calibri"/>
                <a:ea typeface="DejaVu Sans"/>
              </a:rPr>
              <a:t>  </a:t>
            </a:r>
            <a:r>
              <a:rPr b="0" lang="en-IN" sz="1400" spc="94" strike="noStrike">
                <a:solidFill>
                  <a:srgbClr val="1f2123"/>
                </a:solidFill>
                <a:latin typeface="Calibri"/>
                <a:ea typeface="DejaVu Sans"/>
              </a:rPr>
              <a:t>variables.</a:t>
            </a:r>
            <a:r>
              <a:rPr b="0" lang="en-IN" sz="1400" spc="222" strike="noStrike">
                <a:solidFill>
                  <a:srgbClr val="1f2123"/>
                </a:solidFill>
                <a:latin typeface="Calibri"/>
                <a:ea typeface="DejaVu Sans"/>
              </a:rPr>
              <a:t>  </a:t>
            </a:r>
            <a:r>
              <a:rPr b="0" lang="en-IN" sz="1400" spc="120" strike="noStrike">
                <a:solidFill>
                  <a:srgbClr val="1f2123"/>
                </a:solidFill>
                <a:latin typeface="Calibri"/>
                <a:ea typeface="DejaVu Sans"/>
              </a:rPr>
              <a:t>The </a:t>
            </a:r>
            <a:r>
              <a:rPr b="0" lang="en-IN" sz="1400" spc="117" strike="noStrike">
                <a:solidFill>
                  <a:srgbClr val="1f2123"/>
                </a:solidFill>
                <a:latin typeface="Calibri"/>
                <a:ea typeface="DejaVu Sans"/>
              </a:rPr>
              <a:t>position</a:t>
            </a:r>
            <a:r>
              <a:rPr b="0" lang="en-IN" sz="1400" spc="310"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316" strike="noStrike">
                <a:solidFill>
                  <a:srgbClr val="1f2123"/>
                </a:solidFill>
                <a:latin typeface="Calibri"/>
                <a:ea typeface="DejaVu Sans"/>
              </a:rPr>
              <a:t> </a:t>
            </a:r>
            <a:r>
              <a:rPr b="0" lang="en-IN" sz="1400" spc="157" strike="noStrike">
                <a:solidFill>
                  <a:srgbClr val="1f2123"/>
                </a:solidFill>
                <a:latin typeface="Calibri"/>
                <a:ea typeface="DejaVu Sans"/>
              </a:rPr>
              <a:t>each</a:t>
            </a:r>
            <a:r>
              <a:rPr b="0" lang="en-IN" sz="1400" spc="310" strike="noStrike">
                <a:solidFill>
                  <a:srgbClr val="1f2123"/>
                </a:solidFill>
                <a:latin typeface="Calibri"/>
                <a:ea typeface="DejaVu Sans"/>
              </a:rPr>
              <a:t> </a:t>
            </a:r>
            <a:r>
              <a:rPr b="0" lang="en-IN" sz="1400" spc="137" strike="noStrike">
                <a:solidFill>
                  <a:srgbClr val="1f2123"/>
                </a:solidFill>
                <a:latin typeface="Calibri"/>
                <a:ea typeface="DejaVu Sans"/>
              </a:rPr>
              <a:t>dot</a:t>
            </a:r>
            <a:r>
              <a:rPr b="0" lang="en-IN" sz="1400" spc="316" strike="noStrike">
                <a:solidFill>
                  <a:srgbClr val="1f2123"/>
                </a:solidFill>
                <a:latin typeface="Calibri"/>
                <a:ea typeface="DejaVu Sans"/>
              </a:rPr>
              <a:t> </a:t>
            </a:r>
            <a:r>
              <a:rPr b="0" lang="en-IN" sz="1400" spc="180" strike="noStrike">
                <a:solidFill>
                  <a:srgbClr val="1f2123"/>
                </a:solidFill>
                <a:latin typeface="Calibri"/>
                <a:ea typeface="DejaVu Sans"/>
              </a:rPr>
              <a:t>on</a:t>
            </a:r>
            <a:r>
              <a:rPr b="0" lang="en-IN" sz="1400" spc="310" strike="noStrike">
                <a:solidFill>
                  <a:srgbClr val="1f2123"/>
                </a:solidFill>
                <a:latin typeface="Calibri"/>
                <a:ea typeface="DejaVu Sans"/>
              </a:rPr>
              <a:t> </a:t>
            </a:r>
            <a:r>
              <a:rPr b="0" lang="en-IN" sz="1400" spc="137" strike="noStrike">
                <a:solidFill>
                  <a:srgbClr val="1f2123"/>
                </a:solidFill>
                <a:latin typeface="Calibri"/>
                <a:ea typeface="DejaVu Sans"/>
              </a:rPr>
              <a:t>the</a:t>
            </a:r>
            <a:r>
              <a:rPr b="0" lang="en-IN" sz="1400" spc="316" strike="noStrike">
                <a:solidFill>
                  <a:srgbClr val="1f2123"/>
                </a:solidFill>
                <a:latin typeface="Calibri"/>
                <a:ea typeface="DejaVu Sans"/>
              </a:rPr>
              <a:t> </a:t>
            </a:r>
            <a:r>
              <a:rPr b="0" lang="en-IN" sz="1400" spc="117" strike="noStrike">
                <a:solidFill>
                  <a:srgbClr val="1f2123"/>
                </a:solidFill>
                <a:latin typeface="Calibri"/>
                <a:ea typeface="DejaVu Sans"/>
              </a:rPr>
              <a:t>horizontal</a:t>
            </a:r>
            <a:r>
              <a:rPr b="0" lang="en-IN" sz="1400" spc="316" strike="noStrike">
                <a:solidFill>
                  <a:srgbClr val="1f2123"/>
                </a:solidFill>
                <a:latin typeface="Calibri"/>
                <a:ea typeface="DejaVu Sans"/>
              </a:rPr>
              <a:t> </a:t>
            </a:r>
            <a:r>
              <a:rPr b="0" lang="en-IN" sz="1400" spc="151" strike="noStrike">
                <a:solidFill>
                  <a:srgbClr val="1f2123"/>
                </a:solidFill>
                <a:latin typeface="Calibri"/>
                <a:ea typeface="DejaVu Sans"/>
              </a:rPr>
              <a:t>and </a:t>
            </a:r>
            <a:r>
              <a:rPr b="0" lang="en-IN" sz="1400" spc="100" strike="noStrike">
                <a:solidFill>
                  <a:srgbClr val="1f2123"/>
                </a:solidFill>
                <a:latin typeface="Calibri"/>
                <a:ea typeface="DejaVu Sans"/>
              </a:rPr>
              <a:t>vertical</a:t>
            </a:r>
            <a:r>
              <a:rPr b="0" lang="en-IN" sz="1400" spc="270" strike="noStrike">
                <a:solidFill>
                  <a:srgbClr val="1f2123"/>
                </a:solidFill>
                <a:latin typeface="Calibri"/>
                <a:ea typeface="DejaVu Sans"/>
              </a:rPr>
              <a:t> </a:t>
            </a:r>
            <a:r>
              <a:rPr b="0" lang="en-IN" sz="1400" spc="111" strike="noStrike">
                <a:solidFill>
                  <a:srgbClr val="1f2123"/>
                </a:solidFill>
                <a:latin typeface="Calibri"/>
                <a:ea typeface="DejaVu Sans"/>
              </a:rPr>
              <a:t>axis</a:t>
            </a:r>
            <a:r>
              <a:rPr b="0" lang="en-IN" sz="1400" spc="270" strike="noStrike">
                <a:solidFill>
                  <a:srgbClr val="1f2123"/>
                </a:solidFill>
                <a:latin typeface="Calibri"/>
                <a:ea typeface="DejaVu Sans"/>
              </a:rPr>
              <a:t> </a:t>
            </a:r>
            <a:r>
              <a:rPr b="0" lang="en-IN" sz="1400" spc="126" strike="noStrike">
                <a:solidFill>
                  <a:srgbClr val="1f2123"/>
                </a:solidFill>
                <a:latin typeface="Calibri"/>
                <a:ea typeface="DejaVu Sans"/>
              </a:rPr>
              <a:t>indicates</a:t>
            </a:r>
            <a:r>
              <a:rPr b="0" lang="en-IN" sz="1400" spc="270" strike="noStrike">
                <a:solidFill>
                  <a:srgbClr val="1f2123"/>
                </a:solidFill>
                <a:latin typeface="Calibri"/>
                <a:ea typeface="DejaVu Sans"/>
              </a:rPr>
              <a:t> </a:t>
            </a:r>
            <a:r>
              <a:rPr b="0" lang="en-IN" sz="1400" spc="120" strike="noStrike">
                <a:solidFill>
                  <a:srgbClr val="1f2123"/>
                </a:solidFill>
                <a:latin typeface="Calibri"/>
                <a:ea typeface="DejaVu Sans"/>
              </a:rPr>
              <a:t>values</a:t>
            </a:r>
            <a:r>
              <a:rPr b="0" lang="en-IN" sz="1400" spc="270" strike="noStrike">
                <a:solidFill>
                  <a:srgbClr val="1f2123"/>
                </a:solidFill>
                <a:latin typeface="Calibri"/>
                <a:ea typeface="DejaVu Sans"/>
              </a:rPr>
              <a:t> </a:t>
            </a:r>
            <a:r>
              <a:rPr b="0" lang="en-IN" sz="1400" spc="77" strike="noStrike">
                <a:solidFill>
                  <a:srgbClr val="1f2123"/>
                </a:solidFill>
                <a:latin typeface="Calibri"/>
                <a:ea typeface="DejaVu Sans"/>
              </a:rPr>
              <a:t>for</a:t>
            </a:r>
            <a:r>
              <a:rPr b="0" lang="en-IN" sz="1400" spc="270" strike="noStrike">
                <a:solidFill>
                  <a:srgbClr val="1f2123"/>
                </a:solidFill>
                <a:latin typeface="Calibri"/>
                <a:ea typeface="DejaVu Sans"/>
              </a:rPr>
              <a:t> </a:t>
            </a:r>
            <a:r>
              <a:rPr b="0" lang="en-IN" sz="1400" spc="140" strike="noStrike">
                <a:solidFill>
                  <a:srgbClr val="1f2123"/>
                </a:solidFill>
                <a:latin typeface="Calibri"/>
                <a:ea typeface="DejaVu Sans"/>
              </a:rPr>
              <a:t>an </a:t>
            </a:r>
            <a:r>
              <a:rPr b="0" lang="en-IN" sz="1400" spc="120" strike="noStrike">
                <a:solidFill>
                  <a:srgbClr val="1f2123"/>
                </a:solidFill>
                <a:latin typeface="Calibri"/>
                <a:ea typeface="DejaVu Sans"/>
              </a:rPr>
              <a:t>individual</a:t>
            </a:r>
            <a:r>
              <a:rPr b="0" lang="en-IN" sz="1400" spc="55" strike="noStrike">
                <a:solidFill>
                  <a:srgbClr val="1f2123"/>
                </a:solidFill>
                <a:latin typeface="Calibri"/>
                <a:ea typeface="DejaVu Sans"/>
              </a:rPr>
              <a:t> </a:t>
            </a:r>
            <a:r>
              <a:rPr b="0" lang="en-IN" sz="1400" spc="145" strike="noStrike">
                <a:solidFill>
                  <a:srgbClr val="1f2123"/>
                </a:solidFill>
                <a:latin typeface="Calibri"/>
                <a:ea typeface="DejaVu Sans"/>
              </a:rPr>
              <a:t>data</a:t>
            </a:r>
            <a:r>
              <a:rPr b="0" lang="en-IN" sz="1400" spc="60" strike="noStrike">
                <a:solidFill>
                  <a:srgbClr val="1f2123"/>
                </a:solidFill>
                <a:latin typeface="Calibri"/>
                <a:ea typeface="DejaVu Sans"/>
              </a:rPr>
              <a:t> </a:t>
            </a:r>
            <a:r>
              <a:rPr b="0" lang="en-IN" sz="1400" spc="92" strike="noStrike">
                <a:solidFill>
                  <a:srgbClr val="1f2123"/>
                </a:solidFill>
                <a:latin typeface="Calibri"/>
                <a:ea typeface="DejaVu Sans"/>
              </a:rPr>
              <a:t>point.</a:t>
            </a:r>
            <a:endParaRPr b="0" lang="en-IN" sz="1400" spc="-1" strike="noStrike">
              <a:solidFill>
                <a:srgbClr val="000000"/>
              </a:solidFill>
              <a:latin typeface="Arial"/>
            </a:endParaRPr>
          </a:p>
          <a:p>
            <a:pPr algn="just">
              <a:lnSpc>
                <a:spcPct val="114000"/>
              </a:lnSpc>
              <a:spcBef>
                <a:spcPts val="99"/>
              </a:spcBef>
              <a:tabLst>
                <a:tab algn="l" pos="291600"/>
              </a:tabLst>
            </a:pPr>
            <a:endParaRPr b="0" lang="en-IN" sz="1400" spc="-1" strike="noStrike">
              <a:solidFill>
                <a:srgbClr val="000000"/>
              </a:solidFill>
              <a:latin typeface="Arial"/>
            </a:endParaRPr>
          </a:p>
          <a:p>
            <a:pPr marL="290160" indent="-278280" algn="just">
              <a:lnSpc>
                <a:spcPct val="114000"/>
              </a:lnSpc>
              <a:spcBef>
                <a:spcPts val="6"/>
              </a:spcBef>
              <a:buClr>
                <a:srgbClr val="1f2123"/>
              </a:buClr>
              <a:buFont typeface="Arial"/>
              <a:buChar char="●"/>
              <a:tabLst>
                <a:tab algn="l" pos="291600"/>
              </a:tabLst>
            </a:pPr>
            <a:r>
              <a:rPr b="0" lang="en-IN" sz="1400" spc="120" strike="noStrike">
                <a:solidFill>
                  <a:srgbClr val="1f2123"/>
                </a:solidFill>
                <a:latin typeface="Calibri"/>
                <a:ea typeface="DejaVu Sans"/>
              </a:rPr>
              <a:t>Scatter</a:t>
            </a:r>
            <a:r>
              <a:rPr b="0" lang="en-IN" sz="1400" spc="310" strike="noStrike">
                <a:solidFill>
                  <a:srgbClr val="1f2123"/>
                </a:solidFill>
                <a:latin typeface="Calibri"/>
                <a:ea typeface="DejaVu Sans"/>
              </a:rPr>
              <a:t> </a:t>
            </a:r>
            <a:r>
              <a:rPr b="0" lang="en-IN" sz="1400" spc="117" strike="noStrike">
                <a:solidFill>
                  <a:srgbClr val="1f2123"/>
                </a:solidFill>
                <a:latin typeface="Calibri"/>
                <a:ea typeface="DejaVu Sans"/>
              </a:rPr>
              <a:t>plot</a:t>
            </a:r>
            <a:r>
              <a:rPr b="0" lang="en-IN" sz="1400" spc="316"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310" strike="noStrike">
                <a:solidFill>
                  <a:srgbClr val="1f2123"/>
                </a:solidFill>
                <a:latin typeface="Calibri"/>
                <a:ea typeface="DejaVu Sans"/>
              </a:rPr>
              <a:t> </a:t>
            </a:r>
            <a:r>
              <a:rPr b="0" lang="en-IN" sz="1400" spc="117" strike="noStrike">
                <a:solidFill>
                  <a:srgbClr val="1f2123"/>
                </a:solidFill>
                <a:latin typeface="Calibri"/>
                <a:ea typeface="DejaVu Sans"/>
              </a:rPr>
              <a:t>original</a:t>
            </a:r>
            <a:r>
              <a:rPr b="0" lang="en-IN" sz="1400" spc="316" strike="noStrike">
                <a:solidFill>
                  <a:srgbClr val="1f2123"/>
                </a:solidFill>
                <a:latin typeface="Calibri"/>
                <a:ea typeface="DejaVu Sans"/>
              </a:rPr>
              <a:t> </a:t>
            </a:r>
            <a:r>
              <a:rPr b="0" lang="en-IN" sz="1400" spc="185" strike="noStrike">
                <a:solidFill>
                  <a:srgbClr val="1f2123"/>
                </a:solidFill>
                <a:latin typeface="Calibri"/>
                <a:ea typeface="DejaVu Sans"/>
              </a:rPr>
              <a:t>image</a:t>
            </a:r>
            <a:r>
              <a:rPr b="0" lang="en-IN" sz="1400" spc="316" strike="noStrike">
                <a:solidFill>
                  <a:srgbClr val="1f2123"/>
                </a:solidFill>
                <a:latin typeface="Calibri"/>
                <a:ea typeface="DejaVu Sans"/>
              </a:rPr>
              <a:t> </a:t>
            </a:r>
            <a:r>
              <a:rPr b="0" lang="en-IN" sz="1400" spc="131" strike="noStrike">
                <a:solidFill>
                  <a:srgbClr val="1f2123"/>
                </a:solidFill>
                <a:latin typeface="Calibri"/>
                <a:ea typeface="DejaVu Sans"/>
              </a:rPr>
              <a:t>residing</a:t>
            </a:r>
            <a:r>
              <a:rPr b="0" lang="en-IN" sz="1400" spc="310" strike="noStrike">
                <a:solidFill>
                  <a:srgbClr val="1f2123"/>
                </a:solidFill>
                <a:latin typeface="Calibri"/>
                <a:ea typeface="DejaVu Sans"/>
              </a:rPr>
              <a:t> </a:t>
            </a:r>
            <a:r>
              <a:rPr b="0" lang="en-IN" sz="1400" spc="120" strike="noStrike">
                <a:solidFill>
                  <a:srgbClr val="1f2123"/>
                </a:solidFill>
                <a:latin typeface="Calibri"/>
                <a:ea typeface="DejaVu Sans"/>
              </a:rPr>
              <a:t>in</a:t>
            </a:r>
            <a:r>
              <a:rPr b="0" lang="en-IN" sz="1400" spc="316" strike="noStrike">
                <a:solidFill>
                  <a:srgbClr val="1f2123"/>
                </a:solidFill>
                <a:latin typeface="Calibri"/>
                <a:ea typeface="DejaVu Sans"/>
              </a:rPr>
              <a:t> </a:t>
            </a:r>
            <a:r>
              <a:rPr b="0" lang="en-IN" sz="1400" spc="92" strike="noStrike">
                <a:solidFill>
                  <a:srgbClr val="1f2123"/>
                </a:solidFill>
                <a:latin typeface="Calibri"/>
                <a:ea typeface="DejaVu Sans"/>
              </a:rPr>
              <a:t>a </a:t>
            </a:r>
            <a:r>
              <a:rPr b="0" lang="en-IN" sz="1400" spc="117" strike="noStrike">
                <a:solidFill>
                  <a:srgbClr val="1f2123"/>
                </a:solidFill>
                <a:latin typeface="Calibri"/>
                <a:ea typeface="DejaVu Sans"/>
              </a:rPr>
              <a:t>particular</a:t>
            </a:r>
            <a:r>
              <a:rPr b="0" lang="en-IN" sz="1400" spc="205" strike="noStrike">
                <a:solidFill>
                  <a:srgbClr val="1f2123"/>
                </a:solidFill>
                <a:latin typeface="Calibri"/>
                <a:ea typeface="DejaVu Sans"/>
              </a:rPr>
              <a:t> </a:t>
            </a:r>
            <a:r>
              <a:rPr b="0" lang="en-IN" sz="1400" spc="106" strike="noStrike">
                <a:solidFill>
                  <a:srgbClr val="1f2123"/>
                </a:solidFill>
                <a:latin typeface="Calibri"/>
                <a:ea typeface="DejaVu Sans"/>
              </a:rPr>
              <a:t>region.</a:t>
            </a:r>
            <a:r>
              <a:rPr b="0" lang="en-IN" sz="1400" spc="205" strike="noStrike">
                <a:solidFill>
                  <a:srgbClr val="1f2123"/>
                </a:solidFill>
                <a:latin typeface="Calibri"/>
                <a:ea typeface="DejaVu Sans"/>
              </a:rPr>
              <a:t> </a:t>
            </a:r>
            <a:r>
              <a:rPr b="0" lang="en-IN" sz="1400" spc="126" strike="noStrike">
                <a:solidFill>
                  <a:srgbClr val="1f2123"/>
                </a:solidFill>
                <a:latin typeface="Calibri"/>
                <a:ea typeface="DejaVu Sans"/>
              </a:rPr>
              <a:t>But,</a:t>
            </a:r>
            <a:r>
              <a:rPr b="0" lang="en-IN" sz="1400" spc="205" strike="noStrike">
                <a:solidFill>
                  <a:srgbClr val="1f2123"/>
                </a:solidFill>
                <a:latin typeface="Calibri"/>
                <a:ea typeface="DejaVu Sans"/>
              </a:rPr>
              <a:t> </a:t>
            </a:r>
            <a:r>
              <a:rPr b="0" lang="en-IN" sz="1400" spc="120" strike="noStrike">
                <a:solidFill>
                  <a:srgbClr val="1f2123"/>
                </a:solidFill>
                <a:latin typeface="Calibri"/>
                <a:ea typeface="DejaVu Sans"/>
              </a:rPr>
              <a:t>in</a:t>
            </a:r>
            <a:r>
              <a:rPr b="0" lang="en-IN" sz="1400" spc="205" strike="noStrike">
                <a:solidFill>
                  <a:srgbClr val="1f2123"/>
                </a:solidFill>
                <a:latin typeface="Calibri"/>
                <a:ea typeface="DejaVu Sans"/>
              </a:rPr>
              <a:t> </a:t>
            </a:r>
            <a:r>
              <a:rPr b="0" lang="en-IN" sz="1400" spc="145" strike="noStrike">
                <a:solidFill>
                  <a:srgbClr val="1f2123"/>
                </a:solidFill>
                <a:latin typeface="Calibri"/>
                <a:ea typeface="DejaVu Sans"/>
              </a:rPr>
              <a:t>case</a:t>
            </a:r>
            <a:r>
              <a:rPr b="0" lang="en-IN" sz="1400" spc="205"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205" strike="noStrike">
                <a:solidFill>
                  <a:srgbClr val="1f2123"/>
                </a:solidFill>
                <a:latin typeface="Calibri"/>
                <a:ea typeface="DejaVu Sans"/>
              </a:rPr>
              <a:t> </a:t>
            </a:r>
            <a:r>
              <a:rPr b="0" lang="en-IN" sz="1400" spc="126" strike="noStrike">
                <a:solidFill>
                  <a:srgbClr val="1f2123"/>
                </a:solidFill>
                <a:latin typeface="Calibri"/>
                <a:ea typeface="DejaVu Sans"/>
              </a:rPr>
              <a:t>cipher </a:t>
            </a:r>
            <a:r>
              <a:rPr b="0" lang="en-IN" sz="1400" spc="151" strike="noStrike">
                <a:solidFill>
                  <a:srgbClr val="1f2123"/>
                </a:solidFill>
                <a:latin typeface="Calibri"/>
                <a:ea typeface="DejaVu Sans"/>
              </a:rPr>
              <a:t>image,</a:t>
            </a:r>
            <a:r>
              <a:rPr b="0" lang="en-IN" sz="1400" spc="52" strike="noStrike">
                <a:solidFill>
                  <a:srgbClr val="1f2123"/>
                </a:solidFill>
                <a:latin typeface="Calibri"/>
                <a:ea typeface="DejaVu Sans"/>
              </a:rPr>
              <a:t> </a:t>
            </a:r>
            <a:r>
              <a:rPr b="0" lang="en-IN" sz="1400" spc="137" strike="noStrike">
                <a:solidFill>
                  <a:srgbClr val="1f2123"/>
                </a:solidFill>
                <a:latin typeface="Calibri"/>
                <a:ea typeface="DejaVu Sans"/>
              </a:rPr>
              <a:t>the</a:t>
            </a:r>
            <a:r>
              <a:rPr b="0" lang="en-IN" sz="1400" spc="52" strike="noStrike">
                <a:solidFill>
                  <a:srgbClr val="1f2123"/>
                </a:solidFill>
                <a:latin typeface="Calibri"/>
                <a:ea typeface="DejaVu Sans"/>
              </a:rPr>
              <a:t> </a:t>
            </a:r>
            <a:r>
              <a:rPr b="0" lang="en-IN" sz="1400" spc="137" strike="noStrike">
                <a:solidFill>
                  <a:srgbClr val="1f2123"/>
                </a:solidFill>
                <a:latin typeface="Calibri"/>
                <a:ea typeface="DejaVu Sans"/>
              </a:rPr>
              <a:t>dots</a:t>
            </a:r>
            <a:r>
              <a:rPr b="0" lang="en-IN" sz="1400" spc="52" strike="noStrike">
                <a:solidFill>
                  <a:srgbClr val="1f2123"/>
                </a:solidFill>
                <a:latin typeface="Calibri"/>
                <a:ea typeface="DejaVu Sans"/>
              </a:rPr>
              <a:t> </a:t>
            </a:r>
            <a:r>
              <a:rPr b="0" lang="en-IN" sz="1400" spc="106" strike="noStrike">
                <a:solidFill>
                  <a:srgbClr val="1f2123"/>
                </a:solidFill>
                <a:latin typeface="Calibri"/>
                <a:ea typeface="DejaVu Sans"/>
              </a:rPr>
              <a:t>are</a:t>
            </a:r>
            <a:r>
              <a:rPr b="0" lang="en-IN" sz="1400" spc="52" strike="noStrike">
                <a:solidFill>
                  <a:srgbClr val="1f2123"/>
                </a:solidFill>
                <a:latin typeface="Calibri"/>
                <a:ea typeface="DejaVu Sans"/>
              </a:rPr>
              <a:t> </a:t>
            </a:r>
            <a:r>
              <a:rPr b="0" lang="en-IN" sz="1400" spc="120" strike="noStrike">
                <a:solidFill>
                  <a:srgbClr val="1f2123"/>
                </a:solidFill>
                <a:latin typeface="Calibri"/>
                <a:ea typeface="DejaVu Sans"/>
              </a:rPr>
              <a:t>distributed</a:t>
            </a:r>
            <a:r>
              <a:rPr b="0" lang="en-IN" sz="1400" spc="52" strike="noStrike">
                <a:solidFill>
                  <a:srgbClr val="1f2123"/>
                </a:solidFill>
                <a:latin typeface="Calibri"/>
                <a:ea typeface="DejaVu Sans"/>
              </a:rPr>
              <a:t> </a:t>
            </a:r>
            <a:r>
              <a:rPr b="0" lang="en-IN" sz="1400" spc="80" strike="noStrike">
                <a:solidFill>
                  <a:srgbClr val="1f2123"/>
                </a:solidFill>
                <a:latin typeface="Calibri"/>
                <a:ea typeface="DejaVu Sans"/>
              </a:rPr>
              <a:t>properly.</a:t>
            </a:r>
            <a:endParaRPr b="0" lang="en-IN" sz="1400" spc="-1" strike="noStrike">
              <a:solidFill>
                <a:srgbClr val="000000"/>
              </a:solidFill>
              <a:latin typeface="Arial"/>
            </a:endParaRPr>
          </a:p>
        </p:txBody>
      </p:sp>
      <p:sp>
        <p:nvSpPr>
          <p:cNvPr id="375" name="object 18"/>
          <p:cNvSpPr/>
          <p:nvPr/>
        </p:nvSpPr>
        <p:spPr>
          <a:xfrm>
            <a:off x="5673960" y="718560"/>
            <a:ext cx="64008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200" spc="94" strike="noStrike">
                <a:solidFill>
                  <a:srgbClr val="000000"/>
                </a:solidFill>
                <a:latin typeface="Calibri"/>
                <a:ea typeface="DejaVu Sans"/>
              </a:rPr>
              <a:t>Original</a:t>
            </a:r>
            <a:endParaRPr b="0" lang="en-IN" sz="1200" spc="-1" strike="noStrike">
              <a:solidFill>
                <a:srgbClr val="000000"/>
              </a:solidFill>
              <a:latin typeface="Arial"/>
            </a:endParaRPr>
          </a:p>
        </p:txBody>
      </p:sp>
      <p:sp>
        <p:nvSpPr>
          <p:cNvPr id="376" name="object 19"/>
          <p:cNvSpPr/>
          <p:nvPr/>
        </p:nvSpPr>
        <p:spPr>
          <a:xfrm>
            <a:off x="7920000" y="705240"/>
            <a:ext cx="53928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200" spc="111" strike="noStrike">
                <a:solidFill>
                  <a:srgbClr val="000000"/>
                </a:solidFill>
                <a:latin typeface="Calibri"/>
                <a:ea typeface="DejaVu Sans"/>
              </a:rPr>
              <a:t>Cipher</a:t>
            </a:r>
            <a:endParaRPr b="0" lang="en-IN" sz="1200" spc="-1" strike="noStrike">
              <a:solidFill>
                <a:srgbClr val="000000"/>
              </a:solidFill>
              <a:latin typeface="Arial"/>
            </a:endParaRPr>
          </a:p>
        </p:txBody>
      </p:sp>
      <p:pic>
        <p:nvPicPr>
          <p:cNvPr id="377" name="" descr=""/>
          <p:cNvPicPr/>
          <p:nvPr/>
        </p:nvPicPr>
        <p:blipFill>
          <a:blip r:embed="rId1"/>
          <a:stretch/>
        </p:blipFill>
        <p:spPr>
          <a:xfrm>
            <a:off x="5061240" y="1087920"/>
            <a:ext cx="1923480" cy="1611000"/>
          </a:xfrm>
          <a:prstGeom prst="rect">
            <a:avLst/>
          </a:prstGeom>
          <a:ln w="0">
            <a:noFill/>
          </a:ln>
        </p:spPr>
      </p:pic>
      <p:pic>
        <p:nvPicPr>
          <p:cNvPr id="378" name="" descr=""/>
          <p:cNvPicPr/>
          <p:nvPr/>
        </p:nvPicPr>
        <p:blipFill>
          <a:blip r:embed="rId2"/>
          <a:stretch/>
        </p:blipFill>
        <p:spPr>
          <a:xfrm>
            <a:off x="7087680" y="1073160"/>
            <a:ext cx="1942920" cy="162576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462960" y="393120"/>
            <a:ext cx="7593840" cy="8694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2400" spc="276" strike="noStrike">
                <a:solidFill>
                  <a:srgbClr val="381dff"/>
                </a:solidFill>
                <a:latin typeface="Roboto Medium"/>
              </a:rPr>
              <a:t>Measures</a:t>
            </a:r>
            <a:r>
              <a:rPr b="1" lang="en-IN" sz="2400" spc="140" strike="noStrike">
                <a:solidFill>
                  <a:srgbClr val="381dff"/>
                </a:solidFill>
                <a:latin typeface="Roboto Medium"/>
              </a:rPr>
              <a:t> </a:t>
            </a:r>
            <a:r>
              <a:rPr b="1" lang="en-IN" sz="2400" spc="225" strike="noStrike">
                <a:solidFill>
                  <a:srgbClr val="381dff"/>
                </a:solidFill>
                <a:latin typeface="Roboto Medium"/>
              </a:rPr>
              <a:t>of</a:t>
            </a:r>
            <a:r>
              <a:rPr b="1" lang="en-IN" sz="2400" spc="140" strike="noStrike">
                <a:solidFill>
                  <a:srgbClr val="381dff"/>
                </a:solidFill>
                <a:latin typeface="Roboto Medium"/>
              </a:rPr>
              <a:t> </a:t>
            </a:r>
            <a:r>
              <a:rPr b="1" lang="en-IN" sz="2400" spc="267" strike="noStrike">
                <a:solidFill>
                  <a:srgbClr val="381dff"/>
                </a:solidFill>
                <a:latin typeface="Roboto Medium"/>
              </a:rPr>
              <a:t>Central</a:t>
            </a:r>
            <a:r>
              <a:rPr b="1" lang="en-IN" sz="2400" spc="145" strike="noStrike">
                <a:solidFill>
                  <a:srgbClr val="381dff"/>
                </a:solidFill>
                <a:latin typeface="Roboto Medium"/>
              </a:rPr>
              <a:t> </a:t>
            </a:r>
            <a:r>
              <a:rPr b="1" lang="en-IN" sz="2400" spc="321" strike="noStrike">
                <a:solidFill>
                  <a:srgbClr val="381dff"/>
                </a:solidFill>
                <a:latin typeface="Roboto Medium"/>
              </a:rPr>
              <a:t>Tendency</a:t>
            </a:r>
            <a:endParaRPr b="0" lang="en-IN" sz="2400" spc="-1" strike="noStrike">
              <a:solidFill>
                <a:srgbClr val="000000"/>
              </a:solidFill>
              <a:latin typeface="Arial"/>
            </a:endParaRPr>
          </a:p>
        </p:txBody>
      </p:sp>
      <p:grpSp>
        <p:nvGrpSpPr>
          <p:cNvPr id="380" name="object 3"/>
          <p:cNvGrpSpPr/>
          <p:nvPr/>
        </p:nvGrpSpPr>
        <p:grpSpPr>
          <a:xfrm>
            <a:off x="1669320" y="2571840"/>
            <a:ext cx="5881320" cy="2024280"/>
            <a:chOff x="1669320" y="2571840"/>
            <a:chExt cx="5881320" cy="2024280"/>
          </a:xfrm>
        </p:grpSpPr>
        <p:pic>
          <p:nvPicPr>
            <p:cNvPr id="381" name="object 4" descr=""/>
            <p:cNvPicPr/>
            <p:nvPr/>
          </p:nvPicPr>
          <p:blipFill>
            <a:blip r:embed="rId1"/>
            <a:stretch/>
          </p:blipFill>
          <p:spPr>
            <a:xfrm>
              <a:off x="1669320" y="2571840"/>
              <a:ext cx="5880960" cy="2023920"/>
            </a:xfrm>
            <a:prstGeom prst="rect">
              <a:avLst/>
            </a:prstGeom>
            <a:ln w="0">
              <a:noFill/>
            </a:ln>
          </p:spPr>
        </p:pic>
        <p:sp>
          <p:nvSpPr>
            <p:cNvPr id="382" name="object 5"/>
            <p:cNvSpPr/>
            <p:nvPr/>
          </p:nvSpPr>
          <p:spPr>
            <a:xfrm>
              <a:off x="4630320" y="2912760"/>
              <a:ext cx="2920320" cy="1683360"/>
            </a:xfrm>
            <a:custGeom>
              <a:avLst/>
              <a:gdLst>
                <a:gd name="textAreaLeft" fmla="*/ 0 w 2920320"/>
                <a:gd name="textAreaRight" fmla="*/ 2922840 w 2920320"/>
                <a:gd name="textAreaTop" fmla="*/ 0 h 1683360"/>
                <a:gd name="textAreaBottom" fmla="*/ 1685880 h 1683360"/>
              </a:gdLst>
              <a:ahLst/>
              <a:rect l="textAreaLeft" t="textAreaTop" r="textAreaRight" b="textAreaBottom"/>
              <a:pathLst>
                <a:path w="2922904" h="1685925">
                  <a:moveTo>
                    <a:pt x="0" y="0"/>
                  </a:moveTo>
                  <a:lnTo>
                    <a:pt x="970798" y="0"/>
                  </a:lnTo>
                  <a:lnTo>
                    <a:pt x="970798" y="1685696"/>
                  </a:lnTo>
                  <a:lnTo>
                    <a:pt x="0" y="1685696"/>
                  </a:lnTo>
                  <a:lnTo>
                    <a:pt x="0" y="0"/>
                  </a:lnTo>
                  <a:close/>
                </a:path>
                <a:path w="2922904" h="1685925">
                  <a:moveTo>
                    <a:pt x="1951871" y="0"/>
                  </a:moveTo>
                  <a:lnTo>
                    <a:pt x="2922669" y="0"/>
                  </a:lnTo>
                  <a:lnTo>
                    <a:pt x="2922669" y="1685696"/>
                  </a:lnTo>
                  <a:lnTo>
                    <a:pt x="1951871" y="1685696"/>
                  </a:lnTo>
                  <a:lnTo>
                    <a:pt x="1951871" y="0"/>
                  </a:lnTo>
                  <a:close/>
                </a:path>
              </a:pathLst>
            </a:custGeom>
            <a:noFill/>
            <a:ln w="19049">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383" name="object 6"/>
          <p:cNvSpPr/>
          <p:nvPr/>
        </p:nvSpPr>
        <p:spPr>
          <a:xfrm>
            <a:off x="412560" y="1167480"/>
            <a:ext cx="7443360" cy="951840"/>
          </a:xfrm>
          <a:prstGeom prst="rect">
            <a:avLst/>
          </a:prstGeom>
          <a:noFill/>
          <a:ln w="0">
            <a:noFill/>
          </a:ln>
        </p:spPr>
        <p:style>
          <a:lnRef idx="0"/>
          <a:fillRef idx="0"/>
          <a:effectRef idx="0"/>
          <a:fontRef idx="minor"/>
        </p:style>
        <p:txBody>
          <a:bodyPr lIns="0" rIns="0" tIns="12600" bIns="0" anchor="t">
            <a:spAutoFit/>
          </a:bodyPr>
          <a:p>
            <a:pPr marL="290880" indent="-278280">
              <a:lnSpc>
                <a:spcPct val="100000"/>
              </a:lnSpc>
              <a:spcBef>
                <a:spcPts val="99"/>
              </a:spcBef>
              <a:buClr>
                <a:srgbClr val="1f2123"/>
              </a:buClr>
              <a:buFont typeface="Arial"/>
              <a:buChar char="●"/>
              <a:tabLst>
                <a:tab algn="l" pos="290880"/>
              </a:tabLst>
            </a:pPr>
            <a:r>
              <a:rPr b="0" lang="en-IN" sz="1400" spc="126" strike="noStrike">
                <a:solidFill>
                  <a:srgbClr val="1f2123"/>
                </a:solidFill>
                <a:latin typeface="Calibri"/>
                <a:ea typeface="DejaVu Sans"/>
              </a:rPr>
              <a:t>Measures</a:t>
            </a:r>
            <a:r>
              <a:rPr b="0" lang="en-IN" sz="1400" spc="46"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52" strike="noStrike">
                <a:solidFill>
                  <a:srgbClr val="1f2123"/>
                </a:solidFill>
                <a:latin typeface="Calibri"/>
                <a:ea typeface="DejaVu Sans"/>
              </a:rPr>
              <a:t> </a:t>
            </a:r>
            <a:r>
              <a:rPr b="0" lang="en-IN" sz="1400" spc="117" strike="noStrike">
                <a:solidFill>
                  <a:srgbClr val="1f2123"/>
                </a:solidFill>
                <a:latin typeface="Calibri"/>
                <a:ea typeface="DejaVu Sans"/>
              </a:rPr>
              <a:t>Central</a:t>
            </a:r>
            <a:r>
              <a:rPr b="0" lang="en-IN" sz="1400" spc="52" strike="noStrike">
                <a:solidFill>
                  <a:srgbClr val="1f2123"/>
                </a:solidFill>
                <a:latin typeface="Calibri"/>
                <a:ea typeface="DejaVu Sans"/>
              </a:rPr>
              <a:t> </a:t>
            </a:r>
            <a:r>
              <a:rPr b="0" lang="en-IN" sz="1400" spc="151" strike="noStrike">
                <a:solidFill>
                  <a:srgbClr val="1f2123"/>
                </a:solidFill>
                <a:latin typeface="Calibri"/>
                <a:ea typeface="DejaVu Sans"/>
              </a:rPr>
              <a:t>Tendency</a:t>
            </a:r>
            <a:r>
              <a:rPr b="0" lang="en-IN" sz="1400" spc="52" strike="noStrike">
                <a:solidFill>
                  <a:srgbClr val="1f2123"/>
                </a:solidFill>
                <a:latin typeface="Calibri"/>
                <a:ea typeface="DejaVu Sans"/>
              </a:rPr>
              <a:t> </a:t>
            </a:r>
            <a:r>
              <a:rPr b="0" lang="en-IN" sz="1400" spc="140" strike="noStrike">
                <a:solidFill>
                  <a:srgbClr val="1f2123"/>
                </a:solidFill>
                <a:latin typeface="Calibri"/>
                <a:ea typeface="DejaVu Sans"/>
              </a:rPr>
              <a:t>have</a:t>
            </a:r>
            <a:r>
              <a:rPr b="0" lang="en-IN" sz="1400" spc="52" strike="noStrike">
                <a:solidFill>
                  <a:srgbClr val="1f2123"/>
                </a:solidFill>
                <a:latin typeface="Calibri"/>
                <a:ea typeface="DejaVu Sans"/>
              </a:rPr>
              <a:t> </a:t>
            </a:r>
            <a:r>
              <a:rPr b="0" lang="en-IN" sz="1400" spc="180" strike="noStrike">
                <a:solidFill>
                  <a:srgbClr val="1f2123"/>
                </a:solidFill>
                <a:latin typeface="Calibri"/>
                <a:ea typeface="DejaVu Sans"/>
              </a:rPr>
              <a:t>been</a:t>
            </a:r>
            <a:r>
              <a:rPr b="0" lang="en-IN" sz="1400" spc="52" strike="noStrike">
                <a:solidFill>
                  <a:srgbClr val="1f2123"/>
                </a:solidFill>
                <a:latin typeface="Calibri"/>
                <a:ea typeface="DejaVu Sans"/>
              </a:rPr>
              <a:t> </a:t>
            </a:r>
            <a:r>
              <a:rPr b="0" lang="en-IN" sz="1400" spc="180" strike="noStrike">
                <a:solidFill>
                  <a:srgbClr val="1f2123"/>
                </a:solidFill>
                <a:latin typeface="Calibri"/>
                <a:ea typeface="DejaVu Sans"/>
              </a:rPr>
              <a:t>used</a:t>
            </a:r>
            <a:r>
              <a:rPr b="0" lang="en-IN" sz="1400" spc="52" strike="noStrike">
                <a:solidFill>
                  <a:srgbClr val="1f2123"/>
                </a:solidFill>
                <a:latin typeface="Calibri"/>
                <a:ea typeface="DejaVu Sans"/>
              </a:rPr>
              <a:t> </a:t>
            </a:r>
            <a:r>
              <a:rPr b="0" lang="en-IN" sz="1400" spc="137" strike="noStrike">
                <a:solidFill>
                  <a:srgbClr val="1f2123"/>
                </a:solidFill>
                <a:latin typeface="Calibri"/>
                <a:ea typeface="DejaVu Sans"/>
              </a:rPr>
              <a:t>as</a:t>
            </a:r>
            <a:r>
              <a:rPr b="0" lang="en-IN" sz="1400" spc="52" strike="noStrike">
                <a:solidFill>
                  <a:srgbClr val="1f2123"/>
                </a:solidFill>
                <a:latin typeface="Calibri"/>
                <a:ea typeface="DejaVu Sans"/>
              </a:rPr>
              <a:t> </a:t>
            </a:r>
            <a:r>
              <a:rPr b="0" lang="en-IN" sz="1400" spc="140" strike="noStrike">
                <a:solidFill>
                  <a:srgbClr val="1f2123"/>
                </a:solidFill>
                <a:latin typeface="Calibri"/>
                <a:ea typeface="DejaVu Sans"/>
              </a:rPr>
              <a:t>a</a:t>
            </a:r>
            <a:r>
              <a:rPr b="0" lang="en-IN" sz="1400" spc="46" strike="noStrike">
                <a:solidFill>
                  <a:srgbClr val="1f2123"/>
                </a:solidFill>
                <a:latin typeface="Calibri"/>
                <a:ea typeface="DejaVu Sans"/>
              </a:rPr>
              <a:t> </a:t>
            </a:r>
            <a:r>
              <a:rPr b="0" lang="en-IN" sz="1400" spc="157" strike="noStrike">
                <a:solidFill>
                  <a:srgbClr val="1f2123"/>
                </a:solidFill>
                <a:latin typeface="Calibri"/>
                <a:ea typeface="DejaVu Sans"/>
              </a:rPr>
              <a:t>measure</a:t>
            </a:r>
            <a:r>
              <a:rPr b="0" lang="en-IN" sz="1400" spc="52"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52" strike="noStrike">
                <a:solidFill>
                  <a:srgbClr val="1f2123"/>
                </a:solidFill>
                <a:latin typeface="Calibri"/>
                <a:ea typeface="DejaVu Sans"/>
              </a:rPr>
              <a:t> </a:t>
            </a:r>
            <a:r>
              <a:rPr b="0" lang="en-IN" sz="1400" spc="126" strike="noStrike">
                <a:solidFill>
                  <a:srgbClr val="1f2123"/>
                </a:solidFill>
                <a:latin typeface="Calibri"/>
                <a:ea typeface="DejaVu Sans"/>
              </a:rPr>
              <a:t>homogeneity.</a:t>
            </a:r>
            <a:endParaRPr b="0" lang="en-IN" sz="1400" spc="-1" strike="noStrike">
              <a:solidFill>
                <a:srgbClr val="000000"/>
              </a:solidFill>
              <a:latin typeface="Arial"/>
            </a:endParaRPr>
          </a:p>
          <a:p>
            <a:pPr>
              <a:lnSpc>
                <a:spcPct val="100000"/>
              </a:lnSpc>
              <a:spcBef>
                <a:spcPts val="34"/>
              </a:spcBef>
              <a:tabLst>
                <a:tab algn="l" pos="290880"/>
              </a:tabLst>
            </a:pPr>
            <a:endParaRPr b="0" lang="en-IN" sz="1550" spc="-1" strike="noStrike">
              <a:solidFill>
                <a:srgbClr val="000000"/>
              </a:solidFill>
              <a:latin typeface="Arial"/>
            </a:endParaRPr>
          </a:p>
          <a:p>
            <a:pPr marL="291600" indent="-279360">
              <a:lnSpc>
                <a:spcPct val="114000"/>
              </a:lnSpc>
              <a:spcBef>
                <a:spcPts val="6"/>
              </a:spcBef>
              <a:buClr>
                <a:srgbClr val="1f2123"/>
              </a:buClr>
              <a:buFont typeface="Arial"/>
              <a:buChar char="●"/>
              <a:tabLst>
                <a:tab algn="l" pos="291600"/>
              </a:tabLst>
            </a:pPr>
            <a:r>
              <a:rPr b="0" lang="en-IN" sz="1400" spc="145" strike="noStrike">
                <a:solidFill>
                  <a:srgbClr val="1f2123"/>
                </a:solidFill>
                <a:latin typeface="Calibri"/>
                <a:ea typeface="DejaVu Sans"/>
              </a:rPr>
              <a:t>The</a:t>
            </a:r>
            <a:r>
              <a:rPr b="0" lang="en-IN" sz="1400" spc="202" strike="noStrike">
                <a:solidFill>
                  <a:srgbClr val="1f2123"/>
                </a:solidFill>
                <a:latin typeface="Calibri"/>
                <a:ea typeface="DejaVu Sans"/>
              </a:rPr>
              <a:t> </a:t>
            </a:r>
            <a:r>
              <a:rPr b="0" lang="en-IN" sz="1400" spc="151" strike="noStrike">
                <a:solidFill>
                  <a:srgbClr val="1f2123"/>
                </a:solidFill>
                <a:latin typeface="Calibri"/>
                <a:ea typeface="DejaVu Sans"/>
              </a:rPr>
              <a:t>measures</a:t>
            </a:r>
            <a:r>
              <a:rPr b="0" lang="en-IN" sz="1400" spc="205" strike="noStrike">
                <a:solidFill>
                  <a:srgbClr val="1f2123"/>
                </a:solidFill>
                <a:latin typeface="Calibri"/>
                <a:ea typeface="DejaVu Sans"/>
              </a:rPr>
              <a:t> </a:t>
            </a:r>
            <a:r>
              <a:rPr b="0" lang="en-IN" sz="1400" spc="120" strike="noStrike">
                <a:solidFill>
                  <a:srgbClr val="1f2123"/>
                </a:solidFill>
                <a:latin typeface="Calibri"/>
                <a:ea typeface="DejaVu Sans"/>
              </a:rPr>
              <a:t>in</a:t>
            </a:r>
            <a:r>
              <a:rPr b="0" lang="en-IN" sz="1400" spc="205" strike="noStrike">
                <a:solidFill>
                  <a:srgbClr val="1f2123"/>
                </a:solidFill>
                <a:latin typeface="Calibri"/>
                <a:ea typeface="DejaVu Sans"/>
              </a:rPr>
              <a:t> </a:t>
            </a:r>
            <a:r>
              <a:rPr b="0" lang="en-IN" sz="1400" spc="145" strike="noStrike">
                <a:solidFill>
                  <a:srgbClr val="1f2123"/>
                </a:solidFill>
                <a:latin typeface="Calibri"/>
                <a:ea typeface="DejaVu Sans"/>
              </a:rPr>
              <a:t>Cipher</a:t>
            </a:r>
            <a:r>
              <a:rPr b="0" lang="en-IN" sz="1400" spc="205" strike="noStrike">
                <a:solidFill>
                  <a:srgbClr val="1f2123"/>
                </a:solidFill>
                <a:latin typeface="Calibri"/>
                <a:ea typeface="DejaVu Sans"/>
              </a:rPr>
              <a:t> </a:t>
            </a:r>
            <a:r>
              <a:rPr b="0" lang="en-IN" sz="1400" spc="182" strike="noStrike">
                <a:solidFill>
                  <a:srgbClr val="1f2123"/>
                </a:solidFill>
                <a:latin typeface="Calibri"/>
                <a:ea typeface="DejaVu Sans"/>
              </a:rPr>
              <a:t>Images</a:t>
            </a:r>
            <a:r>
              <a:rPr b="0" lang="en-IN" sz="1400" spc="202" strike="noStrike">
                <a:solidFill>
                  <a:srgbClr val="1f2123"/>
                </a:solidFill>
                <a:latin typeface="Calibri"/>
                <a:ea typeface="DejaVu Sans"/>
              </a:rPr>
              <a:t> </a:t>
            </a:r>
            <a:r>
              <a:rPr b="0" lang="en-IN" sz="1400" spc="106" strike="noStrike">
                <a:solidFill>
                  <a:srgbClr val="1f2123"/>
                </a:solidFill>
                <a:latin typeface="Calibri"/>
                <a:ea typeface="DejaVu Sans"/>
              </a:rPr>
              <a:t>are</a:t>
            </a:r>
            <a:r>
              <a:rPr b="0" lang="en-IN" sz="1400" spc="205" strike="noStrike">
                <a:solidFill>
                  <a:srgbClr val="1f2123"/>
                </a:solidFill>
                <a:latin typeface="Calibri"/>
                <a:ea typeface="DejaVu Sans"/>
              </a:rPr>
              <a:t> </a:t>
            </a:r>
            <a:r>
              <a:rPr b="0" lang="en-IN" sz="1400" spc="140" strike="noStrike">
                <a:solidFill>
                  <a:srgbClr val="1f2123"/>
                </a:solidFill>
                <a:latin typeface="Calibri"/>
                <a:ea typeface="DejaVu Sans"/>
              </a:rPr>
              <a:t>uniform</a:t>
            </a:r>
            <a:r>
              <a:rPr b="0" lang="en-IN" sz="1400" spc="205" strike="noStrike">
                <a:solidFill>
                  <a:srgbClr val="1f2123"/>
                </a:solidFill>
                <a:latin typeface="Calibri"/>
                <a:ea typeface="DejaVu Sans"/>
              </a:rPr>
              <a:t> </a:t>
            </a:r>
            <a:r>
              <a:rPr b="0" lang="en-IN" sz="1400" spc="180" strike="noStrike">
                <a:solidFill>
                  <a:srgbClr val="1f2123"/>
                </a:solidFill>
                <a:latin typeface="Calibri"/>
                <a:ea typeface="DejaVu Sans"/>
              </a:rPr>
              <a:t>which</a:t>
            </a:r>
            <a:r>
              <a:rPr b="0" lang="en-IN" sz="1400" spc="205" strike="noStrike">
                <a:solidFill>
                  <a:srgbClr val="1f2123"/>
                </a:solidFill>
                <a:latin typeface="Calibri"/>
                <a:ea typeface="DejaVu Sans"/>
              </a:rPr>
              <a:t> </a:t>
            </a:r>
            <a:r>
              <a:rPr b="0" lang="en-IN" sz="1400" spc="151" strike="noStrike">
                <a:solidFill>
                  <a:srgbClr val="1f2123"/>
                </a:solidFill>
                <a:latin typeface="Calibri"/>
                <a:ea typeface="DejaVu Sans"/>
              </a:rPr>
              <a:t>shows</a:t>
            </a:r>
            <a:r>
              <a:rPr b="0" lang="en-IN" sz="1400" spc="202" strike="noStrike">
                <a:solidFill>
                  <a:srgbClr val="1f2123"/>
                </a:solidFill>
                <a:latin typeface="Calibri"/>
                <a:ea typeface="DejaVu Sans"/>
              </a:rPr>
              <a:t> </a:t>
            </a:r>
            <a:r>
              <a:rPr b="0" lang="en-IN" sz="1400" spc="126" strike="noStrike">
                <a:solidFill>
                  <a:srgbClr val="1f2123"/>
                </a:solidFill>
                <a:latin typeface="Calibri"/>
                <a:ea typeface="DejaVu Sans"/>
              </a:rPr>
              <a:t>that</a:t>
            </a:r>
            <a:r>
              <a:rPr b="0" lang="en-IN" sz="1400" spc="205" strike="noStrike">
                <a:solidFill>
                  <a:srgbClr val="1f2123"/>
                </a:solidFill>
                <a:latin typeface="Calibri"/>
                <a:ea typeface="DejaVu Sans"/>
              </a:rPr>
              <a:t> </a:t>
            </a:r>
            <a:r>
              <a:rPr b="0" lang="en-IN" sz="1400" spc="137" strike="noStrike">
                <a:solidFill>
                  <a:srgbClr val="1f2123"/>
                </a:solidFill>
                <a:latin typeface="Calibri"/>
                <a:ea typeface="DejaVu Sans"/>
              </a:rPr>
              <a:t>cipher</a:t>
            </a:r>
            <a:r>
              <a:rPr b="0" lang="en-IN" sz="1400" spc="205" strike="noStrike">
                <a:solidFill>
                  <a:srgbClr val="1f2123"/>
                </a:solidFill>
                <a:latin typeface="Calibri"/>
                <a:ea typeface="DejaVu Sans"/>
              </a:rPr>
              <a:t> </a:t>
            </a:r>
            <a:r>
              <a:rPr b="0" lang="en-IN" sz="1400" spc="180" strike="noStrike">
                <a:solidFill>
                  <a:srgbClr val="1f2123"/>
                </a:solidFill>
                <a:latin typeface="Calibri"/>
                <a:ea typeface="DejaVu Sans"/>
              </a:rPr>
              <a:t>images </a:t>
            </a:r>
            <a:r>
              <a:rPr b="0" lang="en-IN" sz="1400" spc="140" strike="noStrike">
                <a:solidFill>
                  <a:srgbClr val="1f2123"/>
                </a:solidFill>
                <a:latin typeface="Calibri"/>
                <a:ea typeface="DejaVu Sans"/>
              </a:rPr>
              <a:t>have</a:t>
            </a:r>
            <a:r>
              <a:rPr b="0" lang="en-IN" sz="1400" spc="52" strike="noStrike">
                <a:solidFill>
                  <a:srgbClr val="1f2123"/>
                </a:solidFill>
                <a:latin typeface="Calibri"/>
                <a:ea typeface="DejaVu Sans"/>
              </a:rPr>
              <a:t> </a:t>
            </a:r>
            <a:r>
              <a:rPr b="0" lang="en-IN" sz="1400" spc="140" strike="noStrike">
                <a:solidFill>
                  <a:srgbClr val="1f2123"/>
                </a:solidFill>
                <a:latin typeface="Calibri"/>
                <a:ea typeface="DejaVu Sans"/>
              </a:rPr>
              <a:t>uniform</a:t>
            </a:r>
            <a:r>
              <a:rPr b="0" lang="en-IN" sz="1400" spc="55" strike="noStrike">
                <a:solidFill>
                  <a:srgbClr val="1f2123"/>
                </a:solidFill>
                <a:latin typeface="Calibri"/>
                <a:ea typeface="DejaVu Sans"/>
              </a:rPr>
              <a:t> </a:t>
            </a:r>
            <a:r>
              <a:rPr b="0" lang="en-IN" sz="1400" spc="145" strike="noStrike">
                <a:solidFill>
                  <a:srgbClr val="1f2123"/>
                </a:solidFill>
                <a:latin typeface="Calibri"/>
                <a:ea typeface="DejaVu Sans"/>
              </a:rPr>
              <a:t>mean,</a:t>
            </a:r>
            <a:r>
              <a:rPr b="0" lang="en-IN" sz="1400" spc="52" strike="noStrike">
                <a:solidFill>
                  <a:srgbClr val="1f2123"/>
                </a:solidFill>
                <a:latin typeface="Calibri"/>
                <a:ea typeface="DejaVu Sans"/>
              </a:rPr>
              <a:t> </a:t>
            </a:r>
            <a:r>
              <a:rPr b="0" lang="en-IN" sz="1400" spc="180" strike="noStrike">
                <a:solidFill>
                  <a:srgbClr val="1f2123"/>
                </a:solidFill>
                <a:latin typeface="Calibri"/>
                <a:ea typeface="DejaVu Sans"/>
              </a:rPr>
              <a:t>median</a:t>
            </a:r>
            <a:r>
              <a:rPr b="0" lang="en-IN" sz="1400" spc="55" strike="noStrike">
                <a:solidFill>
                  <a:srgbClr val="1f2123"/>
                </a:solidFill>
                <a:latin typeface="Calibri"/>
                <a:ea typeface="DejaVu Sans"/>
              </a:rPr>
              <a:t> </a:t>
            </a:r>
            <a:r>
              <a:rPr b="0" lang="en-IN" sz="1400" spc="106" strike="noStrike">
                <a:solidFill>
                  <a:srgbClr val="1f2123"/>
                </a:solidFill>
                <a:latin typeface="Calibri"/>
                <a:ea typeface="DejaVu Sans"/>
              </a:rPr>
              <a:t>pixel</a:t>
            </a:r>
            <a:r>
              <a:rPr b="0" lang="en-IN" sz="1400" spc="52" strike="noStrike">
                <a:solidFill>
                  <a:srgbClr val="1f2123"/>
                </a:solidFill>
                <a:latin typeface="Calibri"/>
                <a:ea typeface="DejaVu Sans"/>
              </a:rPr>
              <a:t> </a:t>
            </a:r>
            <a:r>
              <a:rPr b="0" lang="en-IN" sz="1400" spc="86" strike="noStrike">
                <a:solidFill>
                  <a:srgbClr val="1f2123"/>
                </a:solidFill>
                <a:latin typeface="Calibri"/>
                <a:ea typeface="DejaVu Sans"/>
              </a:rPr>
              <a:t>intensities.</a:t>
            </a:r>
            <a:endParaRPr b="0" lang="en-IN" sz="14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462960" y="393120"/>
            <a:ext cx="7593840" cy="8694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2400" spc="276" strike="noStrike">
                <a:solidFill>
                  <a:srgbClr val="381dff"/>
                </a:solidFill>
                <a:latin typeface="Roboto Medium"/>
              </a:rPr>
              <a:t>Measures</a:t>
            </a:r>
            <a:r>
              <a:rPr b="1" lang="en-IN" sz="2400" spc="140" strike="noStrike">
                <a:solidFill>
                  <a:srgbClr val="381dff"/>
                </a:solidFill>
                <a:latin typeface="Roboto Medium"/>
              </a:rPr>
              <a:t> </a:t>
            </a:r>
            <a:r>
              <a:rPr b="1" lang="en-IN" sz="2400" spc="225" strike="noStrike">
                <a:solidFill>
                  <a:srgbClr val="381dff"/>
                </a:solidFill>
                <a:latin typeface="Roboto Medium"/>
              </a:rPr>
              <a:t>of</a:t>
            </a:r>
            <a:r>
              <a:rPr b="1" lang="en-IN" sz="2400" spc="145" strike="noStrike">
                <a:solidFill>
                  <a:srgbClr val="381dff"/>
                </a:solidFill>
                <a:latin typeface="Roboto Medium"/>
              </a:rPr>
              <a:t> </a:t>
            </a:r>
            <a:r>
              <a:rPr b="1" lang="en-IN" sz="2400" spc="282" strike="noStrike">
                <a:solidFill>
                  <a:srgbClr val="381dff"/>
                </a:solidFill>
                <a:latin typeface="Roboto Medium"/>
              </a:rPr>
              <a:t>Dispersion</a:t>
            </a:r>
            <a:endParaRPr b="0" lang="en-IN" sz="2400" spc="-1" strike="noStrike">
              <a:solidFill>
                <a:srgbClr val="000000"/>
              </a:solidFill>
              <a:latin typeface="Arial"/>
            </a:endParaRPr>
          </a:p>
        </p:txBody>
      </p:sp>
      <p:sp>
        <p:nvSpPr>
          <p:cNvPr id="385" name="object 6"/>
          <p:cNvSpPr/>
          <p:nvPr/>
        </p:nvSpPr>
        <p:spPr>
          <a:xfrm>
            <a:off x="579240" y="1036440"/>
            <a:ext cx="7089840" cy="648000"/>
          </a:xfrm>
          <a:prstGeom prst="rect">
            <a:avLst/>
          </a:prstGeom>
          <a:noFill/>
          <a:ln w="0">
            <a:noFill/>
          </a:ln>
        </p:spPr>
        <p:style>
          <a:lnRef idx="0"/>
          <a:fillRef idx="0"/>
          <a:effectRef idx="0"/>
          <a:fontRef idx="minor"/>
        </p:style>
        <p:txBody>
          <a:bodyPr lIns="0" rIns="0" tIns="12600" bIns="0" anchor="t">
            <a:spAutoFit/>
          </a:bodyPr>
          <a:p>
            <a:pPr marL="290880" indent="-278280">
              <a:lnSpc>
                <a:spcPct val="100000"/>
              </a:lnSpc>
              <a:spcBef>
                <a:spcPts val="99"/>
              </a:spcBef>
              <a:buClr>
                <a:srgbClr val="000000"/>
              </a:buClr>
              <a:buFont typeface="Arial"/>
              <a:buChar char="●"/>
              <a:tabLst>
                <a:tab algn="l" pos="290880"/>
              </a:tabLst>
            </a:pPr>
            <a:r>
              <a:rPr b="0" lang="en-IN" sz="1400" spc="72" strike="noStrike">
                <a:solidFill>
                  <a:srgbClr val="000000"/>
                </a:solidFill>
                <a:latin typeface="Calibri"/>
                <a:ea typeface="DejaVu Sans"/>
              </a:rPr>
              <a:t>It</a:t>
            </a:r>
            <a:r>
              <a:rPr b="0" lang="en-IN" sz="1400" spc="46" strike="noStrike">
                <a:solidFill>
                  <a:srgbClr val="000000"/>
                </a:solidFill>
                <a:latin typeface="Calibri"/>
                <a:ea typeface="DejaVu Sans"/>
              </a:rPr>
              <a:t> </a:t>
            </a:r>
            <a:r>
              <a:rPr b="0" lang="en-IN" sz="1400" spc="86" strike="noStrike">
                <a:solidFill>
                  <a:srgbClr val="000000"/>
                </a:solidFill>
                <a:latin typeface="Calibri"/>
                <a:ea typeface="DejaVu Sans"/>
              </a:rPr>
              <a:t>is</a:t>
            </a:r>
            <a:r>
              <a:rPr b="0" lang="en-IN" sz="1400" spc="52" strike="noStrike">
                <a:solidFill>
                  <a:srgbClr val="000000"/>
                </a:solidFill>
                <a:latin typeface="Calibri"/>
                <a:ea typeface="DejaVu Sans"/>
              </a:rPr>
              <a:t> </a:t>
            </a:r>
            <a:r>
              <a:rPr b="0" lang="en-IN" sz="1400" spc="140" strike="noStrike">
                <a:solidFill>
                  <a:srgbClr val="000000"/>
                </a:solidFill>
                <a:latin typeface="Calibri"/>
                <a:ea typeface="DejaVu Sans"/>
              </a:rPr>
              <a:t>a</a:t>
            </a:r>
            <a:r>
              <a:rPr b="0" lang="en-IN" sz="1400" spc="52" strike="noStrike">
                <a:solidFill>
                  <a:srgbClr val="000000"/>
                </a:solidFill>
                <a:latin typeface="Calibri"/>
                <a:ea typeface="DejaVu Sans"/>
              </a:rPr>
              <a:t> </a:t>
            </a:r>
            <a:r>
              <a:rPr b="0" lang="en-IN" sz="1400" spc="157" strike="noStrike">
                <a:solidFill>
                  <a:srgbClr val="000000"/>
                </a:solidFill>
                <a:latin typeface="Calibri"/>
                <a:ea typeface="DejaVu Sans"/>
              </a:rPr>
              <a:t>measure</a:t>
            </a:r>
            <a:r>
              <a:rPr b="0" lang="en-IN" sz="1400" spc="52" strike="noStrike">
                <a:solidFill>
                  <a:srgbClr val="000000"/>
                </a:solidFill>
                <a:latin typeface="Calibri"/>
                <a:ea typeface="DejaVu Sans"/>
              </a:rPr>
              <a:t> </a:t>
            </a:r>
            <a:r>
              <a:rPr b="0" lang="en-IN" sz="1400" spc="80" strike="noStrike">
                <a:solidFill>
                  <a:srgbClr val="000000"/>
                </a:solidFill>
                <a:latin typeface="Calibri"/>
                <a:ea typeface="DejaVu Sans"/>
              </a:rPr>
              <a:t>of</a:t>
            </a:r>
            <a:r>
              <a:rPr b="0" lang="en-IN" sz="1400" spc="46" strike="noStrike">
                <a:solidFill>
                  <a:srgbClr val="000000"/>
                </a:solidFill>
                <a:latin typeface="Calibri"/>
                <a:ea typeface="DejaVu Sans"/>
              </a:rPr>
              <a:t> </a:t>
            </a:r>
            <a:r>
              <a:rPr b="0" lang="en-IN" sz="1400" spc="137" strike="noStrike">
                <a:solidFill>
                  <a:srgbClr val="000000"/>
                </a:solidFill>
                <a:latin typeface="Calibri"/>
                <a:ea typeface="DejaVu Sans"/>
              </a:rPr>
              <a:t>spread</a:t>
            </a:r>
            <a:r>
              <a:rPr b="0" lang="en-IN" sz="1400" spc="52" strike="noStrike">
                <a:solidFill>
                  <a:srgbClr val="000000"/>
                </a:solidFill>
                <a:latin typeface="Calibri"/>
                <a:ea typeface="DejaVu Sans"/>
              </a:rPr>
              <a:t> </a:t>
            </a:r>
            <a:r>
              <a:rPr b="0" lang="en-IN" sz="1400" spc="80" strike="noStrike">
                <a:solidFill>
                  <a:srgbClr val="000000"/>
                </a:solidFill>
                <a:latin typeface="Calibri"/>
                <a:ea typeface="DejaVu Sans"/>
              </a:rPr>
              <a:t>of</a:t>
            </a:r>
            <a:r>
              <a:rPr b="0" lang="en-IN" sz="1400" spc="52" strike="noStrike">
                <a:solidFill>
                  <a:srgbClr val="000000"/>
                </a:solidFill>
                <a:latin typeface="Calibri"/>
                <a:ea typeface="DejaVu Sans"/>
              </a:rPr>
              <a:t> </a:t>
            </a:r>
            <a:r>
              <a:rPr b="0" lang="en-IN" sz="1400" spc="145" strike="noStrike">
                <a:solidFill>
                  <a:srgbClr val="000000"/>
                </a:solidFill>
                <a:latin typeface="Calibri"/>
                <a:ea typeface="DejaVu Sans"/>
              </a:rPr>
              <a:t>data</a:t>
            </a:r>
            <a:r>
              <a:rPr b="0" lang="en-IN" sz="1400" spc="52" strike="noStrike">
                <a:solidFill>
                  <a:srgbClr val="000000"/>
                </a:solidFill>
                <a:latin typeface="Calibri"/>
                <a:ea typeface="DejaVu Sans"/>
              </a:rPr>
              <a:t> </a:t>
            </a:r>
            <a:r>
              <a:rPr b="0" lang="en-IN" sz="1400" spc="145" strike="noStrike">
                <a:solidFill>
                  <a:srgbClr val="000000"/>
                </a:solidFill>
                <a:latin typeface="Calibri"/>
                <a:ea typeface="DejaVu Sans"/>
              </a:rPr>
              <a:t>about</a:t>
            </a:r>
            <a:r>
              <a:rPr b="0" lang="en-IN" sz="1400" spc="46" strike="noStrike">
                <a:solidFill>
                  <a:srgbClr val="000000"/>
                </a:solidFill>
                <a:latin typeface="Calibri"/>
                <a:ea typeface="DejaVu Sans"/>
              </a:rPr>
              <a:t> </a:t>
            </a:r>
            <a:r>
              <a:rPr b="0" lang="en-IN" sz="1400" spc="137" strike="noStrike">
                <a:solidFill>
                  <a:srgbClr val="000000"/>
                </a:solidFill>
                <a:latin typeface="Calibri"/>
                <a:ea typeface="DejaVu Sans"/>
              </a:rPr>
              <a:t>the</a:t>
            </a:r>
            <a:r>
              <a:rPr b="0" lang="en-IN" sz="1400" spc="52" strike="noStrike">
                <a:solidFill>
                  <a:srgbClr val="000000"/>
                </a:solidFill>
                <a:latin typeface="Calibri"/>
                <a:ea typeface="DejaVu Sans"/>
              </a:rPr>
              <a:t> </a:t>
            </a:r>
            <a:r>
              <a:rPr b="0" lang="en-IN" sz="1400" spc="131" strike="noStrike">
                <a:solidFill>
                  <a:srgbClr val="000000"/>
                </a:solidFill>
                <a:latin typeface="Calibri"/>
                <a:ea typeface="DejaVu Sans"/>
              </a:rPr>
              <a:t>mean.</a:t>
            </a:r>
            <a:endParaRPr b="0" lang="en-IN" sz="1400" spc="-1" strike="noStrike">
              <a:solidFill>
                <a:srgbClr val="000000"/>
              </a:solidFill>
              <a:latin typeface="Arial"/>
            </a:endParaRPr>
          </a:p>
          <a:p>
            <a:pPr>
              <a:lnSpc>
                <a:spcPct val="100000"/>
              </a:lnSpc>
              <a:spcBef>
                <a:spcPts val="31"/>
              </a:spcBef>
              <a:tabLst>
                <a:tab algn="l" pos="290880"/>
              </a:tabLst>
            </a:pPr>
            <a:endParaRPr b="0" lang="en-IN" sz="1350" spc="-1" strike="noStrike">
              <a:solidFill>
                <a:srgbClr val="000000"/>
              </a:solidFill>
              <a:latin typeface="Arial"/>
            </a:endParaRPr>
          </a:p>
          <a:p>
            <a:pPr marL="290880" indent="-278280">
              <a:lnSpc>
                <a:spcPct val="100000"/>
              </a:lnSpc>
              <a:buClr>
                <a:srgbClr val="000000"/>
              </a:buClr>
              <a:buFont typeface="Arial"/>
              <a:buChar char="●"/>
              <a:tabLst>
                <a:tab algn="l" pos="290880"/>
              </a:tabLst>
            </a:pPr>
            <a:r>
              <a:rPr b="0" lang="en-IN" sz="1400" spc="151" strike="noStrike">
                <a:solidFill>
                  <a:srgbClr val="000000"/>
                </a:solidFill>
                <a:latin typeface="Calibri"/>
                <a:ea typeface="DejaVu Sans"/>
              </a:rPr>
              <a:t>Standard</a:t>
            </a:r>
            <a:r>
              <a:rPr b="0" lang="en-IN" sz="1400" spc="52" strike="noStrike">
                <a:solidFill>
                  <a:srgbClr val="000000"/>
                </a:solidFill>
                <a:latin typeface="Calibri"/>
                <a:ea typeface="DejaVu Sans"/>
              </a:rPr>
              <a:t> </a:t>
            </a:r>
            <a:r>
              <a:rPr b="0" lang="en-IN" sz="1400" spc="120" strike="noStrike">
                <a:solidFill>
                  <a:srgbClr val="000000"/>
                </a:solidFill>
                <a:latin typeface="Calibri"/>
                <a:ea typeface="DejaVu Sans"/>
              </a:rPr>
              <a:t>deviation</a:t>
            </a:r>
            <a:r>
              <a:rPr b="0" lang="en-IN" sz="1400" spc="55" strike="noStrike">
                <a:solidFill>
                  <a:srgbClr val="000000"/>
                </a:solidFill>
                <a:latin typeface="Calibri"/>
                <a:ea typeface="DejaVu Sans"/>
              </a:rPr>
              <a:t> </a:t>
            </a:r>
            <a:r>
              <a:rPr b="0" lang="en-IN" sz="1400" spc="137" strike="noStrike">
                <a:solidFill>
                  <a:srgbClr val="000000"/>
                </a:solidFill>
                <a:latin typeface="Calibri"/>
                <a:ea typeface="DejaVu Sans"/>
              </a:rPr>
              <a:t>(SD)</a:t>
            </a:r>
            <a:r>
              <a:rPr b="0" lang="en-IN" sz="1400" spc="55" strike="noStrike">
                <a:solidFill>
                  <a:srgbClr val="000000"/>
                </a:solidFill>
                <a:latin typeface="Calibri"/>
                <a:ea typeface="DejaVu Sans"/>
              </a:rPr>
              <a:t> </a:t>
            </a:r>
            <a:r>
              <a:rPr b="0" lang="en-IN" sz="1400" spc="86" strike="noStrike">
                <a:solidFill>
                  <a:srgbClr val="000000"/>
                </a:solidFill>
                <a:latin typeface="Calibri"/>
                <a:ea typeface="DejaVu Sans"/>
              </a:rPr>
              <a:t>is</a:t>
            </a:r>
            <a:r>
              <a:rPr b="0" lang="en-IN" sz="1400" spc="55" strike="noStrike">
                <a:solidFill>
                  <a:srgbClr val="000000"/>
                </a:solidFill>
                <a:latin typeface="Calibri"/>
                <a:ea typeface="DejaVu Sans"/>
              </a:rPr>
              <a:t> </a:t>
            </a:r>
            <a:r>
              <a:rPr b="0" lang="en-IN" sz="1400" spc="137" strike="noStrike">
                <a:solidFill>
                  <a:srgbClr val="000000"/>
                </a:solidFill>
                <a:latin typeface="Calibri"/>
                <a:ea typeface="DejaVu Sans"/>
              </a:rPr>
              <a:t>the</a:t>
            </a:r>
            <a:r>
              <a:rPr b="0" lang="en-IN" sz="1400" spc="52" strike="noStrike">
                <a:solidFill>
                  <a:srgbClr val="000000"/>
                </a:solidFill>
                <a:latin typeface="Calibri"/>
                <a:ea typeface="DejaVu Sans"/>
              </a:rPr>
              <a:t> </a:t>
            </a:r>
            <a:r>
              <a:rPr b="0" lang="en-IN" sz="1400" spc="180" strike="noStrike">
                <a:solidFill>
                  <a:srgbClr val="000000"/>
                </a:solidFill>
                <a:latin typeface="Calibri"/>
                <a:ea typeface="DejaVu Sans"/>
              </a:rPr>
              <a:t>most</a:t>
            </a:r>
            <a:r>
              <a:rPr b="0" lang="en-IN" sz="1400" spc="55" strike="noStrike">
                <a:solidFill>
                  <a:srgbClr val="000000"/>
                </a:solidFill>
                <a:latin typeface="Calibri"/>
                <a:ea typeface="DejaVu Sans"/>
              </a:rPr>
              <a:t> </a:t>
            </a:r>
            <a:r>
              <a:rPr b="0" lang="en-IN" sz="1400" spc="185" strike="noStrike">
                <a:solidFill>
                  <a:srgbClr val="000000"/>
                </a:solidFill>
                <a:latin typeface="Calibri"/>
                <a:ea typeface="DejaVu Sans"/>
              </a:rPr>
              <a:t>commonly</a:t>
            </a:r>
            <a:r>
              <a:rPr b="0" lang="en-IN" sz="1400" spc="55" strike="noStrike">
                <a:solidFill>
                  <a:srgbClr val="000000"/>
                </a:solidFill>
                <a:latin typeface="Calibri"/>
                <a:ea typeface="DejaVu Sans"/>
              </a:rPr>
              <a:t> </a:t>
            </a:r>
            <a:r>
              <a:rPr b="0" lang="en-IN" sz="1400" spc="180" strike="noStrike">
                <a:solidFill>
                  <a:srgbClr val="000000"/>
                </a:solidFill>
                <a:latin typeface="Calibri"/>
                <a:ea typeface="DejaVu Sans"/>
              </a:rPr>
              <a:t>used</a:t>
            </a:r>
            <a:r>
              <a:rPr b="0" lang="en-IN" sz="1400" spc="55" strike="noStrike">
                <a:solidFill>
                  <a:srgbClr val="000000"/>
                </a:solidFill>
                <a:latin typeface="Calibri"/>
                <a:ea typeface="DejaVu Sans"/>
              </a:rPr>
              <a:t> </a:t>
            </a:r>
            <a:r>
              <a:rPr b="0" lang="en-IN" sz="1400" spc="157" strike="noStrike">
                <a:solidFill>
                  <a:srgbClr val="000000"/>
                </a:solidFill>
                <a:latin typeface="Calibri"/>
                <a:ea typeface="DejaVu Sans"/>
              </a:rPr>
              <a:t>measure</a:t>
            </a:r>
            <a:r>
              <a:rPr b="0" lang="en-IN" sz="1400" spc="52" strike="noStrike">
                <a:solidFill>
                  <a:srgbClr val="000000"/>
                </a:solidFill>
                <a:latin typeface="Calibri"/>
                <a:ea typeface="DejaVu Sans"/>
              </a:rPr>
              <a:t> </a:t>
            </a:r>
            <a:r>
              <a:rPr b="0" lang="en-IN" sz="1400" spc="80" strike="noStrike">
                <a:solidFill>
                  <a:srgbClr val="000000"/>
                </a:solidFill>
                <a:latin typeface="Calibri"/>
                <a:ea typeface="DejaVu Sans"/>
              </a:rPr>
              <a:t>of</a:t>
            </a:r>
            <a:r>
              <a:rPr b="0" lang="en-IN" sz="1400" spc="55" strike="noStrike">
                <a:solidFill>
                  <a:srgbClr val="000000"/>
                </a:solidFill>
                <a:latin typeface="Calibri"/>
                <a:ea typeface="DejaVu Sans"/>
              </a:rPr>
              <a:t> </a:t>
            </a:r>
            <a:r>
              <a:rPr b="0" lang="en-IN" sz="1400" spc="94" strike="noStrike">
                <a:solidFill>
                  <a:srgbClr val="000000"/>
                </a:solidFill>
                <a:latin typeface="Calibri"/>
                <a:ea typeface="DejaVu Sans"/>
              </a:rPr>
              <a:t>dispersion.</a:t>
            </a:r>
            <a:endParaRPr b="0" lang="en-IN" sz="1400" spc="-1" strike="noStrike">
              <a:solidFill>
                <a:srgbClr val="000000"/>
              </a:solidFill>
              <a:latin typeface="Arial"/>
            </a:endParaRPr>
          </a:p>
        </p:txBody>
      </p:sp>
      <p:pic>
        <p:nvPicPr>
          <p:cNvPr id="386" name="" descr=""/>
          <p:cNvPicPr/>
          <p:nvPr/>
        </p:nvPicPr>
        <p:blipFill>
          <a:blip r:embed="rId1"/>
          <a:stretch/>
        </p:blipFill>
        <p:spPr>
          <a:xfrm>
            <a:off x="1620000" y="2160000"/>
            <a:ext cx="6095520" cy="216180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462960" y="393120"/>
            <a:ext cx="557712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256" strike="noStrike">
                <a:solidFill>
                  <a:srgbClr val="381dff"/>
                </a:solidFill>
                <a:latin typeface="Roboto Medium"/>
              </a:rPr>
              <a:t>Correlation</a:t>
            </a:r>
            <a:r>
              <a:rPr b="1" lang="en-IN" sz="2400" spc="140" strike="noStrike">
                <a:solidFill>
                  <a:srgbClr val="381dff"/>
                </a:solidFill>
                <a:latin typeface="Roboto Medium"/>
              </a:rPr>
              <a:t> </a:t>
            </a:r>
            <a:r>
              <a:rPr b="1" lang="en-IN" sz="2400" spc="307" strike="noStrike">
                <a:solidFill>
                  <a:srgbClr val="381dff"/>
                </a:solidFill>
                <a:latin typeface="Roboto Medium"/>
              </a:rPr>
              <a:t>Coefﬁcient</a:t>
            </a:r>
            <a:r>
              <a:rPr b="1" lang="en-IN" sz="2400" spc="151" strike="noStrike">
                <a:solidFill>
                  <a:srgbClr val="381dff"/>
                </a:solidFill>
                <a:latin typeface="Roboto Medium"/>
              </a:rPr>
              <a:t> </a:t>
            </a:r>
            <a:r>
              <a:rPr b="1" lang="en-IN" sz="2400" spc="270" strike="noStrike">
                <a:solidFill>
                  <a:srgbClr val="381dff"/>
                </a:solidFill>
                <a:latin typeface="Roboto Medium"/>
              </a:rPr>
              <a:t>Analysis</a:t>
            </a:r>
            <a:endParaRPr b="0" lang="en-IN" sz="2400" spc="-1" strike="noStrike">
              <a:solidFill>
                <a:srgbClr val="000000"/>
              </a:solidFill>
              <a:latin typeface="Arial"/>
            </a:endParaRPr>
          </a:p>
        </p:txBody>
      </p:sp>
      <p:grpSp>
        <p:nvGrpSpPr>
          <p:cNvPr id="388" name="object 3"/>
          <p:cNvGrpSpPr/>
          <p:nvPr/>
        </p:nvGrpSpPr>
        <p:grpSpPr>
          <a:xfrm>
            <a:off x="1434600" y="2996640"/>
            <a:ext cx="6350400" cy="1842840"/>
            <a:chOff x="1434600" y="2996640"/>
            <a:chExt cx="6350400" cy="1842840"/>
          </a:xfrm>
        </p:grpSpPr>
        <p:pic>
          <p:nvPicPr>
            <p:cNvPr id="389" name="object 4" descr=""/>
            <p:cNvPicPr/>
            <p:nvPr/>
          </p:nvPicPr>
          <p:blipFill>
            <a:blip r:embed="rId1"/>
            <a:stretch/>
          </p:blipFill>
          <p:spPr>
            <a:xfrm>
              <a:off x="1434600" y="2996640"/>
              <a:ext cx="6350400" cy="1842840"/>
            </a:xfrm>
            <a:prstGeom prst="rect">
              <a:avLst/>
            </a:prstGeom>
            <a:ln w="0">
              <a:noFill/>
            </a:ln>
          </p:spPr>
        </p:pic>
        <p:sp>
          <p:nvSpPr>
            <p:cNvPr id="390" name="object 5"/>
            <p:cNvSpPr/>
            <p:nvPr/>
          </p:nvSpPr>
          <p:spPr>
            <a:xfrm>
              <a:off x="4741200" y="3022200"/>
              <a:ext cx="2993400" cy="1817280"/>
            </a:xfrm>
            <a:custGeom>
              <a:avLst/>
              <a:gdLst>
                <a:gd name="textAreaLeft" fmla="*/ 0 w 2993400"/>
                <a:gd name="textAreaRight" fmla="*/ 2995920 w 2993400"/>
                <a:gd name="textAreaTop" fmla="*/ 0 h 1817280"/>
                <a:gd name="textAreaBottom" fmla="*/ 1819800 h 1817280"/>
              </a:gdLst>
              <a:ahLst/>
              <a:rect l="textAreaLeft" t="textAreaTop" r="textAreaRight" b="textAreaBottom"/>
              <a:pathLst>
                <a:path w="2995929" h="1819910">
                  <a:moveTo>
                    <a:pt x="0" y="0"/>
                  </a:moveTo>
                  <a:lnTo>
                    <a:pt x="2995793" y="0"/>
                  </a:lnTo>
                  <a:lnTo>
                    <a:pt x="2995793" y="1819796"/>
                  </a:lnTo>
                  <a:lnTo>
                    <a:pt x="0" y="1819796"/>
                  </a:lnTo>
                  <a:lnTo>
                    <a:pt x="0" y="0"/>
                  </a:lnTo>
                  <a:close/>
                </a:path>
              </a:pathLst>
            </a:custGeom>
            <a:noFill/>
            <a:ln w="28574">
              <a:solidFill>
                <a:srgbClr val="381d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391" name="object 6"/>
          <p:cNvSpPr/>
          <p:nvPr/>
        </p:nvSpPr>
        <p:spPr>
          <a:xfrm>
            <a:off x="462960" y="943560"/>
            <a:ext cx="7975080" cy="740160"/>
          </a:xfrm>
          <a:prstGeom prst="rect">
            <a:avLst/>
          </a:prstGeom>
          <a:noFill/>
          <a:ln w="0">
            <a:noFill/>
          </a:ln>
        </p:spPr>
        <p:style>
          <a:lnRef idx="0"/>
          <a:fillRef idx="0"/>
          <a:effectRef idx="0"/>
          <a:fontRef idx="minor"/>
        </p:style>
        <p:txBody>
          <a:bodyPr lIns="0" rIns="0" tIns="12600" bIns="0" anchor="t">
            <a:spAutoFit/>
          </a:bodyPr>
          <a:p>
            <a:pPr marL="12600" algn="just">
              <a:lnSpc>
                <a:spcPct val="114000"/>
              </a:lnSpc>
              <a:spcBef>
                <a:spcPts val="99"/>
              </a:spcBef>
            </a:pPr>
            <a:r>
              <a:rPr b="0" lang="en-IN" sz="1400" spc="126" strike="noStrike">
                <a:solidFill>
                  <a:srgbClr val="1f2123"/>
                </a:solidFill>
                <a:latin typeface="Calibri"/>
                <a:ea typeface="DejaVu Sans"/>
              </a:rPr>
              <a:t>In</a:t>
            </a:r>
            <a:r>
              <a:rPr b="0" lang="en-IN" sz="1400" spc="106" strike="noStrike">
                <a:solidFill>
                  <a:srgbClr val="1f2123"/>
                </a:solidFill>
                <a:latin typeface="Calibri"/>
                <a:ea typeface="DejaVu Sans"/>
              </a:rPr>
              <a:t>  </a:t>
            </a:r>
            <a:r>
              <a:rPr b="0" lang="en-IN" sz="1400" spc="180" strike="noStrike">
                <a:solidFill>
                  <a:srgbClr val="1f2123"/>
                </a:solidFill>
                <a:latin typeface="Calibri"/>
                <a:ea typeface="DejaVu Sans"/>
              </a:rPr>
              <a:t>most</a:t>
            </a:r>
            <a:r>
              <a:rPr b="0" lang="en-IN" sz="1400" spc="111"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111" strike="noStrike">
                <a:solidFill>
                  <a:srgbClr val="1f2123"/>
                </a:solidFill>
                <a:latin typeface="Calibri"/>
                <a:ea typeface="DejaVu Sans"/>
              </a:rPr>
              <a:t>  </a:t>
            </a:r>
            <a:r>
              <a:rPr b="0" lang="en-IN" sz="1400" spc="137" strike="noStrike">
                <a:solidFill>
                  <a:srgbClr val="1f2123"/>
                </a:solidFill>
                <a:latin typeface="Calibri"/>
                <a:ea typeface="DejaVu Sans"/>
              </a:rPr>
              <a:t>the</a:t>
            </a:r>
            <a:r>
              <a:rPr b="0" lang="en-IN" sz="1400" spc="106" strike="noStrike">
                <a:solidFill>
                  <a:srgbClr val="1f2123"/>
                </a:solidFill>
                <a:latin typeface="Calibri"/>
                <a:ea typeface="DejaVu Sans"/>
              </a:rPr>
              <a:t>  </a:t>
            </a:r>
            <a:r>
              <a:rPr b="0" lang="en-IN" sz="1400" spc="120" strike="noStrike">
                <a:solidFill>
                  <a:srgbClr val="1f2123"/>
                </a:solidFill>
                <a:latin typeface="Calibri"/>
                <a:ea typeface="DejaVu Sans"/>
              </a:rPr>
              <a:t>plain</a:t>
            </a:r>
            <a:r>
              <a:rPr b="0" lang="en-IN" sz="1400" spc="111" strike="noStrike">
                <a:solidFill>
                  <a:srgbClr val="1f2123"/>
                </a:solidFill>
                <a:latin typeface="Calibri"/>
                <a:ea typeface="DejaVu Sans"/>
              </a:rPr>
              <a:t>  </a:t>
            </a:r>
            <a:r>
              <a:rPr b="0" lang="en-IN" sz="1400" spc="145" strike="noStrike">
                <a:solidFill>
                  <a:srgbClr val="1f2123"/>
                </a:solidFill>
                <a:latin typeface="Calibri"/>
                <a:ea typeface="DejaVu Sans"/>
              </a:rPr>
              <a:t>images,</a:t>
            </a:r>
            <a:r>
              <a:rPr b="0" lang="en-IN" sz="1400" spc="111" strike="noStrike">
                <a:solidFill>
                  <a:srgbClr val="1f2123"/>
                </a:solidFill>
                <a:latin typeface="Calibri"/>
                <a:ea typeface="DejaVu Sans"/>
              </a:rPr>
              <a:t>  </a:t>
            </a:r>
            <a:r>
              <a:rPr b="0" lang="en-IN" sz="1400" spc="120" strike="noStrike">
                <a:solidFill>
                  <a:srgbClr val="1f2123"/>
                </a:solidFill>
                <a:latin typeface="Calibri"/>
                <a:ea typeface="DejaVu Sans"/>
              </a:rPr>
              <a:t>there</a:t>
            </a:r>
            <a:r>
              <a:rPr b="0" lang="en-IN" sz="1400" spc="106" strike="noStrike">
                <a:solidFill>
                  <a:srgbClr val="1f2123"/>
                </a:solidFill>
                <a:latin typeface="Calibri"/>
                <a:ea typeface="DejaVu Sans"/>
              </a:rPr>
              <a:t>  </a:t>
            </a:r>
            <a:r>
              <a:rPr b="0" lang="en-IN" sz="1400" spc="111" strike="noStrike">
                <a:solidFill>
                  <a:srgbClr val="1f2123"/>
                </a:solidFill>
                <a:latin typeface="Calibri"/>
                <a:ea typeface="DejaVu Sans"/>
              </a:rPr>
              <a:t>exists  </a:t>
            </a:r>
            <a:r>
              <a:rPr b="0" lang="en-IN" sz="1400" spc="182" strike="noStrike">
                <a:solidFill>
                  <a:srgbClr val="1f2123"/>
                </a:solidFill>
                <a:latin typeface="Calibri"/>
                <a:ea typeface="DejaVu Sans"/>
              </a:rPr>
              <a:t>high</a:t>
            </a:r>
            <a:r>
              <a:rPr b="0" lang="en-IN" sz="1400" spc="111" strike="noStrike">
                <a:solidFill>
                  <a:srgbClr val="1f2123"/>
                </a:solidFill>
                <a:latin typeface="Calibri"/>
                <a:ea typeface="DejaVu Sans"/>
              </a:rPr>
              <a:t>  </a:t>
            </a:r>
            <a:r>
              <a:rPr b="0" lang="en-IN" sz="1400" spc="106" strike="noStrike">
                <a:solidFill>
                  <a:srgbClr val="1f2123"/>
                </a:solidFill>
                <a:latin typeface="Calibri"/>
                <a:ea typeface="DejaVu Sans"/>
              </a:rPr>
              <a:t>correlation</a:t>
            </a:r>
            <a:r>
              <a:rPr b="0" lang="en-IN" sz="1400" spc="111" strike="noStrike">
                <a:solidFill>
                  <a:srgbClr val="1f2123"/>
                </a:solidFill>
                <a:latin typeface="Calibri"/>
                <a:ea typeface="DejaVu Sans"/>
              </a:rPr>
              <a:t>  </a:t>
            </a:r>
            <a:r>
              <a:rPr b="0" lang="en-IN" sz="1400" spc="216" strike="noStrike">
                <a:solidFill>
                  <a:srgbClr val="1f2123"/>
                </a:solidFill>
                <a:latin typeface="Calibri"/>
                <a:ea typeface="DejaVu Sans"/>
              </a:rPr>
              <a:t>among</a:t>
            </a:r>
            <a:r>
              <a:rPr b="0" lang="en-IN" sz="1400" spc="106" strike="noStrike">
                <a:solidFill>
                  <a:srgbClr val="1f2123"/>
                </a:solidFill>
                <a:latin typeface="Calibri"/>
                <a:ea typeface="DejaVu Sans"/>
              </a:rPr>
              <a:t>  </a:t>
            </a:r>
            <a:r>
              <a:rPr b="0" lang="en-IN" sz="1400" spc="137" strike="noStrike">
                <a:solidFill>
                  <a:srgbClr val="1f2123"/>
                </a:solidFill>
                <a:latin typeface="Calibri"/>
                <a:ea typeface="DejaVu Sans"/>
              </a:rPr>
              <a:t>adjacent</a:t>
            </a:r>
            <a:r>
              <a:rPr b="0" lang="en-IN" sz="1400" spc="111" strike="noStrike">
                <a:solidFill>
                  <a:srgbClr val="1f2123"/>
                </a:solidFill>
                <a:latin typeface="Calibri"/>
                <a:ea typeface="DejaVu Sans"/>
              </a:rPr>
              <a:t>  </a:t>
            </a:r>
            <a:r>
              <a:rPr b="0" lang="en-IN" sz="1400" spc="100" strike="noStrike">
                <a:solidFill>
                  <a:srgbClr val="1f2123"/>
                </a:solidFill>
                <a:latin typeface="Calibri"/>
                <a:ea typeface="DejaVu Sans"/>
              </a:rPr>
              <a:t>pixels </a:t>
            </a:r>
            <a:r>
              <a:rPr b="0" lang="en-IN" sz="1400" spc="140" strike="noStrike">
                <a:solidFill>
                  <a:srgbClr val="1f2123"/>
                </a:solidFill>
                <a:latin typeface="Calibri"/>
                <a:ea typeface="DejaVu Sans"/>
              </a:rPr>
              <a:t>whereas</a:t>
            </a:r>
            <a:r>
              <a:rPr b="0" lang="en-IN" sz="1400" spc="94" strike="noStrike">
                <a:solidFill>
                  <a:srgbClr val="1f2123"/>
                </a:solidFill>
                <a:latin typeface="Calibri"/>
                <a:ea typeface="DejaVu Sans"/>
              </a:rPr>
              <a:t>  </a:t>
            </a:r>
            <a:r>
              <a:rPr b="0" lang="en-IN" sz="1400" spc="126" strike="noStrike">
                <a:solidFill>
                  <a:srgbClr val="1f2123"/>
                </a:solidFill>
                <a:latin typeface="Calibri"/>
                <a:ea typeface="DejaVu Sans"/>
              </a:rPr>
              <a:t>poor</a:t>
            </a:r>
            <a:r>
              <a:rPr b="0" lang="en-IN" sz="1400" spc="100" strike="noStrike">
                <a:solidFill>
                  <a:srgbClr val="1f2123"/>
                </a:solidFill>
                <a:latin typeface="Calibri"/>
                <a:ea typeface="DejaVu Sans"/>
              </a:rPr>
              <a:t>  </a:t>
            </a:r>
            <a:r>
              <a:rPr b="0" lang="en-IN" sz="1400" spc="106" strike="noStrike">
                <a:solidFill>
                  <a:srgbClr val="1f2123"/>
                </a:solidFill>
                <a:latin typeface="Calibri"/>
                <a:ea typeface="DejaVu Sans"/>
              </a:rPr>
              <a:t>correlation</a:t>
            </a:r>
            <a:r>
              <a:rPr b="0" lang="en-IN" sz="1400" spc="94" strike="noStrike">
                <a:solidFill>
                  <a:srgbClr val="1f2123"/>
                </a:solidFill>
                <a:latin typeface="Calibri"/>
                <a:ea typeface="DejaVu Sans"/>
              </a:rPr>
              <a:t>  </a:t>
            </a:r>
            <a:r>
              <a:rPr b="0" lang="en-IN" sz="1400" spc="151" strike="noStrike">
                <a:solidFill>
                  <a:srgbClr val="1f2123"/>
                </a:solidFill>
                <a:latin typeface="Calibri"/>
                <a:ea typeface="DejaVu Sans"/>
              </a:rPr>
              <a:t>between</a:t>
            </a:r>
            <a:r>
              <a:rPr b="0" lang="en-IN" sz="1400" spc="100" strike="noStrike">
                <a:solidFill>
                  <a:srgbClr val="1f2123"/>
                </a:solidFill>
                <a:latin typeface="Calibri"/>
                <a:ea typeface="DejaVu Sans"/>
              </a:rPr>
              <a:t>  </a:t>
            </a:r>
            <a:r>
              <a:rPr b="0" lang="en-IN" sz="1400" spc="137" strike="noStrike">
                <a:solidFill>
                  <a:srgbClr val="1f2123"/>
                </a:solidFill>
                <a:latin typeface="Calibri"/>
                <a:ea typeface="DejaVu Sans"/>
              </a:rPr>
              <a:t>the</a:t>
            </a:r>
            <a:r>
              <a:rPr b="0" lang="en-IN" sz="1400" spc="94" strike="noStrike">
                <a:solidFill>
                  <a:srgbClr val="1f2123"/>
                </a:solidFill>
                <a:latin typeface="Calibri"/>
                <a:ea typeface="DejaVu Sans"/>
              </a:rPr>
              <a:t>  </a:t>
            </a:r>
            <a:r>
              <a:rPr b="0" lang="en-IN" sz="1400" spc="157" strike="noStrike">
                <a:solidFill>
                  <a:srgbClr val="1f2123"/>
                </a:solidFill>
                <a:latin typeface="Calibri"/>
                <a:ea typeface="DejaVu Sans"/>
              </a:rPr>
              <a:t>neighboring</a:t>
            </a:r>
            <a:r>
              <a:rPr b="0" lang="en-IN" sz="1400" spc="100" strike="noStrike">
                <a:solidFill>
                  <a:srgbClr val="1f2123"/>
                </a:solidFill>
                <a:latin typeface="Calibri"/>
                <a:ea typeface="DejaVu Sans"/>
              </a:rPr>
              <a:t>  </a:t>
            </a:r>
            <a:r>
              <a:rPr b="0" lang="en-IN" sz="1400" spc="111" strike="noStrike">
                <a:solidFill>
                  <a:srgbClr val="1f2123"/>
                </a:solidFill>
                <a:latin typeface="Calibri"/>
                <a:ea typeface="DejaVu Sans"/>
              </a:rPr>
              <a:t>pixels</a:t>
            </a:r>
            <a:r>
              <a:rPr b="0" lang="en-IN" sz="1400" spc="94" strike="noStrike">
                <a:solidFill>
                  <a:srgbClr val="1f2123"/>
                </a:solidFill>
                <a:latin typeface="Calibri"/>
                <a:ea typeface="DejaVu Sans"/>
              </a:rPr>
              <a:t>  </a:t>
            </a:r>
            <a:r>
              <a:rPr b="0" lang="en-IN" sz="1400" spc="80" strike="noStrike">
                <a:solidFill>
                  <a:srgbClr val="1f2123"/>
                </a:solidFill>
                <a:latin typeface="Calibri"/>
                <a:ea typeface="DejaVu Sans"/>
              </a:rPr>
              <a:t>of</a:t>
            </a:r>
            <a:r>
              <a:rPr b="0" lang="en-IN" sz="1400" spc="100" strike="noStrike">
                <a:solidFill>
                  <a:srgbClr val="1f2123"/>
                </a:solidFill>
                <a:latin typeface="Calibri"/>
                <a:ea typeface="DejaVu Sans"/>
              </a:rPr>
              <a:t>  </a:t>
            </a:r>
            <a:r>
              <a:rPr b="0" lang="en-IN" sz="1400" spc="145" strike="noStrike">
                <a:solidFill>
                  <a:srgbClr val="1f2123"/>
                </a:solidFill>
                <a:latin typeface="Calibri"/>
                <a:ea typeface="DejaVu Sans"/>
              </a:rPr>
              <a:t>corresponding</a:t>
            </a:r>
            <a:r>
              <a:rPr b="0" lang="en-IN" sz="1400" spc="94" strike="noStrike">
                <a:solidFill>
                  <a:srgbClr val="1f2123"/>
                </a:solidFill>
                <a:latin typeface="Calibri"/>
                <a:ea typeface="DejaVu Sans"/>
              </a:rPr>
              <a:t>  </a:t>
            </a:r>
            <a:r>
              <a:rPr b="0" lang="en-IN" sz="1400" spc="126" strike="noStrike">
                <a:solidFill>
                  <a:srgbClr val="1f2123"/>
                </a:solidFill>
                <a:latin typeface="Calibri"/>
                <a:ea typeface="DejaVu Sans"/>
              </a:rPr>
              <a:t>cipher </a:t>
            </a:r>
            <a:r>
              <a:rPr b="0" lang="en-IN" sz="1400" spc="185" strike="noStrike">
                <a:solidFill>
                  <a:srgbClr val="1f2123"/>
                </a:solidFill>
                <a:latin typeface="Calibri"/>
                <a:ea typeface="DejaVu Sans"/>
              </a:rPr>
              <a:t>image</a:t>
            </a:r>
            <a:r>
              <a:rPr b="0" lang="en-IN" sz="1400" spc="55" strike="noStrike">
                <a:solidFill>
                  <a:srgbClr val="1f2123"/>
                </a:solidFill>
                <a:latin typeface="Calibri"/>
                <a:ea typeface="DejaVu Sans"/>
              </a:rPr>
              <a:t> </a:t>
            </a:r>
            <a:r>
              <a:rPr b="0" lang="en-IN" sz="1400" spc="86" strike="noStrike">
                <a:solidFill>
                  <a:srgbClr val="1f2123"/>
                </a:solidFill>
                <a:latin typeface="Calibri"/>
                <a:ea typeface="DejaVu Sans"/>
              </a:rPr>
              <a:t>is</a:t>
            </a:r>
            <a:r>
              <a:rPr b="0" lang="en-IN" sz="1400" spc="55" strike="noStrike">
                <a:solidFill>
                  <a:srgbClr val="1f2123"/>
                </a:solidFill>
                <a:latin typeface="Calibri"/>
                <a:ea typeface="DejaVu Sans"/>
              </a:rPr>
              <a:t> </a:t>
            </a:r>
            <a:r>
              <a:rPr b="0" lang="en-IN" sz="1400" spc="117" strike="noStrike">
                <a:solidFill>
                  <a:srgbClr val="1f2123"/>
                </a:solidFill>
                <a:latin typeface="Calibri"/>
                <a:ea typeface="DejaVu Sans"/>
              </a:rPr>
              <a:t>observed.</a:t>
            </a:r>
            <a:r>
              <a:rPr b="0" lang="en-IN" sz="1400" spc="55" strike="noStrike">
                <a:solidFill>
                  <a:srgbClr val="1f2123"/>
                </a:solidFill>
                <a:latin typeface="Calibri"/>
                <a:ea typeface="DejaVu Sans"/>
              </a:rPr>
              <a:t> </a:t>
            </a:r>
            <a:r>
              <a:rPr b="0" lang="en-IN" sz="1400" spc="145" strike="noStrike">
                <a:solidFill>
                  <a:srgbClr val="1f2123"/>
                </a:solidFill>
                <a:latin typeface="Calibri"/>
                <a:ea typeface="DejaVu Sans"/>
              </a:rPr>
              <a:t>The</a:t>
            </a:r>
            <a:r>
              <a:rPr b="0" lang="en-IN" sz="1400" spc="60" strike="noStrike">
                <a:solidFill>
                  <a:srgbClr val="1f2123"/>
                </a:solidFill>
                <a:latin typeface="Calibri"/>
                <a:ea typeface="DejaVu Sans"/>
              </a:rPr>
              <a:t> </a:t>
            </a:r>
            <a:r>
              <a:rPr b="0" lang="en-IN" sz="1400" spc="131" strike="noStrike">
                <a:solidFill>
                  <a:srgbClr val="1f2123"/>
                </a:solidFill>
                <a:latin typeface="Calibri"/>
                <a:ea typeface="DejaVu Sans"/>
              </a:rPr>
              <a:t>formula</a:t>
            </a:r>
            <a:r>
              <a:rPr b="0" lang="en-IN" sz="1400" spc="55" strike="noStrike">
                <a:solidFill>
                  <a:srgbClr val="1f2123"/>
                </a:solidFill>
                <a:latin typeface="Calibri"/>
                <a:ea typeface="DejaVu Sans"/>
              </a:rPr>
              <a:t> </a:t>
            </a:r>
            <a:r>
              <a:rPr b="0" lang="en-IN" sz="1400" spc="180" strike="noStrike">
                <a:solidFill>
                  <a:srgbClr val="1f2123"/>
                </a:solidFill>
                <a:latin typeface="Calibri"/>
                <a:ea typeface="DejaVu Sans"/>
              </a:rPr>
              <a:t>used</a:t>
            </a:r>
            <a:r>
              <a:rPr b="0" lang="en-IN" sz="1400" spc="55" strike="noStrike">
                <a:solidFill>
                  <a:srgbClr val="1f2123"/>
                </a:solidFill>
                <a:latin typeface="Calibri"/>
                <a:ea typeface="DejaVu Sans"/>
              </a:rPr>
              <a:t> </a:t>
            </a:r>
            <a:r>
              <a:rPr b="0" lang="en-IN" sz="1400" spc="94" strike="noStrike">
                <a:solidFill>
                  <a:srgbClr val="1f2123"/>
                </a:solidFill>
                <a:latin typeface="Calibri"/>
                <a:ea typeface="DejaVu Sans"/>
              </a:rPr>
              <a:t>to</a:t>
            </a:r>
            <a:r>
              <a:rPr b="0" lang="en-IN" sz="1400" spc="60" strike="noStrike">
                <a:solidFill>
                  <a:srgbClr val="1f2123"/>
                </a:solidFill>
                <a:latin typeface="Calibri"/>
                <a:ea typeface="DejaVu Sans"/>
              </a:rPr>
              <a:t> </a:t>
            </a:r>
            <a:r>
              <a:rPr b="0" lang="en-IN" sz="1400" spc="180" strike="noStrike">
                <a:solidFill>
                  <a:srgbClr val="1f2123"/>
                </a:solidFill>
                <a:latin typeface="Calibri"/>
                <a:ea typeface="DejaVu Sans"/>
              </a:rPr>
              <a:t>get</a:t>
            </a:r>
            <a:r>
              <a:rPr b="0" lang="en-IN" sz="1400" spc="55" strike="noStrike">
                <a:solidFill>
                  <a:srgbClr val="1f2123"/>
                </a:solidFill>
                <a:latin typeface="Calibri"/>
                <a:ea typeface="DejaVu Sans"/>
              </a:rPr>
              <a:t> </a:t>
            </a:r>
            <a:r>
              <a:rPr b="0" lang="en-IN" sz="1400" spc="106" strike="noStrike">
                <a:solidFill>
                  <a:srgbClr val="1f2123"/>
                </a:solidFill>
                <a:latin typeface="Calibri"/>
                <a:ea typeface="DejaVu Sans"/>
              </a:rPr>
              <a:t>correlation</a:t>
            </a:r>
            <a:r>
              <a:rPr b="0" lang="en-IN" sz="1400" spc="55" strike="noStrike">
                <a:solidFill>
                  <a:srgbClr val="1f2123"/>
                </a:solidFill>
                <a:latin typeface="Calibri"/>
                <a:ea typeface="DejaVu Sans"/>
              </a:rPr>
              <a:t> </a:t>
            </a:r>
            <a:r>
              <a:rPr b="0" lang="en-IN" sz="1400" spc="120" strike="noStrike">
                <a:solidFill>
                  <a:srgbClr val="1f2123"/>
                </a:solidFill>
                <a:latin typeface="Calibri"/>
                <a:ea typeface="DejaVu Sans"/>
              </a:rPr>
              <a:t>coefﬁcient</a:t>
            </a:r>
            <a:r>
              <a:rPr b="0" lang="en-IN" sz="1400" spc="60" strike="noStrike">
                <a:solidFill>
                  <a:srgbClr val="1f2123"/>
                </a:solidFill>
                <a:latin typeface="Calibri"/>
                <a:ea typeface="DejaVu Sans"/>
              </a:rPr>
              <a:t> </a:t>
            </a:r>
            <a:r>
              <a:rPr b="0" lang="en-IN" sz="1400" spc="86" strike="noStrike">
                <a:solidFill>
                  <a:srgbClr val="1f2123"/>
                </a:solidFill>
                <a:latin typeface="Calibri"/>
                <a:ea typeface="DejaVu Sans"/>
              </a:rPr>
              <a:t>is</a:t>
            </a:r>
            <a:r>
              <a:rPr b="0" lang="en-IN" sz="1400" spc="55" strike="noStrike">
                <a:solidFill>
                  <a:srgbClr val="1f2123"/>
                </a:solidFill>
                <a:latin typeface="Calibri"/>
                <a:ea typeface="DejaVu Sans"/>
              </a:rPr>
              <a:t> </a:t>
            </a:r>
            <a:r>
              <a:rPr b="0" lang="en-IN" sz="1400" spc="-52" strike="noStrike">
                <a:solidFill>
                  <a:srgbClr val="1f2123"/>
                </a:solidFill>
                <a:latin typeface="Calibri"/>
                <a:ea typeface="DejaVu Sans"/>
              </a:rPr>
              <a:t>–</a:t>
            </a:r>
            <a:endParaRPr b="0" lang="en-IN" sz="1400" spc="-1" strike="noStrike">
              <a:solidFill>
                <a:srgbClr val="000000"/>
              </a:solidFill>
              <a:latin typeface="Arial"/>
            </a:endParaRPr>
          </a:p>
        </p:txBody>
      </p:sp>
      <p:pic>
        <p:nvPicPr>
          <p:cNvPr id="392" name="object 7" descr=""/>
          <p:cNvPicPr/>
          <p:nvPr/>
        </p:nvPicPr>
        <p:blipFill>
          <a:blip r:embed="rId2"/>
          <a:stretch/>
        </p:blipFill>
        <p:spPr>
          <a:xfrm>
            <a:off x="2820240" y="1805760"/>
            <a:ext cx="3578760" cy="378360"/>
          </a:xfrm>
          <a:prstGeom prst="rect">
            <a:avLst/>
          </a:prstGeom>
          <a:ln w="0">
            <a:noFill/>
          </a:ln>
        </p:spPr>
      </p:pic>
      <p:pic>
        <p:nvPicPr>
          <p:cNvPr id="393" name="object 8" descr=""/>
          <p:cNvPicPr/>
          <p:nvPr/>
        </p:nvPicPr>
        <p:blipFill>
          <a:blip r:embed="rId3"/>
          <a:stretch/>
        </p:blipFill>
        <p:spPr>
          <a:xfrm>
            <a:off x="2479680" y="2260800"/>
            <a:ext cx="4260600" cy="50292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2595240" y="2167560"/>
            <a:ext cx="3951720" cy="8694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5200" spc="437" strike="noStrike">
                <a:solidFill>
                  <a:srgbClr val="ffffff"/>
                </a:solidFill>
                <a:latin typeface="Calibri"/>
              </a:rPr>
              <a:t>Conclusions</a:t>
            </a:r>
            <a:endParaRPr b="0" lang="en-IN" sz="52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352" strike="noStrike">
                <a:solidFill>
                  <a:srgbClr val="381dff"/>
                </a:solidFill>
                <a:latin typeface="Roboto Medium"/>
              </a:rPr>
              <a:t>Concluding</a:t>
            </a:r>
            <a:r>
              <a:rPr b="1" lang="en-IN" sz="2400" spc="180" strike="noStrike">
                <a:solidFill>
                  <a:srgbClr val="381dff"/>
                </a:solidFill>
                <a:latin typeface="Roboto Medium"/>
              </a:rPr>
              <a:t> </a:t>
            </a:r>
            <a:r>
              <a:rPr b="1" lang="en-IN" sz="2400" spc="355" strike="noStrike">
                <a:solidFill>
                  <a:srgbClr val="381dff"/>
                </a:solidFill>
                <a:latin typeface="Roboto Medium"/>
              </a:rPr>
              <a:t>Remarks</a:t>
            </a:r>
            <a:endParaRPr b="0" lang="en-IN" sz="2400" spc="-1" strike="noStrike">
              <a:solidFill>
                <a:srgbClr val="000000"/>
              </a:solidFill>
              <a:latin typeface="Arial"/>
            </a:endParaRPr>
          </a:p>
        </p:txBody>
      </p:sp>
      <p:sp>
        <p:nvSpPr>
          <p:cNvPr id="396" name="object 3"/>
          <p:cNvSpPr/>
          <p:nvPr/>
        </p:nvSpPr>
        <p:spPr>
          <a:xfrm>
            <a:off x="541800" y="1269720"/>
            <a:ext cx="7669080" cy="2434680"/>
          </a:xfrm>
          <a:prstGeom prst="rect">
            <a:avLst/>
          </a:prstGeom>
          <a:noFill/>
          <a:ln w="0">
            <a:noFill/>
          </a:ln>
        </p:spPr>
        <p:style>
          <a:lnRef idx="0"/>
          <a:fillRef idx="0"/>
          <a:effectRef idx="0"/>
          <a:fontRef idx="minor"/>
        </p:style>
        <p:txBody>
          <a:bodyPr lIns="0" rIns="0" tIns="12600" bIns="0" anchor="t">
            <a:spAutoFit/>
          </a:bodyPr>
          <a:p>
            <a:pPr marL="306720" indent="-294480">
              <a:lnSpc>
                <a:spcPct val="100000"/>
              </a:lnSpc>
              <a:spcBef>
                <a:spcPts val="99"/>
              </a:spcBef>
              <a:buClr>
                <a:srgbClr val="000000"/>
              </a:buClr>
              <a:buFont typeface="Arial"/>
              <a:buChar char="●"/>
              <a:tabLst>
                <a:tab algn="l" pos="306720"/>
              </a:tabLst>
            </a:pPr>
            <a:r>
              <a:rPr b="0" lang="en-IN" sz="1600" spc="180" strike="noStrike">
                <a:solidFill>
                  <a:srgbClr val="000000"/>
                </a:solidFill>
                <a:latin typeface="Calibri"/>
                <a:ea typeface="DejaVu Sans"/>
              </a:rPr>
              <a:t>Proposed</a:t>
            </a:r>
            <a:r>
              <a:rPr b="0" lang="en-IN" sz="1600" spc="55" strike="noStrike">
                <a:solidFill>
                  <a:srgbClr val="000000"/>
                </a:solidFill>
                <a:latin typeface="Calibri"/>
                <a:ea typeface="DejaVu Sans"/>
              </a:rPr>
              <a:t> </a:t>
            </a:r>
            <a:r>
              <a:rPr b="0" lang="en-IN" sz="1600" spc="211" strike="noStrike">
                <a:solidFill>
                  <a:srgbClr val="000000"/>
                </a:solidFill>
                <a:latin typeface="Calibri"/>
                <a:ea typeface="DejaVu Sans"/>
              </a:rPr>
              <a:t>scheme</a:t>
            </a:r>
            <a:r>
              <a:rPr b="0" lang="en-IN" sz="1600" spc="60" strike="noStrike">
                <a:solidFill>
                  <a:srgbClr val="000000"/>
                </a:solidFill>
                <a:latin typeface="Calibri"/>
                <a:ea typeface="DejaVu Sans"/>
              </a:rPr>
              <a:t> </a:t>
            </a:r>
            <a:r>
              <a:rPr b="0" lang="en-IN" sz="1600" spc="180" strike="noStrike">
                <a:solidFill>
                  <a:srgbClr val="000000"/>
                </a:solidFill>
                <a:latin typeface="Calibri"/>
                <a:ea typeface="DejaVu Sans"/>
              </a:rPr>
              <a:t>encrypts</a:t>
            </a:r>
            <a:r>
              <a:rPr b="0" lang="en-IN" sz="1600" spc="55" strike="noStrike">
                <a:solidFill>
                  <a:srgbClr val="000000"/>
                </a:solidFill>
                <a:latin typeface="Calibri"/>
                <a:ea typeface="DejaVu Sans"/>
              </a:rPr>
              <a:t> </a:t>
            </a:r>
            <a:r>
              <a:rPr b="0" lang="en-IN" sz="1600" spc="197" strike="noStrike">
                <a:solidFill>
                  <a:srgbClr val="000000"/>
                </a:solidFill>
                <a:latin typeface="Calibri"/>
                <a:ea typeface="DejaVu Sans"/>
              </a:rPr>
              <a:t>an</a:t>
            </a:r>
            <a:r>
              <a:rPr b="0" lang="en-IN" sz="1600" spc="60" strike="noStrike">
                <a:solidFill>
                  <a:srgbClr val="000000"/>
                </a:solidFill>
                <a:latin typeface="Calibri"/>
                <a:ea typeface="DejaVu Sans"/>
              </a:rPr>
              <a:t> </a:t>
            </a:r>
            <a:r>
              <a:rPr b="0" lang="en-IN" sz="1600" spc="216" strike="noStrike">
                <a:solidFill>
                  <a:srgbClr val="000000"/>
                </a:solidFill>
                <a:latin typeface="Calibri"/>
                <a:ea typeface="DejaVu Sans"/>
              </a:rPr>
              <a:t>image</a:t>
            </a:r>
            <a:r>
              <a:rPr b="0" lang="en-IN" sz="1600" spc="55" strike="noStrike">
                <a:solidFill>
                  <a:srgbClr val="000000"/>
                </a:solidFill>
                <a:latin typeface="Calibri"/>
                <a:ea typeface="DejaVu Sans"/>
              </a:rPr>
              <a:t> </a:t>
            </a:r>
            <a:r>
              <a:rPr b="0" lang="en-IN" sz="1600" spc="180" strike="noStrike">
                <a:solidFill>
                  <a:srgbClr val="000000"/>
                </a:solidFill>
                <a:latin typeface="Calibri"/>
                <a:ea typeface="DejaVu Sans"/>
              </a:rPr>
              <a:t>with</a:t>
            </a:r>
            <a:r>
              <a:rPr b="0" lang="en-IN" sz="1600" spc="60" strike="noStrike">
                <a:solidFill>
                  <a:srgbClr val="000000"/>
                </a:solidFill>
                <a:latin typeface="Calibri"/>
                <a:ea typeface="DejaVu Sans"/>
              </a:rPr>
              <a:t> </a:t>
            </a:r>
            <a:r>
              <a:rPr b="0" lang="en-IN" sz="1600" spc="145" strike="noStrike">
                <a:solidFill>
                  <a:srgbClr val="000000"/>
                </a:solidFill>
                <a:latin typeface="Calibri"/>
                <a:ea typeface="DejaVu Sans"/>
              </a:rPr>
              <a:t>efﬁciency</a:t>
            </a:r>
            <a:r>
              <a:rPr b="0" lang="en-IN" sz="1600" spc="55" strike="noStrike">
                <a:solidFill>
                  <a:srgbClr val="000000"/>
                </a:solidFill>
                <a:latin typeface="Calibri"/>
                <a:ea typeface="DejaVu Sans"/>
              </a:rPr>
              <a:t> </a:t>
            </a:r>
            <a:r>
              <a:rPr b="0" lang="en-IN" sz="1600" spc="197" strike="noStrike">
                <a:solidFill>
                  <a:srgbClr val="000000"/>
                </a:solidFill>
                <a:latin typeface="Calibri"/>
                <a:ea typeface="DejaVu Sans"/>
              </a:rPr>
              <a:t>which</a:t>
            </a:r>
            <a:r>
              <a:rPr b="0" lang="en-IN" sz="1600" spc="60" strike="noStrike">
                <a:solidFill>
                  <a:srgbClr val="000000"/>
                </a:solidFill>
                <a:latin typeface="Calibri"/>
                <a:ea typeface="DejaVu Sans"/>
              </a:rPr>
              <a:t> </a:t>
            </a:r>
            <a:r>
              <a:rPr b="0" lang="en-IN" sz="1600" spc="157" strike="noStrike">
                <a:solidFill>
                  <a:srgbClr val="000000"/>
                </a:solidFill>
                <a:latin typeface="Calibri"/>
                <a:ea typeface="DejaVu Sans"/>
              </a:rPr>
              <a:t>ensures</a:t>
            </a:r>
            <a:r>
              <a:rPr b="0" lang="en-IN" sz="1600" spc="55" strike="noStrike">
                <a:solidFill>
                  <a:srgbClr val="000000"/>
                </a:solidFill>
                <a:latin typeface="Calibri"/>
                <a:ea typeface="DejaVu Sans"/>
              </a:rPr>
              <a:t> </a:t>
            </a:r>
            <a:r>
              <a:rPr b="0" lang="en-IN" sz="1600" spc="137" strike="noStrike">
                <a:solidFill>
                  <a:srgbClr val="000000"/>
                </a:solidFill>
                <a:latin typeface="Calibri"/>
                <a:ea typeface="DejaVu Sans"/>
              </a:rPr>
              <a:t>the </a:t>
            </a:r>
            <a:r>
              <a:rPr b="0" lang="en-IN" sz="1600" spc="151" strike="noStrike">
                <a:solidFill>
                  <a:srgbClr val="000000"/>
                </a:solidFill>
                <a:latin typeface="Calibri"/>
                <a:ea typeface="DejaVu Sans"/>
              </a:rPr>
              <a:t>users</a:t>
            </a:r>
            <a:r>
              <a:rPr b="0" lang="en-IN" sz="1600" spc="55" strike="noStrike">
                <a:solidFill>
                  <a:srgbClr val="000000"/>
                </a:solidFill>
                <a:latin typeface="Calibri"/>
                <a:ea typeface="DejaVu Sans"/>
              </a:rPr>
              <a:t> </a:t>
            </a:r>
            <a:r>
              <a:rPr b="0" lang="en-IN" sz="1600" spc="137" strike="noStrike">
                <a:solidFill>
                  <a:srgbClr val="000000"/>
                </a:solidFill>
                <a:latin typeface="Calibri"/>
                <a:ea typeface="DejaVu Sans"/>
              </a:rPr>
              <a:t>privacy</a:t>
            </a:r>
            <a:r>
              <a:rPr b="0" lang="en-IN" sz="1600" spc="60" strike="noStrike">
                <a:solidFill>
                  <a:srgbClr val="000000"/>
                </a:solidFill>
                <a:latin typeface="Calibri"/>
                <a:ea typeface="DejaVu Sans"/>
              </a:rPr>
              <a:t> </a:t>
            </a:r>
            <a:r>
              <a:rPr b="0" lang="en-IN" sz="1600" spc="191" strike="noStrike">
                <a:solidFill>
                  <a:srgbClr val="000000"/>
                </a:solidFill>
                <a:latin typeface="Calibri"/>
                <a:ea typeface="DejaVu Sans"/>
              </a:rPr>
              <a:t>on</a:t>
            </a:r>
            <a:r>
              <a:rPr b="0" lang="en-IN" sz="1600" spc="55" strike="noStrike">
                <a:solidFill>
                  <a:srgbClr val="000000"/>
                </a:solidFill>
                <a:latin typeface="Calibri"/>
                <a:ea typeface="DejaVu Sans"/>
              </a:rPr>
              <a:t> </a:t>
            </a:r>
            <a:r>
              <a:rPr b="0" lang="en-IN" sz="1600" spc="120" strike="noStrike">
                <a:solidFill>
                  <a:srgbClr val="000000"/>
                </a:solidFill>
                <a:latin typeface="Calibri"/>
                <a:ea typeface="DejaVu Sans"/>
              </a:rPr>
              <a:t>their</a:t>
            </a:r>
            <a:r>
              <a:rPr b="0" lang="en-IN" sz="1600" spc="60" strike="noStrike">
                <a:solidFill>
                  <a:srgbClr val="000000"/>
                </a:solidFill>
                <a:latin typeface="Calibri"/>
                <a:ea typeface="DejaVu Sans"/>
              </a:rPr>
              <a:t> </a:t>
            </a:r>
            <a:r>
              <a:rPr b="0" lang="en-IN" sz="1600" spc="106" strike="noStrike">
                <a:solidFill>
                  <a:srgbClr val="000000"/>
                </a:solidFill>
                <a:latin typeface="Calibri"/>
                <a:ea typeface="DejaVu Sans"/>
              </a:rPr>
              <a:t>data.</a:t>
            </a:r>
            <a:endParaRPr b="0" lang="en-IN" sz="1600" spc="-1" strike="noStrike">
              <a:solidFill>
                <a:srgbClr val="000000"/>
              </a:solidFill>
              <a:latin typeface="Arial"/>
            </a:endParaRPr>
          </a:p>
          <a:p>
            <a:pPr>
              <a:lnSpc>
                <a:spcPct val="100000"/>
              </a:lnSpc>
              <a:spcBef>
                <a:spcPts val="26"/>
              </a:spcBef>
              <a:tabLst>
                <a:tab algn="l" pos="306720"/>
              </a:tabLst>
            </a:pPr>
            <a:endParaRPr b="0" lang="en-IN" sz="1550" spc="-1" strike="noStrike">
              <a:solidFill>
                <a:srgbClr val="000000"/>
              </a:solidFill>
              <a:latin typeface="Arial"/>
            </a:endParaRPr>
          </a:p>
          <a:p>
            <a:pPr marL="306720" indent="-294120">
              <a:lnSpc>
                <a:spcPct val="100000"/>
              </a:lnSpc>
              <a:buClr>
                <a:srgbClr val="000000"/>
              </a:buClr>
              <a:buFont typeface="Arial"/>
              <a:buChar char="●"/>
              <a:tabLst>
                <a:tab algn="l" pos="306720"/>
              </a:tabLst>
            </a:pPr>
            <a:r>
              <a:rPr b="0" lang="en-IN" sz="1600" spc="202" strike="noStrike">
                <a:solidFill>
                  <a:srgbClr val="000000"/>
                </a:solidFill>
                <a:latin typeface="Calibri"/>
                <a:ea typeface="DejaVu Sans"/>
              </a:rPr>
              <a:t>Pseudo</a:t>
            </a:r>
            <a:r>
              <a:rPr b="0" lang="en-IN" sz="1600" spc="66" strike="noStrike">
                <a:solidFill>
                  <a:srgbClr val="000000"/>
                </a:solidFill>
                <a:latin typeface="Calibri"/>
                <a:ea typeface="DejaVu Sans"/>
              </a:rPr>
              <a:t> </a:t>
            </a:r>
            <a:r>
              <a:rPr b="0" lang="en-IN" sz="1600" spc="185" strike="noStrike">
                <a:solidFill>
                  <a:srgbClr val="000000"/>
                </a:solidFill>
                <a:latin typeface="Calibri"/>
                <a:ea typeface="DejaVu Sans"/>
              </a:rPr>
              <a:t>random</a:t>
            </a:r>
            <a:r>
              <a:rPr b="0" lang="en-IN" sz="1600" spc="66" strike="noStrike">
                <a:solidFill>
                  <a:srgbClr val="000000"/>
                </a:solidFill>
                <a:latin typeface="Calibri"/>
                <a:ea typeface="DejaVu Sans"/>
              </a:rPr>
              <a:t> </a:t>
            </a:r>
            <a:r>
              <a:rPr b="0" lang="en-IN" sz="1600" spc="137" strike="noStrike">
                <a:solidFill>
                  <a:srgbClr val="000000"/>
                </a:solidFill>
                <a:latin typeface="Calibri"/>
                <a:ea typeface="DejaVu Sans"/>
              </a:rPr>
              <a:t>logistic</a:t>
            </a:r>
            <a:r>
              <a:rPr b="0" lang="en-IN" sz="1600" spc="66" strike="noStrike">
                <a:solidFill>
                  <a:srgbClr val="000000"/>
                </a:solidFill>
                <a:latin typeface="Calibri"/>
                <a:ea typeface="DejaVu Sans"/>
              </a:rPr>
              <a:t> </a:t>
            </a:r>
            <a:r>
              <a:rPr b="0" lang="en-IN" sz="1600" spc="256" strike="noStrike">
                <a:solidFill>
                  <a:srgbClr val="000000"/>
                </a:solidFill>
                <a:latin typeface="Calibri"/>
                <a:ea typeface="DejaVu Sans"/>
              </a:rPr>
              <a:t>map</a:t>
            </a:r>
            <a:r>
              <a:rPr b="0" lang="en-IN" sz="1600" spc="66" strike="noStrike">
                <a:solidFill>
                  <a:srgbClr val="000000"/>
                </a:solidFill>
                <a:latin typeface="Calibri"/>
                <a:ea typeface="DejaVu Sans"/>
              </a:rPr>
              <a:t> </a:t>
            </a:r>
            <a:r>
              <a:rPr b="0" lang="en-IN" sz="1600" spc="140" strike="noStrike">
                <a:solidFill>
                  <a:srgbClr val="000000"/>
                </a:solidFill>
                <a:latin typeface="Calibri"/>
                <a:ea typeface="DejaVu Sans"/>
              </a:rPr>
              <a:t>provide</a:t>
            </a:r>
            <a:r>
              <a:rPr b="0" lang="en-IN" sz="1600" spc="66" strike="noStrike">
                <a:solidFill>
                  <a:srgbClr val="000000"/>
                </a:solidFill>
                <a:latin typeface="Calibri"/>
                <a:ea typeface="DejaVu Sans"/>
              </a:rPr>
              <a:t> </a:t>
            </a:r>
            <a:r>
              <a:rPr b="0" lang="en-IN" sz="1600" spc="180" strike="noStrike">
                <a:solidFill>
                  <a:srgbClr val="000000"/>
                </a:solidFill>
                <a:latin typeface="Calibri"/>
                <a:ea typeface="DejaVu Sans"/>
              </a:rPr>
              <a:t>a</a:t>
            </a:r>
            <a:r>
              <a:rPr b="0" lang="en-IN" sz="1600" spc="66" strike="noStrike">
                <a:solidFill>
                  <a:srgbClr val="000000"/>
                </a:solidFill>
                <a:latin typeface="Calibri"/>
                <a:ea typeface="DejaVu Sans"/>
              </a:rPr>
              <a:t> </a:t>
            </a:r>
            <a:r>
              <a:rPr b="0" lang="en-IN" sz="1600" spc="131" strike="noStrike">
                <a:solidFill>
                  <a:srgbClr val="000000"/>
                </a:solidFill>
                <a:latin typeface="Calibri"/>
                <a:ea typeface="DejaVu Sans"/>
              </a:rPr>
              <a:t>superior</a:t>
            </a:r>
            <a:r>
              <a:rPr b="0" lang="en-IN" sz="1600" spc="66" strike="noStrike">
                <a:solidFill>
                  <a:srgbClr val="000000"/>
                </a:solidFill>
                <a:latin typeface="Calibri"/>
                <a:ea typeface="DejaVu Sans"/>
              </a:rPr>
              <a:t> </a:t>
            </a:r>
            <a:r>
              <a:rPr b="0" lang="en-IN" sz="1600" spc="94" strike="noStrike">
                <a:solidFill>
                  <a:srgbClr val="000000"/>
                </a:solidFill>
                <a:latin typeface="Calibri"/>
                <a:ea typeface="DejaVu Sans"/>
              </a:rPr>
              <a:t>security.</a:t>
            </a:r>
            <a:endParaRPr b="0" lang="en-IN" sz="1600" spc="-1" strike="noStrike">
              <a:solidFill>
                <a:srgbClr val="000000"/>
              </a:solidFill>
              <a:latin typeface="Arial"/>
            </a:endParaRPr>
          </a:p>
          <a:p>
            <a:pPr>
              <a:lnSpc>
                <a:spcPct val="100000"/>
              </a:lnSpc>
              <a:spcBef>
                <a:spcPts val="31"/>
              </a:spcBef>
              <a:tabLst>
                <a:tab algn="l" pos="306720"/>
              </a:tabLst>
            </a:pPr>
            <a:endParaRPr b="0" lang="en-IN" sz="1550" spc="-1" strike="noStrike">
              <a:solidFill>
                <a:srgbClr val="000000"/>
              </a:solidFill>
              <a:latin typeface="Arial"/>
            </a:endParaRPr>
          </a:p>
          <a:p>
            <a:pPr marL="306720" indent="-294480">
              <a:lnSpc>
                <a:spcPct val="100000"/>
              </a:lnSpc>
              <a:buClr>
                <a:srgbClr val="000000"/>
              </a:buClr>
              <a:buFont typeface="Arial"/>
              <a:buChar char="●"/>
              <a:tabLst>
                <a:tab algn="l" pos="306720"/>
              </a:tabLst>
            </a:pPr>
            <a:r>
              <a:rPr b="0" lang="en-IN" sz="1600" spc="222" strike="noStrike">
                <a:solidFill>
                  <a:srgbClr val="000000"/>
                </a:solidFill>
                <a:latin typeface="Calibri"/>
                <a:ea typeface="DejaVu Sans"/>
              </a:rPr>
              <a:t>A</a:t>
            </a:r>
            <a:r>
              <a:rPr b="0" lang="en-IN" sz="1600" spc="55" strike="noStrike">
                <a:solidFill>
                  <a:srgbClr val="000000"/>
                </a:solidFill>
                <a:latin typeface="Calibri"/>
                <a:ea typeface="DejaVu Sans"/>
              </a:rPr>
              <a:t> </a:t>
            </a:r>
            <a:r>
              <a:rPr b="0" lang="en-IN" sz="1600" spc="180" strike="noStrike">
                <a:solidFill>
                  <a:srgbClr val="000000"/>
                </a:solidFill>
                <a:latin typeface="Calibri"/>
                <a:ea typeface="DejaVu Sans"/>
              </a:rPr>
              <a:t>non-</a:t>
            </a:r>
            <a:r>
              <a:rPr b="0" lang="en-IN" sz="1600" spc="157" strike="noStrike">
                <a:solidFill>
                  <a:srgbClr val="000000"/>
                </a:solidFill>
                <a:latin typeface="Calibri"/>
                <a:ea typeface="DejaVu Sans"/>
              </a:rPr>
              <a:t>adaptive</a:t>
            </a:r>
            <a:r>
              <a:rPr b="0" lang="en-IN" sz="1600" spc="55" strike="noStrike">
                <a:solidFill>
                  <a:srgbClr val="000000"/>
                </a:solidFill>
                <a:latin typeface="Calibri"/>
                <a:ea typeface="DejaVu Sans"/>
              </a:rPr>
              <a:t> </a:t>
            </a:r>
            <a:r>
              <a:rPr b="0" lang="en-IN" sz="1600" spc="120" strike="noStrike">
                <a:solidFill>
                  <a:srgbClr val="000000"/>
                </a:solidFill>
                <a:latin typeface="Calibri"/>
                <a:ea typeface="DejaVu Sans"/>
              </a:rPr>
              <a:t>partial</a:t>
            </a:r>
            <a:r>
              <a:rPr b="0" lang="en-IN" sz="1600" spc="55" strike="noStrike">
                <a:solidFill>
                  <a:srgbClr val="000000"/>
                </a:solidFill>
                <a:latin typeface="Calibri"/>
                <a:ea typeface="DejaVu Sans"/>
              </a:rPr>
              <a:t> </a:t>
            </a:r>
            <a:r>
              <a:rPr b="0" lang="en-IN" sz="1600" spc="216" strike="noStrike">
                <a:solidFill>
                  <a:srgbClr val="000000"/>
                </a:solidFill>
                <a:latin typeface="Calibri"/>
                <a:ea typeface="DejaVu Sans"/>
              </a:rPr>
              <a:t>image</a:t>
            </a:r>
            <a:r>
              <a:rPr b="0" lang="en-IN" sz="1600" spc="60" strike="noStrike">
                <a:solidFill>
                  <a:srgbClr val="000000"/>
                </a:solidFill>
                <a:latin typeface="Calibri"/>
                <a:ea typeface="DejaVu Sans"/>
              </a:rPr>
              <a:t> </a:t>
            </a:r>
            <a:r>
              <a:rPr b="0" lang="en-IN" sz="1600" spc="180" strike="noStrike">
                <a:solidFill>
                  <a:srgbClr val="000000"/>
                </a:solidFill>
                <a:latin typeface="Calibri"/>
                <a:ea typeface="DejaVu Sans"/>
              </a:rPr>
              <a:t>encryption</a:t>
            </a:r>
            <a:r>
              <a:rPr b="0" lang="en-IN" sz="1600" spc="55" strike="noStrike">
                <a:solidFill>
                  <a:srgbClr val="000000"/>
                </a:solidFill>
                <a:latin typeface="Calibri"/>
                <a:ea typeface="DejaVu Sans"/>
              </a:rPr>
              <a:t> </a:t>
            </a:r>
            <a:r>
              <a:rPr b="0" lang="en-IN" sz="1600" spc="211" strike="noStrike">
                <a:solidFill>
                  <a:srgbClr val="000000"/>
                </a:solidFill>
                <a:latin typeface="Calibri"/>
                <a:ea typeface="DejaVu Sans"/>
              </a:rPr>
              <a:t>method</a:t>
            </a:r>
            <a:r>
              <a:rPr b="0" lang="en-IN" sz="1600" spc="55" strike="noStrike">
                <a:solidFill>
                  <a:srgbClr val="000000"/>
                </a:solidFill>
                <a:latin typeface="Calibri"/>
                <a:ea typeface="DejaVu Sans"/>
              </a:rPr>
              <a:t> </a:t>
            </a:r>
            <a:r>
              <a:rPr b="0" lang="en-IN" sz="1600" spc="100" strike="noStrike">
                <a:solidFill>
                  <a:srgbClr val="000000"/>
                </a:solidFill>
                <a:latin typeface="Calibri"/>
                <a:ea typeface="DejaVu Sans"/>
              </a:rPr>
              <a:t>is</a:t>
            </a:r>
            <a:r>
              <a:rPr b="0" lang="en-IN" sz="1600" spc="55" strike="noStrike">
                <a:solidFill>
                  <a:srgbClr val="000000"/>
                </a:solidFill>
                <a:latin typeface="Calibri"/>
                <a:ea typeface="DejaVu Sans"/>
              </a:rPr>
              <a:t> </a:t>
            </a:r>
            <a:r>
              <a:rPr b="0" lang="en-IN" sz="1600" spc="140" strike="noStrike">
                <a:solidFill>
                  <a:srgbClr val="000000"/>
                </a:solidFill>
                <a:latin typeface="Calibri"/>
                <a:ea typeface="DejaVu Sans"/>
              </a:rPr>
              <a:t>proposed,</a:t>
            </a:r>
            <a:r>
              <a:rPr b="0" lang="en-IN" sz="1600" spc="60" strike="noStrike">
                <a:solidFill>
                  <a:srgbClr val="000000"/>
                </a:solidFill>
                <a:latin typeface="Calibri"/>
                <a:ea typeface="DejaVu Sans"/>
              </a:rPr>
              <a:t> </a:t>
            </a:r>
            <a:r>
              <a:rPr b="0" lang="en-IN" sz="1600" spc="185" strike="noStrike">
                <a:solidFill>
                  <a:srgbClr val="000000"/>
                </a:solidFill>
                <a:latin typeface="Calibri"/>
                <a:ea typeface="DejaVu Sans"/>
              </a:rPr>
              <a:t>which </a:t>
            </a:r>
            <a:r>
              <a:rPr b="0" lang="en-IN" sz="1600" spc="145" strike="noStrike">
                <a:solidFill>
                  <a:srgbClr val="000000"/>
                </a:solidFill>
                <a:latin typeface="Calibri"/>
                <a:ea typeface="DejaVu Sans"/>
              </a:rPr>
              <a:t>saves</a:t>
            </a:r>
            <a:r>
              <a:rPr b="0" lang="en-IN" sz="1600" spc="52" strike="noStrike">
                <a:solidFill>
                  <a:srgbClr val="000000"/>
                </a:solidFill>
                <a:latin typeface="Calibri"/>
                <a:ea typeface="DejaVu Sans"/>
              </a:rPr>
              <a:t> </a:t>
            </a:r>
            <a:r>
              <a:rPr b="0" lang="en-IN" sz="1600" spc="180" strike="noStrike">
                <a:solidFill>
                  <a:srgbClr val="000000"/>
                </a:solidFill>
                <a:latin typeface="Calibri"/>
                <a:ea typeface="DejaVu Sans"/>
              </a:rPr>
              <a:t>30%</a:t>
            </a:r>
            <a:r>
              <a:rPr b="0" lang="en-IN" sz="1600" spc="55" strike="noStrike">
                <a:solidFill>
                  <a:srgbClr val="000000"/>
                </a:solidFill>
                <a:latin typeface="Calibri"/>
                <a:ea typeface="DejaVu Sans"/>
              </a:rPr>
              <a:t> </a:t>
            </a:r>
            <a:r>
              <a:rPr b="0" lang="en-IN" sz="1600" spc="94" strike="noStrike">
                <a:solidFill>
                  <a:srgbClr val="000000"/>
                </a:solidFill>
                <a:latin typeface="Calibri"/>
                <a:ea typeface="DejaVu Sans"/>
              </a:rPr>
              <a:t>of</a:t>
            </a:r>
            <a:r>
              <a:rPr b="0" lang="en-IN" sz="1600" spc="55" strike="noStrike">
                <a:solidFill>
                  <a:srgbClr val="000000"/>
                </a:solidFill>
                <a:latin typeface="Calibri"/>
                <a:ea typeface="DejaVu Sans"/>
              </a:rPr>
              <a:t> </a:t>
            </a:r>
            <a:r>
              <a:rPr b="0" lang="en-IN" sz="1600" spc="182" strike="noStrike">
                <a:solidFill>
                  <a:srgbClr val="000000"/>
                </a:solidFill>
                <a:latin typeface="Calibri"/>
                <a:ea typeface="DejaVu Sans"/>
              </a:rPr>
              <a:t>computation</a:t>
            </a:r>
            <a:r>
              <a:rPr b="0" lang="en-IN" sz="1600" spc="55" strike="noStrike">
                <a:solidFill>
                  <a:srgbClr val="000000"/>
                </a:solidFill>
                <a:latin typeface="Calibri"/>
                <a:ea typeface="DejaVu Sans"/>
              </a:rPr>
              <a:t> </a:t>
            </a:r>
            <a:r>
              <a:rPr b="0" lang="en-IN" sz="1600" spc="180" strike="noStrike">
                <a:solidFill>
                  <a:srgbClr val="000000"/>
                </a:solidFill>
                <a:latin typeface="Calibri"/>
                <a:ea typeface="DejaVu Sans"/>
              </a:rPr>
              <a:t>by</a:t>
            </a:r>
            <a:r>
              <a:rPr b="0" lang="en-IN" sz="1600" spc="55" strike="noStrike">
                <a:solidFill>
                  <a:srgbClr val="000000"/>
                </a:solidFill>
                <a:latin typeface="Calibri"/>
                <a:ea typeface="DejaVu Sans"/>
              </a:rPr>
              <a:t> </a:t>
            </a:r>
            <a:r>
              <a:rPr b="0" lang="en-IN" sz="1600" spc="180" strike="noStrike">
                <a:solidFill>
                  <a:srgbClr val="000000"/>
                </a:solidFill>
                <a:latin typeface="Calibri"/>
                <a:ea typeface="DejaVu Sans"/>
              </a:rPr>
              <a:t>determining</a:t>
            </a:r>
            <a:r>
              <a:rPr b="0" lang="en-IN" sz="1600" spc="55" strike="noStrike">
                <a:solidFill>
                  <a:srgbClr val="000000"/>
                </a:solidFill>
                <a:latin typeface="Calibri"/>
                <a:ea typeface="DejaVu Sans"/>
              </a:rPr>
              <a:t> </a:t>
            </a:r>
            <a:r>
              <a:rPr b="0" lang="en-IN" sz="1600" spc="180" strike="noStrike">
                <a:solidFill>
                  <a:srgbClr val="000000"/>
                </a:solidFill>
                <a:latin typeface="Calibri"/>
                <a:ea typeface="DejaVu Sans"/>
              </a:rPr>
              <a:t>signiﬁcant</a:t>
            </a:r>
            <a:r>
              <a:rPr b="0" lang="en-IN" sz="1600" spc="55" strike="noStrike">
                <a:solidFill>
                  <a:srgbClr val="000000"/>
                </a:solidFill>
                <a:latin typeface="Calibri"/>
                <a:ea typeface="DejaVu Sans"/>
              </a:rPr>
              <a:t> </a:t>
            </a:r>
            <a:r>
              <a:rPr b="0" lang="en-IN" sz="1600" spc="131" strike="noStrike">
                <a:solidFill>
                  <a:srgbClr val="000000"/>
                </a:solidFill>
                <a:latin typeface="Calibri"/>
                <a:ea typeface="DejaVu Sans"/>
              </a:rPr>
              <a:t>bit</a:t>
            </a:r>
            <a:r>
              <a:rPr b="0" lang="en-IN" sz="1600" spc="55" strike="noStrike">
                <a:solidFill>
                  <a:srgbClr val="000000"/>
                </a:solidFill>
                <a:latin typeface="Calibri"/>
                <a:ea typeface="DejaVu Sans"/>
              </a:rPr>
              <a:t> </a:t>
            </a:r>
            <a:r>
              <a:rPr b="0" lang="en-IN" sz="1600" spc="106" strike="noStrike">
                <a:solidFill>
                  <a:srgbClr val="000000"/>
                </a:solidFill>
                <a:latin typeface="Calibri"/>
                <a:ea typeface="DejaVu Sans"/>
              </a:rPr>
              <a:t>positions.</a:t>
            </a:r>
            <a:endParaRPr b="0" lang="en-IN" sz="1600" spc="-1" strike="noStrike">
              <a:solidFill>
                <a:srgbClr val="000000"/>
              </a:solidFill>
              <a:latin typeface="Arial"/>
            </a:endParaRPr>
          </a:p>
          <a:p>
            <a:pPr>
              <a:lnSpc>
                <a:spcPct val="100000"/>
              </a:lnSpc>
              <a:spcBef>
                <a:spcPts val="26"/>
              </a:spcBef>
              <a:tabLst>
                <a:tab algn="l" pos="306720"/>
              </a:tabLst>
            </a:pPr>
            <a:endParaRPr b="0" lang="en-IN" sz="1550" spc="-1" strike="noStrike">
              <a:solidFill>
                <a:srgbClr val="000000"/>
              </a:solidFill>
              <a:latin typeface="Arial"/>
            </a:endParaRPr>
          </a:p>
          <a:p>
            <a:pPr marL="306720" indent="-294480">
              <a:lnSpc>
                <a:spcPct val="100000"/>
              </a:lnSpc>
              <a:buClr>
                <a:srgbClr val="000000"/>
              </a:buClr>
              <a:buFont typeface="Arial"/>
              <a:buChar char="●"/>
              <a:tabLst>
                <a:tab algn="l" pos="306720"/>
              </a:tabLst>
            </a:pPr>
            <a:r>
              <a:rPr b="0" lang="en-IN" sz="1600" spc="222" strike="noStrike">
                <a:solidFill>
                  <a:srgbClr val="000000"/>
                </a:solidFill>
                <a:latin typeface="Calibri"/>
                <a:ea typeface="DejaVu Sans"/>
              </a:rPr>
              <a:t>A</a:t>
            </a:r>
            <a:r>
              <a:rPr b="0" lang="en-IN" sz="1600" spc="55" strike="noStrike">
                <a:solidFill>
                  <a:srgbClr val="000000"/>
                </a:solidFill>
                <a:latin typeface="Calibri"/>
                <a:ea typeface="DejaVu Sans"/>
              </a:rPr>
              <a:t> </a:t>
            </a:r>
            <a:r>
              <a:rPr b="0" lang="en-IN" sz="1600" spc="202" strike="noStrike">
                <a:solidFill>
                  <a:srgbClr val="000000"/>
                </a:solidFill>
                <a:latin typeface="Calibri"/>
                <a:ea typeface="DejaVu Sans"/>
              </a:rPr>
              <a:t>median</a:t>
            </a:r>
            <a:r>
              <a:rPr b="0" lang="en-IN" sz="1600" spc="55" strike="noStrike">
                <a:solidFill>
                  <a:srgbClr val="000000"/>
                </a:solidFill>
                <a:latin typeface="Calibri"/>
                <a:ea typeface="DejaVu Sans"/>
              </a:rPr>
              <a:t> </a:t>
            </a:r>
            <a:r>
              <a:rPr b="0" lang="en-IN" sz="1600" spc="100" strike="noStrike">
                <a:solidFill>
                  <a:srgbClr val="000000"/>
                </a:solidFill>
                <a:latin typeface="Calibri"/>
                <a:ea typeface="DejaVu Sans"/>
              </a:rPr>
              <a:t>ﬁlter</a:t>
            </a:r>
            <a:r>
              <a:rPr b="0" lang="en-IN" sz="1600" spc="55" strike="noStrike">
                <a:solidFill>
                  <a:srgbClr val="000000"/>
                </a:solidFill>
                <a:latin typeface="Calibri"/>
                <a:ea typeface="DejaVu Sans"/>
              </a:rPr>
              <a:t> </a:t>
            </a:r>
            <a:r>
              <a:rPr b="0" lang="en-IN" sz="1600" spc="180" strike="noStrike">
                <a:solidFill>
                  <a:srgbClr val="000000"/>
                </a:solidFill>
                <a:latin typeface="Calibri"/>
                <a:ea typeface="DejaVu Sans"/>
              </a:rPr>
              <a:t>degradation</a:t>
            </a:r>
            <a:r>
              <a:rPr b="0" lang="en-IN" sz="1600" spc="60" strike="noStrike">
                <a:solidFill>
                  <a:srgbClr val="000000"/>
                </a:solidFill>
                <a:latin typeface="Calibri"/>
                <a:ea typeface="DejaVu Sans"/>
              </a:rPr>
              <a:t> </a:t>
            </a:r>
            <a:r>
              <a:rPr b="0" lang="en-IN" sz="1600" spc="191" strike="noStrike">
                <a:solidFill>
                  <a:srgbClr val="000000"/>
                </a:solidFill>
                <a:latin typeface="Calibri"/>
                <a:ea typeface="DejaVu Sans"/>
              </a:rPr>
              <a:t>model</a:t>
            </a:r>
            <a:r>
              <a:rPr b="0" lang="en-IN" sz="1600" spc="55" strike="noStrike">
                <a:solidFill>
                  <a:srgbClr val="000000"/>
                </a:solidFill>
                <a:latin typeface="Calibri"/>
                <a:ea typeface="DejaVu Sans"/>
              </a:rPr>
              <a:t> </a:t>
            </a:r>
            <a:r>
              <a:rPr b="0" lang="en-IN" sz="1600" spc="140" strike="noStrike">
                <a:solidFill>
                  <a:srgbClr val="000000"/>
                </a:solidFill>
                <a:latin typeface="Calibri"/>
                <a:ea typeface="DejaVu Sans"/>
              </a:rPr>
              <a:t>used,</a:t>
            </a:r>
            <a:r>
              <a:rPr b="0" lang="en-IN" sz="1600" spc="55" strike="noStrike">
                <a:solidFill>
                  <a:srgbClr val="000000"/>
                </a:solidFill>
                <a:latin typeface="Calibri"/>
                <a:ea typeface="DejaVu Sans"/>
              </a:rPr>
              <a:t> </a:t>
            </a:r>
            <a:r>
              <a:rPr b="0" lang="en-IN" sz="1600" spc="197" strike="noStrike">
                <a:solidFill>
                  <a:srgbClr val="000000"/>
                </a:solidFill>
                <a:latin typeface="Calibri"/>
                <a:ea typeface="DejaVu Sans"/>
              </a:rPr>
              <a:t>which</a:t>
            </a:r>
            <a:r>
              <a:rPr b="0" lang="en-IN" sz="1600" spc="60" strike="noStrike">
                <a:solidFill>
                  <a:srgbClr val="000000"/>
                </a:solidFill>
                <a:latin typeface="Calibri"/>
                <a:ea typeface="DejaVu Sans"/>
              </a:rPr>
              <a:t> </a:t>
            </a:r>
            <a:r>
              <a:rPr b="0" lang="en-IN" sz="1600" spc="202" strike="noStrike">
                <a:solidFill>
                  <a:srgbClr val="000000"/>
                </a:solidFill>
                <a:latin typeface="Calibri"/>
                <a:ea typeface="DejaVu Sans"/>
              </a:rPr>
              <a:t>can</a:t>
            </a:r>
            <a:r>
              <a:rPr b="0" lang="en-IN" sz="1600" spc="55" strike="noStrike">
                <a:solidFill>
                  <a:srgbClr val="000000"/>
                </a:solidFill>
                <a:latin typeface="Calibri"/>
                <a:ea typeface="DejaVu Sans"/>
              </a:rPr>
              <a:t> </a:t>
            </a:r>
            <a:r>
              <a:rPr b="0" lang="en-IN" sz="1600" spc="180" strike="noStrike">
                <a:solidFill>
                  <a:srgbClr val="000000"/>
                </a:solidFill>
                <a:latin typeface="Calibri"/>
                <a:ea typeface="DejaVu Sans"/>
              </a:rPr>
              <a:t>reduce</a:t>
            </a:r>
            <a:r>
              <a:rPr b="0" lang="en-IN" sz="1600" spc="55" strike="noStrike">
                <a:solidFill>
                  <a:srgbClr val="000000"/>
                </a:solidFill>
                <a:latin typeface="Calibri"/>
                <a:ea typeface="DejaVu Sans"/>
              </a:rPr>
              <a:t> </a:t>
            </a:r>
            <a:r>
              <a:rPr b="0" lang="en-IN" sz="1600" spc="145" strike="noStrike">
                <a:solidFill>
                  <a:srgbClr val="000000"/>
                </a:solidFill>
                <a:latin typeface="Calibri"/>
                <a:ea typeface="DejaVu Sans"/>
              </a:rPr>
              <a:t>noise</a:t>
            </a:r>
            <a:r>
              <a:rPr b="0" lang="en-IN" sz="1600" spc="60" strike="noStrike">
                <a:solidFill>
                  <a:srgbClr val="000000"/>
                </a:solidFill>
                <a:latin typeface="Calibri"/>
                <a:ea typeface="DejaVu Sans"/>
              </a:rPr>
              <a:t> </a:t>
            </a:r>
            <a:r>
              <a:rPr b="0" lang="en-IN" sz="1600" spc="222" strike="noStrike">
                <a:solidFill>
                  <a:srgbClr val="000000"/>
                </a:solidFill>
                <a:latin typeface="Calibri"/>
                <a:ea typeface="DejaVu Sans"/>
              </a:rPr>
              <a:t>up</a:t>
            </a:r>
            <a:r>
              <a:rPr b="0" lang="en-IN" sz="1600" spc="55" strike="noStrike">
                <a:solidFill>
                  <a:srgbClr val="000000"/>
                </a:solidFill>
                <a:latin typeface="Calibri"/>
                <a:ea typeface="DejaVu Sans"/>
              </a:rPr>
              <a:t> </a:t>
            </a:r>
            <a:r>
              <a:rPr b="0" lang="en-IN" sz="1600" spc="86" strike="noStrike">
                <a:solidFill>
                  <a:srgbClr val="000000"/>
                </a:solidFill>
                <a:latin typeface="Calibri"/>
                <a:ea typeface="DejaVu Sans"/>
              </a:rPr>
              <a:t>to </a:t>
            </a:r>
            <a:r>
              <a:rPr b="0" lang="en-IN" sz="1600" spc="131" strike="noStrike">
                <a:solidFill>
                  <a:srgbClr val="000000"/>
                </a:solidFill>
                <a:latin typeface="Calibri"/>
                <a:ea typeface="DejaVu Sans"/>
              </a:rPr>
              <a:t>95%</a:t>
            </a:r>
            <a:r>
              <a:rPr b="0" lang="en-IN" sz="1600" spc="55" strike="noStrike">
                <a:solidFill>
                  <a:srgbClr val="000000"/>
                </a:solidFill>
                <a:latin typeface="Calibri"/>
                <a:ea typeface="DejaVu Sans"/>
              </a:rPr>
              <a:t> </a:t>
            </a:r>
            <a:r>
              <a:rPr b="0" lang="en-IN" sz="1600" spc="111" strike="noStrike">
                <a:solidFill>
                  <a:srgbClr val="000000"/>
                </a:solidFill>
                <a:latin typeface="Calibri"/>
                <a:ea typeface="DejaVu Sans"/>
              </a:rPr>
              <a:t>to</a:t>
            </a:r>
            <a:r>
              <a:rPr b="0" lang="en-IN" sz="1600" spc="55" strike="noStrike">
                <a:solidFill>
                  <a:srgbClr val="000000"/>
                </a:solidFill>
                <a:latin typeface="Calibri"/>
                <a:ea typeface="DejaVu Sans"/>
              </a:rPr>
              <a:t> </a:t>
            </a:r>
            <a:r>
              <a:rPr b="0" lang="en-IN" sz="1600" spc="111" strike="noStrike">
                <a:solidFill>
                  <a:srgbClr val="000000"/>
                </a:solidFill>
                <a:latin typeface="Calibri"/>
                <a:ea typeface="DejaVu Sans"/>
              </a:rPr>
              <a:t>restore</a:t>
            </a:r>
            <a:r>
              <a:rPr b="0" lang="en-IN" sz="1600" spc="60" strike="noStrike">
                <a:solidFill>
                  <a:srgbClr val="000000"/>
                </a:solidFill>
                <a:latin typeface="Calibri"/>
                <a:ea typeface="DejaVu Sans"/>
              </a:rPr>
              <a:t> </a:t>
            </a:r>
            <a:r>
              <a:rPr b="0" lang="en-IN" sz="1600" spc="180" strike="noStrike">
                <a:solidFill>
                  <a:srgbClr val="000000"/>
                </a:solidFill>
                <a:latin typeface="Calibri"/>
                <a:ea typeface="DejaVu Sans"/>
              </a:rPr>
              <a:t>the</a:t>
            </a:r>
            <a:r>
              <a:rPr b="0" lang="en-IN" sz="1600" spc="55" strike="noStrike">
                <a:solidFill>
                  <a:srgbClr val="000000"/>
                </a:solidFill>
                <a:latin typeface="Calibri"/>
                <a:ea typeface="DejaVu Sans"/>
              </a:rPr>
              <a:t> </a:t>
            </a:r>
            <a:r>
              <a:rPr b="0" lang="en-IN" sz="1600" spc="137" strike="noStrike">
                <a:solidFill>
                  <a:srgbClr val="000000"/>
                </a:solidFill>
                <a:latin typeface="Calibri"/>
                <a:ea typeface="DejaVu Sans"/>
              </a:rPr>
              <a:t>original</a:t>
            </a:r>
            <a:r>
              <a:rPr b="0" lang="en-IN" sz="1600" spc="55" strike="noStrike">
                <a:solidFill>
                  <a:srgbClr val="000000"/>
                </a:solidFill>
                <a:latin typeface="Calibri"/>
                <a:ea typeface="DejaVu Sans"/>
              </a:rPr>
              <a:t> </a:t>
            </a:r>
            <a:r>
              <a:rPr b="0" lang="en-IN" sz="1600" spc="157" strike="noStrike">
                <a:solidFill>
                  <a:srgbClr val="000000"/>
                </a:solidFill>
                <a:latin typeface="Calibri"/>
                <a:ea typeface="DejaVu Sans"/>
              </a:rPr>
              <a:t>image.</a:t>
            </a:r>
            <a:endParaRPr b="0" lang="en-IN" sz="16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1" strike="noStrike">
                <a:solidFill>
                  <a:srgbClr val="381dff"/>
                </a:solidFill>
                <a:latin typeface="Roboto Medium"/>
              </a:rPr>
              <a:t>Conclusion</a:t>
            </a:r>
            <a:endParaRPr b="0" lang="en-IN" sz="2400" spc="-1" strike="noStrike">
              <a:solidFill>
                <a:srgbClr val="000000"/>
              </a:solidFill>
              <a:latin typeface="Arial"/>
            </a:endParaRPr>
          </a:p>
        </p:txBody>
      </p:sp>
      <p:sp>
        <p:nvSpPr>
          <p:cNvPr id="398" name="object 50"/>
          <p:cNvSpPr/>
          <p:nvPr/>
        </p:nvSpPr>
        <p:spPr>
          <a:xfrm>
            <a:off x="720000" y="991440"/>
            <a:ext cx="7669080" cy="3226320"/>
          </a:xfrm>
          <a:prstGeom prst="rect">
            <a:avLst/>
          </a:prstGeom>
          <a:noFill/>
          <a:ln w="0">
            <a:noFill/>
          </a:ln>
        </p:spPr>
        <p:style>
          <a:lnRef idx="0"/>
          <a:fillRef idx="0"/>
          <a:effectRef idx="0"/>
          <a:fontRef idx="minor"/>
        </p:style>
        <p:txBody>
          <a:bodyPr lIns="0" rIns="0" tIns="12600" bIns="0" anchor="t">
            <a:spAutoFit/>
          </a:bodyPr>
          <a:p>
            <a:pPr marL="306720" indent="-294480" algn="just">
              <a:lnSpc>
                <a:spcPct val="100000"/>
              </a:lnSpc>
              <a:spcBef>
                <a:spcPts val="99"/>
              </a:spcBef>
              <a:buClr>
                <a:srgbClr val="000000"/>
              </a:buClr>
              <a:buFont typeface="Arial"/>
              <a:buChar char="●"/>
              <a:tabLst>
                <a:tab algn="l" pos="306720"/>
              </a:tabLst>
            </a:pPr>
            <a:r>
              <a:rPr b="0" lang="en-IN" sz="1600" spc="-1" strike="noStrike">
                <a:solidFill>
                  <a:srgbClr val="000000"/>
                </a:solidFill>
                <a:latin typeface="Calibri"/>
                <a:ea typeface="DejaVu Sans"/>
              </a:rPr>
              <a:t>Image plays an important role in lives and they are used in many applications in our day to day lives. Therefore it is necessary to affirm the integrity and confidentiality of the digital image that is being transmitted. </a:t>
            </a:r>
            <a:endParaRPr b="0" lang="en-IN" sz="1600" spc="-1" strike="noStrike">
              <a:solidFill>
                <a:srgbClr val="000000"/>
              </a:solidFill>
              <a:latin typeface="Arial"/>
            </a:endParaRPr>
          </a:p>
          <a:p>
            <a:pPr algn="just">
              <a:lnSpc>
                <a:spcPct val="100000"/>
              </a:lnSpc>
              <a:spcBef>
                <a:spcPts val="99"/>
              </a:spcBef>
              <a:tabLst>
                <a:tab algn="l" pos="306720"/>
              </a:tabLst>
            </a:pPr>
            <a:endParaRPr b="0" lang="en-IN" sz="1600" spc="-1" strike="noStrike">
              <a:solidFill>
                <a:srgbClr val="000000"/>
              </a:solidFill>
              <a:latin typeface="Arial"/>
            </a:endParaRPr>
          </a:p>
          <a:p>
            <a:pPr marL="306720" indent="-294480" algn="just">
              <a:lnSpc>
                <a:spcPct val="100000"/>
              </a:lnSpc>
              <a:spcBef>
                <a:spcPts val="99"/>
              </a:spcBef>
              <a:buClr>
                <a:srgbClr val="000000"/>
              </a:buClr>
              <a:buFont typeface="Arial"/>
              <a:buChar char="●"/>
              <a:tabLst>
                <a:tab algn="l" pos="306720"/>
              </a:tabLst>
            </a:pPr>
            <a:r>
              <a:rPr b="0" lang="en-IN" sz="1600" spc="-1" strike="noStrike">
                <a:solidFill>
                  <a:srgbClr val="000000"/>
                </a:solidFill>
                <a:latin typeface="Calibri"/>
                <a:ea typeface="DejaVu Sans"/>
              </a:rPr>
              <a:t>These encryption methods are studied and analyzed well to promote the performance of encryption methods. Each technique is unique in its own way and this makes it suitable for its many applications. Everyday new techniques are evolving hence fast and secure conventional encryption techniques work with high security rate.</a:t>
            </a:r>
            <a:endParaRPr b="0" lang="en-IN" sz="1600" spc="-1" strike="noStrike">
              <a:solidFill>
                <a:srgbClr val="000000"/>
              </a:solidFill>
              <a:latin typeface="Arial"/>
            </a:endParaRPr>
          </a:p>
          <a:p>
            <a:pPr algn="just">
              <a:lnSpc>
                <a:spcPct val="100000"/>
              </a:lnSpc>
              <a:spcBef>
                <a:spcPts val="99"/>
              </a:spcBef>
              <a:tabLst>
                <a:tab algn="l" pos="306720"/>
              </a:tabLst>
            </a:pPr>
            <a:endParaRPr b="0" lang="en-IN" sz="1600" spc="-1" strike="noStrike">
              <a:solidFill>
                <a:srgbClr val="000000"/>
              </a:solidFill>
              <a:latin typeface="Arial"/>
            </a:endParaRPr>
          </a:p>
          <a:p>
            <a:pPr marL="306720" indent="-294480" algn="just">
              <a:lnSpc>
                <a:spcPct val="100000"/>
              </a:lnSpc>
              <a:spcBef>
                <a:spcPts val="99"/>
              </a:spcBef>
              <a:buClr>
                <a:srgbClr val="000000"/>
              </a:buClr>
              <a:buFont typeface="Arial"/>
              <a:buChar char="●"/>
              <a:tabLst>
                <a:tab algn="l" pos="306720"/>
              </a:tabLst>
            </a:pPr>
            <a:r>
              <a:rPr b="0" lang="en-IN" sz="1600" spc="-1" strike="noStrike">
                <a:solidFill>
                  <a:srgbClr val="000000"/>
                </a:solidFill>
                <a:latin typeface="Calibri"/>
                <a:ea typeface="DejaVu Sans"/>
              </a:rPr>
              <a:t>Our model is based on grayscale image processing, but it can work on color images as well (where color images have 3 channels) with efficiency. The standard tricolor images produced by the SDSS are very good images. A picture that is processed to show faint asteroids may be useless to study the bright core of a galaxy in the same field.</a:t>
            </a:r>
            <a:endParaRPr b="0" lang="en-IN" sz="16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
          <p:cNvSpPr/>
          <p:nvPr/>
        </p:nvSpPr>
        <p:spPr>
          <a:xfrm>
            <a:off x="1080000" y="3420000"/>
            <a:ext cx="1782000" cy="417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1300" spc="-1" strike="noStrike">
                <a:solidFill>
                  <a:srgbClr val="000000"/>
                </a:solidFill>
                <a:latin typeface="Calibri"/>
                <a:ea typeface="DejaVu Sans"/>
              </a:rPr>
              <a:t>ANUPUNJA DASGUPTA</a:t>
            </a:r>
            <a:endParaRPr b="0" lang="en-IN" sz="1300" spc="-1" strike="noStrike">
              <a:solidFill>
                <a:srgbClr val="000000"/>
              </a:solidFill>
              <a:latin typeface="Arial"/>
            </a:endParaRPr>
          </a:p>
          <a:p>
            <a:pPr algn="ctr">
              <a:lnSpc>
                <a:spcPct val="100000"/>
              </a:lnSpc>
            </a:pPr>
            <a:r>
              <a:rPr b="0" lang="en-IN" sz="1300" spc="60" strike="noStrike">
                <a:solidFill>
                  <a:srgbClr val="000000"/>
                </a:solidFill>
                <a:latin typeface="Calibri"/>
                <a:ea typeface="DejaVu Sans"/>
              </a:rPr>
              <a:t>Roll:</a:t>
            </a:r>
            <a:r>
              <a:rPr b="0" lang="en-IN" sz="1300" spc="94" strike="noStrike">
                <a:solidFill>
                  <a:srgbClr val="000000"/>
                </a:solidFill>
                <a:latin typeface="Calibri"/>
                <a:ea typeface="DejaVu Sans"/>
              </a:rPr>
              <a:t> </a:t>
            </a:r>
            <a:r>
              <a:rPr b="0" lang="en-IN" sz="1300" spc="94" strike="noStrike">
                <a:solidFill>
                  <a:srgbClr val="1f2123"/>
                </a:solidFill>
                <a:latin typeface="Calibri"/>
                <a:ea typeface="DejaVu Sans"/>
              </a:rPr>
              <a:t>6231107 06591</a:t>
            </a:r>
            <a:endParaRPr b="0" lang="en-IN" sz="1300" spc="-1" strike="noStrike">
              <a:solidFill>
                <a:srgbClr val="000000"/>
              </a:solidFill>
              <a:latin typeface="Arial"/>
            </a:endParaRPr>
          </a:p>
          <a:p>
            <a:pPr algn="ctr">
              <a:lnSpc>
                <a:spcPct val="100000"/>
              </a:lnSpc>
            </a:pPr>
            <a:r>
              <a:rPr b="0" lang="en-IN" sz="1300" spc="94" strike="noStrike">
                <a:solidFill>
                  <a:srgbClr val="1f2123"/>
                </a:solidFill>
                <a:latin typeface="Calibri"/>
                <a:ea typeface="DejaVu Sans"/>
              </a:rPr>
              <a:t>Registration No. 1032011400066</a:t>
            </a:r>
            <a:endParaRPr b="0" lang="en-IN" sz="1300" spc="-1" strike="noStrike">
              <a:solidFill>
                <a:srgbClr val="000000"/>
              </a:solidFill>
              <a:latin typeface="Arial"/>
            </a:endParaRPr>
          </a:p>
        </p:txBody>
      </p:sp>
      <p:sp>
        <p:nvSpPr>
          <p:cNvPr id="180" name=""/>
          <p:cNvSpPr/>
          <p:nvPr/>
        </p:nvSpPr>
        <p:spPr>
          <a:xfrm>
            <a:off x="3780000" y="3420000"/>
            <a:ext cx="1745640" cy="4320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1300" spc="-1" strike="noStrike">
                <a:solidFill>
                  <a:srgbClr val="000000"/>
                </a:solidFill>
                <a:latin typeface="Calibri"/>
                <a:ea typeface="DejaVu Sans"/>
              </a:rPr>
              <a:t>SOUMARKYA GHOSH</a:t>
            </a:r>
            <a:endParaRPr b="0" lang="en-IN" sz="1300" spc="-1" strike="noStrike">
              <a:solidFill>
                <a:srgbClr val="000000"/>
              </a:solidFill>
              <a:latin typeface="Arial"/>
            </a:endParaRPr>
          </a:p>
          <a:p>
            <a:pPr algn="ctr">
              <a:lnSpc>
                <a:spcPct val="100000"/>
              </a:lnSpc>
            </a:pPr>
            <a:r>
              <a:rPr b="0" lang="en-IN" sz="1400" spc="60" strike="noStrike">
                <a:solidFill>
                  <a:srgbClr val="000000"/>
                </a:solidFill>
                <a:latin typeface="Calibri"/>
                <a:ea typeface="DejaVu Sans"/>
              </a:rPr>
              <a:t>Roll:</a:t>
            </a:r>
            <a:r>
              <a:rPr b="0" lang="en-IN" sz="1400" spc="94" strike="noStrike">
                <a:solidFill>
                  <a:srgbClr val="000000"/>
                </a:solidFill>
                <a:latin typeface="Calibri"/>
                <a:ea typeface="DejaVu Sans"/>
              </a:rPr>
              <a:t> </a:t>
            </a:r>
            <a:r>
              <a:rPr b="0" lang="en-IN" sz="1400" spc="-1" strike="noStrike">
                <a:solidFill>
                  <a:srgbClr val="1f2123"/>
                </a:solidFill>
                <a:latin typeface="Calibri"/>
                <a:ea typeface="DejaVu Sans"/>
              </a:rPr>
              <a:t>6231107 </a:t>
            </a:r>
            <a:r>
              <a:rPr b="0" lang="en-IN" sz="1400" spc="41" strike="noStrike">
                <a:solidFill>
                  <a:srgbClr val="1f2123"/>
                </a:solidFill>
                <a:latin typeface="Calibri"/>
                <a:ea typeface="DejaVu Sans"/>
              </a:rPr>
              <a:t>06585</a:t>
            </a:r>
            <a:endParaRPr b="0" lang="en-IN" sz="1400" spc="-1" strike="noStrike">
              <a:solidFill>
                <a:srgbClr val="000000"/>
              </a:solidFill>
              <a:latin typeface="Arial"/>
            </a:endParaRPr>
          </a:p>
          <a:p>
            <a:pPr algn="ctr">
              <a:lnSpc>
                <a:spcPct val="100000"/>
              </a:lnSpc>
            </a:pPr>
            <a:r>
              <a:rPr b="0" lang="en-IN" sz="1300" spc="94" strike="noStrike">
                <a:solidFill>
                  <a:srgbClr val="1f2123"/>
                </a:solidFill>
                <a:latin typeface="Calibri"/>
                <a:ea typeface="DejaVu Sans"/>
              </a:rPr>
              <a:t>Registration No. 1032011400070</a:t>
            </a:r>
            <a:endParaRPr b="0" lang="en-IN" sz="1300" spc="-1" strike="noStrike">
              <a:solidFill>
                <a:srgbClr val="000000"/>
              </a:solidFill>
              <a:latin typeface="Arial"/>
            </a:endParaRPr>
          </a:p>
        </p:txBody>
      </p:sp>
      <p:sp>
        <p:nvSpPr>
          <p:cNvPr id="181" name=""/>
          <p:cNvSpPr/>
          <p:nvPr/>
        </p:nvSpPr>
        <p:spPr>
          <a:xfrm>
            <a:off x="6480000" y="3332880"/>
            <a:ext cx="1774800" cy="446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1400" spc="-1" strike="noStrike">
                <a:solidFill>
                  <a:srgbClr val="000000"/>
                </a:solidFill>
                <a:latin typeface="Calibri"/>
                <a:ea typeface="DejaVu Sans"/>
              </a:rPr>
              <a:t>SUBHOJIT GHOSH</a:t>
            </a:r>
            <a:endParaRPr b="0" lang="en-IN" sz="1400" spc="-1" strike="noStrike">
              <a:solidFill>
                <a:srgbClr val="000000"/>
              </a:solidFill>
              <a:latin typeface="Arial"/>
            </a:endParaRPr>
          </a:p>
          <a:p>
            <a:pPr algn="ctr">
              <a:lnSpc>
                <a:spcPct val="100000"/>
              </a:lnSpc>
            </a:pPr>
            <a:r>
              <a:rPr b="0" lang="en-IN" sz="1400" spc="60" strike="noStrike">
                <a:solidFill>
                  <a:srgbClr val="000000"/>
                </a:solidFill>
                <a:latin typeface="Calibri"/>
                <a:ea typeface="DejaVu Sans"/>
              </a:rPr>
              <a:t>Roll:</a:t>
            </a:r>
            <a:r>
              <a:rPr b="0" lang="en-IN" sz="1400" spc="94" strike="noStrike">
                <a:solidFill>
                  <a:srgbClr val="000000"/>
                </a:solidFill>
                <a:latin typeface="Calibri"/>
                <a:ea typeface="DejaVu Sans"/>
              </a:rPr>
              <a:t> </a:t>
            </a:r>
            <a:r>
              <a:rPr b="0" lang="en-IN" sz="1400" spc="-1" strike="noStrike">
                <a:solidFill>
                  <a:srgbClr val="1f2123"/>
                </a:solidFill>
                <a:latin typeface="Calibri"/>
                <a:ea typeface="DejaVu Sans"/>
              </a:rPr>
              <a:t>6221103</a:t>
            </a:r>
            <a:r>
              <a:rPr b="0" lang="en-IN" sz="1400" spc="111" strike="noStrike">
                <a:solidFill>
                  <a:srgbClr val="1f2123"/>
                </a:solidFill>
                <a:latin typeface="Calibri"/>
                <a:ea typeface="DejaVu Sans"/>
              </a:rPr>
              <a:t> </a:t>
            </a:r>
            <a:r>
              <a:rPr b="0" lang="en-IN" sz="1400" spc="66" strike="noStrike">
                <a:solidFill>
                  <a:srgbClr val="1f2123"/>
                </a:solidFill>
                <a:latin typeface="Calibri"/>
                <a:ea typeface="DejaVu Sans"/>
              </a:rPr>
              <a:t>06589</a:t>
            </a:r>
            <a:endParaRPr b="0" lang="en-IN" sz="1400" spc="-1" strike="noStrike">
              <a:solidFill>
                <a:srgbClr val="000000"/>
              </a:solidFill>
              <a:latin typeface="Arial"/>
            </a:endParaRPr>
          </a:p>
          <a:p>
            <a:pPr algn="ctr">
              <a:lnSpc>
                <a:spcPct val="100000"/>
              </a:lnSpc>
            </a:pPr>
            <a:r>
              <a:rPr b="0" lang="en-IN" sz="1300" spc="94" strike="noStrike">
                <a:solidFill>
                  <a:srgbClr val="1f2123"/>
                </a:solidFill>
                <a:latin typeface="Calibri"/>
                <a:ea typeface="DejaVu Sans"/>
              </a:rPr>
              <a:t>Registration No. 1032011600046</a:t>
            </a:r>
            <a:endParaRPr b="0" lang="en-IN" sz="1300" spc="-1" strike="noStrike">
              <a:solidFill>
                <a:srgbClr val="000000"/>
              </a:solidFill>
              <a:latin typeface="Arial"/>
            </a:endParaRPr>
          </a:p>
        </p:txBody>
      </p:sp>
      <p:pic>
        <p:nvPicPr>
          <p:cNvPr id="182" name="" descr=""/>
          <p:cNvPicPr/>
          <p:nvPr/>
        </p:nvPicPr>
        <p:blipFill>
          <a:blip r:embed="rId1"/>
          <a:stretch/>
        </p:blipFill>
        <p:spPr>
          <a:xfrm>
            <a:off x="1053360" y="1000080"/>
            <a:ext cx="1906560" cy="2238840"/>
          </a:xfrm>
          <a:prstGeom prst="rect">
            <a:avLst/>
          </a:prstGeom>
          <a:ln w="0">
            <a:noFill/>
          </a:ln>
        </p:spPr>
      </p:pic>
      <p:pic>
        <p:nvPicPr>
          <p:cNvPr id="183" name="" descr=""/>
          <p:cNvPicPr/>
          <p:nvPr/>
        </p:nvPicPr>
        <p:blipFill>
          <a:blip r:embed="rId2"/>
          <a:stretch/>
        </p:blipFill>
        <p:spPr>
          <a:xfrm>
            <a:off x="6300000" y="1000440"/>
            <a:ext cx="2074320" cy="2238480"/>
          </a:xfrm>
          <a:prstGeom prst="rect">
            <a:avLst/>
          </a:prstGeom>
          <a:ln w="0">
            <a:noFill/>
          </a:ln>
        </p:spPr>
      </p:pic>
      <p:pic>
        <p:nvPicPr>
          <p:cNvPr id="184" name="" descr=""/>
          <p:cNvPicPr/>
          <p:nvPr/>
        </p:nvPicPr>
        <p:blipFill>
          <a:blip r:embed="rId3"/>
          <a:stretch/>
        </p:blipFill>
        <p:spPr>
          <a:xfrm>
            <a:off x="3600000" y="900000"/>
            <a:ext cx="2048760" cy="2374560"/>
          </a:xfrm>
          <a:prstGeom prst="rect">
            <a:avLst/>
          </a:prstGeom>
          <a:ln w="0">
            <a:noFill/>
          </a:ln>
        </p:spPr>
      </p:pic>
    </p:spTree>
  </p:cSld>
  <mc:AlternateContent>
    <mc:Choice Requires="p14">
      <p:transition spd="slow" p14:dur="2000">
        <p:fade thruBlk="true"/>
      </p:transition>
    </mc:Choice>
    <mc:Fallback>
      <p:transition spd="slow">
        <p:fade thruBlk="true"/>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600" spc="-1" strike="noStrike">
                <a:solidFill>
                  <a:srgbClr val="381dff"/>
                </a:solidFill>
                <a:latin typeface="Roboto Medium"/>
              </a:rPr>
              <a:t>Future Scope</a:t>
            </a:r>
            <a:endParaRPr b="0" lang="en-IN" sz="2600" spc="-1" strike="noStrike">
              <a:solidFill>
                <a:srgbClr val="000000"/>
              </a:solidFill>
              <a:latin typeface="Arial"/>
            </a:endParaRPr>
          </a:p>
        </p:txBody>
      </p:sp>
      <p:sp>
        <p:nvSpPr>
          <p:cNvPr id="400" name="object 1"/>
          <p:cNvSpPr/>
          <p:nvPr/>
        </p:nvSpPr>
        <p:spPr>
          <a:xfrm>
            <a:off x="528480" y="978840"/>
            <a:ext cx="7669080" cy="3868200"/>
          </a:xfrm>
          <a:prstGeom prst="rect">
            <a:avLst/>
          </a:prstGeom>
          <a:noFill/>
          <a:ln w="0">
            <a:noFill/>
          </a:ln>
        </p:spPr>
        <p:style>
          <a:lnRef idx="0"/>
          <a:fillRef idx="0"/>
          <a:effectRef idx="0"/>
          <a:fontRef idx="minor"/>
        </p:style>
        <p:txBody>
          <a:bodyPr lIns="0" rIns="0" tIns="12600" bIns="0" anchor="t">
            <a:spAutoFit/>
          </a:bodyPr>
          <a:p>
            <a:pPr marL="306720" indent="-294480" algn="just">
              <a:lnSpc>
                <a:spcPct val="100000"/>
              </a:lnSpc>
              <a:spcBef>
                <a:spcPts val="99"/>
              </a:spcBef>
              <a:buClr>
                <a:srgbClr val="000000"/>
              </a:buClr>
              <a:buFont typeface="Arial"/>
              <a:buChar char="●"/>
              <a:tabLst>
                <a:tab algn="l" pos="306720"/>
              </a:tabLst>
            </a:pPr>
            <a:r>
              <a:rPr b="0" lang="en-IN" sz="1600" spc="180" strike="noStrike">
                <a:solidFill>
                  <a:srgbClr val="000000"/>
                </a:solidFill>
                <a:latin typeface="Calibri"/>
                <a:ea typeface="DejaVu Sans"/>
              </a:rPr>
              <a:t>At the end of the day we need to protect our data. Increasingly, encryption is being seen as the best way to ensure that data is protected, but the ever growing use of encryption creates a management challenge. </a:t>
            </a:r>
            <a:endParaRPr b="0" lang="en-IN" sz="1600" spc="-1" strike="noStrike">
              <a:solidFill>
                <a:srgbClr val="000000"/>
              </a:solidFill>
              <a:latin typeface="Arial"/>
            </a:endParaRPr>
          </a:p>
          <a:p>
            <a:pPr marL="306720" indent="-294480" algn="just">
              <a:lnSpc>
                <a:spcPct val="100000"/>
              </a:lnSpc>
              <a:spcBef>
                <a:spcPts val="99"/>
              </a:spcBef>
              <a:buClr>
                <a:srgbClr val="000000"/>
              </a:buClr>
              <a:buFont typeface="Arial"/>
              <a:buChar char="●"/>
              <a:tabLst>
                <a:tab algn="l" pos="306720"/>
              </a:tabLst>
            </a:pPr>
            <a:r>
              <a:rPr b="0" lang="en-IN" sz="1600" spc="180" strike="noStrike">
                <a:solidFill>
                  <a:srgbClr val="000000"/>
                </a:solidFill>
                <a:latin typeface="Calibri"/>
                <a:ea typeface="DejaVu Sans"/>
              </a:rPr>
              <a:t>The challenge, however, doesn’t need to be daunting. Implementing a flexible and extensible solution that automates many of the time-consuming and error-prone key management tasks in an automated enterprise-wide manner is rapidly becoming a priority for many organizations.</a:t>
            </a:r>
            <a:endParaRPr b="0" lang="en-IN" sz="1600" spc="-1" strike="noStrike">
              <a:solidFill>
                <a:srgbClr val="000000"/>
              </a:solidFill>
              <a:latin typeface="Arial"/>
            </a:endParaRPr>
          </a:p>
          <a:p>
            <a:pPr marL="306720" indent="-294480" algn="just">
              <a:lnSpc>
                <a:spcPct val="100000"/>
              </a:lnSpc>
              <a:spcBef>
                <a:spcPts val="99"/>
              </a:spcBef>
              <a:buClr>
                <a:srgbClr val="000000"/>
              </a:buClr>
              <a:buFont typeface="Arial"/>
              <a:buChar char="●"/>
              <a:tabLst>
                <a:tab algn="l" pos="306720"/>
              </a:tabLst>
            </a:pPr>
            <a:r>
              <a:rPr b="0" lang="en-IN" sz="1600" spc="180" strike="noStrike">
                <a:solidFill>
                  <a:srgbClr val="000000"/>
                </a:solidFill>
                <a:latin typeface="Calibri"/>
                <a:ea typeface="DejaVu Sans"/>
              </a:rPr>
              <a:t>A function ‘NumberOfSignificantBitplane()’ can be designed in such a way to automate the number of key significant bitplane images that can be found, to focus on further processing.</a:t>
            </a:r>
            <a:endParaRPr b="0" lang="en-IN" sz="1600" spc="-1" strike="noStrike">
              <a:solidFill>
                <a:srgbClr val="000000"/>
              </a:solidFill>
              <a:latin typeface="Arial"/>
            </a:endParaRPr>
          </a:p>
          <a:p>
            <a:pPr algn="just">
              <a:lnSpc>
                <a:spcPct val="100000"/>
              </a:lnSpc>
              <a:spcBef>
                <a:spcPts val="99"/>
              </a:spcBef>
              <a:tabLst>
                <a:tab algn="l" pos="306720"/>
              </a:tabLst>
            </a:pPr>
            <a:endParaRPr b="0" lang="en-IN" sz="1600" spc="-1" strike="noStrike">
              <a:solidFill>
                <a:srgbClr val="000000"/>
              </a:solidFill>
              <a:latin typeface="Arial"/>
            </a:endParaRPr>
          </a:p>
          <a:p>
            <a:pPr lvl="6" marL="1512000" indent="-216000">
              <a:lnSpc>
                <a:spcPct val="100000"/>
              </a:lnSpc>
              <a:spcBef>
                <a:spcPts val="99"/>
              </a:spcBef>
              <a:buClr>
                <a:srgbClr val="000000"/>
              </a:buClr>
              <a:buSzPct val="45000"/>
              <a:buFont typeface="Wingdings" charset="2"/>
              <a:buChar char=""/>
              <a:tabLst>
                <a:tab algn="l" pos="306720"/>
              </a:tabLst>
            </a:pPr>
            <a:r>
              <a:rPr b="0" lang="en-IN" sz="1350" spc="180" strike="noStrike">
                <a:solidFill>
                  <a:srgbClr val="000000"/>
                </a:solidFill>
                <a:latin typeface="Calibri"/>
                <a:ea typeface="DejaVu Sans"/>
              </a:rPr>
              <a:t>(𝑖𝑛𝑡) ← 𝑁𝑢𝑚𝑏𝑒𝑟𝑂𝑓𝑆𝑖𝑔𝑛𝑖𝑓𝑖𝑐𝑎𝑛𝑡𝐵𝑖𝑡𝑝𝑙𝑎𝑛𝑒 ( 𝐵𝑖𝑡𝑝𝑙𝑎𝑛𝑒𝐼𝑚𝑎𝑔𝑒𝑠):</a:t>
            </a:r>
            <a:endParaRPr b="0" lang="en-IN" sz="1350" spc="-1" strike="noStrike">
              <a:solidFill>
                <a:srgbClr val="000000"/>
              </a:solidFill>
              <a:latin typeface="Arial"/>
            </a:endParaRPr>
          </a:p>
          <a:p>
            <a:pPr lvl="6" marL="1512000" indent="-216000">
              <a:lnSpc>
                <a:spcPct val="100000"/>
              </a:lnSpc>
              <a:spcBef>
                <a:spcPts val="99"/>
              </a:spcBef>
              <a:buClr>
                <a:srgbClr val="000000"/>
              </a:buClr>
              <a:buSzPct val="45000"/>
              <a:buFont typeface="Wingdings" charset="2"/>
              <a:buChar char=""/>
              <a:tabLst>
                <a:tab algn="l" pos="306720"/>
              </a:tabLst>
            </a:pPr>
            <a:r>
              <a:rPr b="0" lang="en-IN" sz="1350" spc="180" strike="noStrike">
                <a:solidFill>
                  <a:srgbClr val="000000"/>
                </a:solidFill>
                <a:latin typeface="Calibri"/>
                <a:ea typeface="DejaVu Sans"/>
              </a:rPr>
              <a:t>𝑠𝐵𝑖𝑡 </a:t>
            </a:r>
            <a:r>
              <a:rPr b="0" lang="en-IN" sz="1350" spc="180" strike="noStrike">
                <a:solidFill>
                  <a:srgbClr val="000000"/>
                </a:solidFill>
                <a:latin typeface="Calibri"/>
                <a:ea typeface="DejaVu Sans"/>
              </a:rPr>
              <a:t>= 𝑖𝑛𝑡 ( 𝑛𝑢𝑚𝑏𝑒𝑟 𝑜𝑓 𝑠𝑖𝑔𝑛𝑖𝑓𝑖𝑐𝑎𝑛𝑡 𝑏𝑖𝑡𝑝𝑙𝑎𝑛𝑒 )</a:t>
            </a:r>
            <a:endParaRPr b="0" lang="en-IN" sz="1350" spc="-1" strike="noStrike">
              <a:solidFill>
                <a:srgbClr val="000000"/>
              </a:solidFill>
              <a:latin typeface="Arial"/>
            </a:endParaRPr>
          </a:p>
          <a:p>
            <a:pPr lvl="6" marL="1512000" indent="-216000">
              <a:lnSpc>
                <a:spcPct val="100000"/>
              </a:lnSpc>
              <a:spcBef>
                <a:spcPts val="99"/>
              </a:spcBef>
              <a:buClr>
                <a:srgbClr val="000000"/>
              </a:buClr>
              <a:buSzPct val="45000"/>
              <a:buFont typeface="Wingdings" charset="2"/>
              <a:buChar char=""/>
              <a:tabLst>
                <a:tab algn="l" pos="306720"/>
              </a:tabLst>
            </a:pPr>
            <a:r>
              <a:rPr b="0" lang="en-IN" sz="1350" spc="180" strike="noStrike">
                <a:solidFill>
                  <a:srgbClr val="000000"/>
                </a:solidFill>
                <a:latin typeface="Calibri"/>
                <a:ea typeface="DejaVu Sans"/>
              </a:rPr>
              <a:t>𝑅𝑒𝑡𝑢𝑟𝑛 </a:t>
            </a:r>
            <a:r>
              <a:rPr b="0" lang="en-IN" sz="1350" spc="180" strike="noStrike">
                <a:solidFill>
                  <a:srgbClr val="000000"/>
                </a:solidFill>
                <a:latin typeface="Calibri"/>
                <a:ea typeface="DejaVu Sans"/>
              </a:rPr>
              <a:t>(𝑠𝐵𝑖𝑡)</a:t>
            </a:r>
            <a:endParaRPr b="0" lang="en-IN" sz="135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01" name="object 2"/>
          <p:cNvGrpSpPr/>
          <p:nvPr/>
        </p:nvGrpSpPr>
        <p:grpSpPr>
          <a:xfrm>
            <a:off x="0" y="0"/>
            <a:ext cx="3426480" cy="5140800"/>
            <a:chOff x="0" y="0"/>
            <a:chExt cx="3426480" cy="5140800"/>
          </a:xfrm>
        </p:grpSpPr>
        <p:pic>
          <p:nvPicPr>
            <p:cNvPr id="402" name="object 3" descr=""/>
            <p:cNvPicPr/>
            <p:nvPr/>
          </p:nvPicPr>
          <p:blipFill>
            <a:blip r:embed="rId1"/>
            <a:stretch/>
          </p:blipFill>
          <p:spPr>
            <a:xfrm>
              <a:off x="0" y="0"/>
              <a:ext cx="3426480" cy="5140800"/>
            </a:xfrm>
            <a:prstGeom prst="rect">
              <a:avLst/>
            </a:prstGeom>
            <a:ln w="0">
              <a:noFill/>
            </a:ln>
          </p:spPr>
        </p:pic>
        <p:sp>
          <p:nvSpPr>
            <p:cNvPr id="403" name="object 4"/>
            <p:cNvSpPr/>
            <p:nvPr/>
          </p:nvSpPr>
          <p:spPr>
            <a:xfrm>
              <a:off x="535680" y="0"/>
              <a:ext cx="360" cy="894240"/>
            </a:xfrm>
            <a:custGeom>
              <a:avLst/>
              <a:gdLst>
                <a:gd name="textAreaLeft" fmla="*/ 0 w 360"/>
                <a:gd name="textAreaRight" fmla="*/ 5040 w 360"/>
                <a:gd name="textAreaTop" fmla="*/ 0 h 894240"/>
                <a:gd name="textAreaBottom" fmla="*/ 896760 h 894240"/>
              </a:gdLst>
              <a:ahLst/>
              <a:rect l="textAreaLeft" t="textAreaTop" r="textAreaRight" b="textAreaBottom"/>
              <a:pathLst>
                <a:path w="2540" h="896619">
                  <a:moveTo>
                    <a:pt x="0" y="0"/>
                  </a:moveTo>
                  <a:lnTo>
                    <a:pt x="2233" y="896348"/>
                  </a:lnTo>
                </a:path>
              </a:pathLst>
            </a:custGeom>
            <a:noFill/>
            <a:ln w="76199">
              <a:solidFill>
                <a:srgbClr val="ffffff"/>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404" name="object 5"/>
          <p:cNvSpPr/>
          <p:nvPr/>
        </p:nvSpPr>
        <p:spPr>
          <a:xfrm>
            <a:off x="608760" y="386280"/>
            <a:ext cx="2572920" cy="4690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3000" spc="327" strike="noStrike">
                <a:solidFill>
                  <a:srgbClr val="ffffff"/>
                </a:solidFill>
                <a:latin typeface="Calibri"/>
                <a:ea typeface="DejaVu Sans"/>
              </a:rPr>
              <a:t>Bibliography</a:t>
            </a:r>
            <a:endParaRPr b="0" lang="en-IN" sz="3000" spc="-1" strike="noStrike">
              <a:solidFill>
                <a:srgbClr val="000000"/>
              </a:solidFill>
              <a:latin typeface="Arial"/>
            </a:endParaRPr>
          </a:p>
        </p:txBody>
      </p:sp>
      <p:sp>
        <p:nvSpPr>
          <p:cNvPr id="405" name="object 7"/>
          <p:cNvSpPr/>
          <p:nvPr/>
        </p:nvSpPr>
        <p:spPr>
          <a:xfrm>
            <a:off x="3575520" y="1401120"/>
            <a:ext cx="5200200" cy="3294360"/>
          </a:xfrm>
          <a:prstGeom prst="rect">
            <a:avLst/>
          </a:prstGeom>
          <a:noFill/>
          <a:ln w="0">
            <a:noFill/>
          </a:ln>
        </p:spPr>
        <p:style>
          <a:lnRef idx="0"/>
          <a:fillRef idx="0"/>
          <a:effectRef idx="0"/>
          <a:fontRef idx="minor"/>
        </p:style>
        <p:txBody>
          <a:bodyPr lIns="0" rIns="0" tIns="12600" bIns="0" anchor="t">
            <a:spAutoFit/>
          </a:bodyPr>
          <a:p>
            <a:pPr algn="just">
              <a:lnSpc>
                <a:spcPct val="150000"/>
              </a:lnSpc>
              <a:spcBef>
                <a:spcPts val="99"/>
              </a:spcBef>
              <a:tabLst>
                <a:tab algn="l" pos="323280"/>
              </a:tabLst>
            </a:pPr>
            <a:endParaRPr b="0" lang="en-IN" sz="1800" spc="-1" strike="noStrike">
              <a:solidFill>
                <a:srgbClr val="000000"/>
              </a:solidFill>
              <a:latin typeface="Arial"/>
              <a:ea typeface="DejaVu Sans"/>
            </a:endParaRPr>
          </a:p>
        </p:txBody>
      </p:sp>
      <p:sp>
        <p:nvSpPr>
          <p:cNvPr id="406" name=""/>
          <p:cNvSpPr/>
          <p:nvPr/>
        </p:nvSpPr>
        <p:spPr>
          <a:xfrm>
            <a:off x="3600000" y="540000"/>
            <a:ext cx="5398200" cy="413820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buClr>
                <a:srgbClr val="000000"/>
              </a:buClr>
              <a:buFont typeface="OpenSymbol"/>
              <a:buAutoNum type="arabicPeriod"/>
            </a:pPr>
            <a:r>
              <a:rPr b="0" lang="en-IN" sz="1550" spc="-1" strike="noStrike">
                <a:solidFill>
                  <a:srgbClr val="333333"/>
                </a:solidFill>
                <a:latin typeface="Calibri"/>
                <a:ea typeface="DejaVu Sans"/>
              </a:rPr>
              <a:t>Sukalyan Som, Sayani Sen, “A Non-adaptive Partial Encryption of Grayscale Images Based on Chaos”, International Conference on Computational Intelligence: Modeling, Techniques and Applications, CIMTA-2013.</a:t>
            </a:r>
            <a:endParaRPr b="0" lang="en-IN" sz="1550" spc="-1" strike="noStrike">
              <a:solidFill>
                <a:srgbClr val="000000"/>
              </a:solidFill>
              <a:latin typeface="Arial"/>
            </a:endParaRPr>
          </a:p>
          <a:p>
            <a:pPr marL="216000" indent="-216000" algn="just">
              <a:lnSpc>
                <a:spcPct val="100000"/>
              </a:lnSpc>
              <a:buClr>
                <a:srgbClr val="000000"/>
              </a:buClr>
              <a:buFont typeface="OpenSymbol"/>
              <a:buAutoNum type="arabicPeriod"/>
            </a:pPr>
            <a:r>
              <a:rPr b="0" lang="en-IN" sz="1550" spc="-1" strike="noStrike">
                <a:solidFill>
                  <a:srgbClr val="333333"/>
                </a:solidFill>
                <a:latin typeface="Calibri"/>
                <a:ea typeface="DejaVu Sans"/>
              </a:rPr>
              <a:t>Narendra K Pareek, Vinod Patidar, Krishan K Sud, “A Random Bit Generator Using Chaotic Maps”, International Journal of Network Security, Vol.10, No.1, PP.32 (38, Jan. 2010).</a:t>
            </a:r>
            <a:endParaRPr b="0" lang="en-IN" sz="1550" spc="-1" strike="noStrike">
              <a:solidFill>
                <a:srgbClr val="000000"/>
              </a:solidFill>
              <a:latin typeface="Arial"/>
            </a:endParaRPr>
          </a:p>
          <a:p>
            <a:pPr marL="216000" indent="-216000" algn="just">
              <a:lnSpc>
                <a:spcPct val="100000"/>
              </a:lnSpc>
              <a:buClr>
                <a:srgbClr val="000000"/>
              </a:buClr>
              <a:buFont typeface="OpenSymbol"/>
              <a:buAutoNum type="arabicPeriod"/>
            </a:pPr>
            <a:r>
              <a:rPr b="0" lang="en-IN" sz="1550" spc="-1" strike="noStrike">
                <a:solidFill>
                  <a:srgbClr val="333333"/>
                </a:solidFill>
                <a:latin typeface="Calibri"/>
                <a:ea typeface="DejaVu Sans"/>
              </a:rPr>
              <a:t>USC-SIPI Image Database, USE-Viterbi school of engineering, University of South California, since 1981.</a:t>
            </a:r>
            <a:endParaRPr b="0" lang="en-IN" sz="1550" spc="-1" strike="noStrike">
              <a:solidFill>
                <a:srgbClr val="000000"/>
              </a:solidFill>
              <a:latin typeface="Arial"/>
            </a:endParaRPr>
          </a:p>
          <a:p>
            <a:pPr marL="216000" indent="-216000" algn="just">
              <a:lnSpc>
                <a:spcPct val="100000"/>
              </a:lnSpc>
              <a:buClr>
                <a:srgbClr val="000000"/>
              </a:buClr>
              <a:buFont typeface="OpenSymbol"/>
              <a:buAutoNum type="arabicPeriod"/>
            </a:pPr>
            <a:r>
              <a:rPr b="0" lang="en-IN" sz="1550" spc="-1" strike="noStrike">
                <a:solidFill>
                  <a:srgbClr val="333333"/>
                </a:solidFill>
                <a:latin typeface="Calibri"/>
                <a:ea typeface="DejaVu Sans"/>
              </a:rPr>
              <a:t>“</a:t>
            </a:r>
            <a:r>
              <a:rPr b="0" lang="en-IN" sz="1550" spc="-1" strike="noStrike">
                <a:solidFill>
                  <a:srgbClr val="333333"/>
                </a:solidFill>
                <a:latin typeface="Calibri"/>
                <a:ea typeface="DejaVu Sans"/>
              </a:rPr>
              <a:t>The Future of Encryption”, by Richard Molds, published on Helpnetsecurity February 18, 2008.</a:t>
            </a:r>
            <a:endParaRPr b="0" lang="en-IN" sz="1550" spc="-1" strike="noStrike">
              <a:solidFill>
                <a:srgbClr val="000000"/>
              </a:solidFill>
              <a:latin typeface="Arial"/>
            </a:endParaRPr>
          </a:p>
          <a:p>
            <a:pPr marL="216000" indent="-216000" algn="just">
              <a:lnSpc>
                <a:spcPct val="100000"/>
              </a:lnSpc>
              <a:buClr>
                <a:srgbClr val="000000"/>
              </a:buClr>
              <a:buFont typeface="OpenSymbol"/>
              <a:buAutoNum type="arabicPeriod"/>
            </a:pPr>
            <a:r>
              <a:rPr b="0" lang="en-IN" sz="1550" spc="-1" strike="noStrike">
                <a:solidFill>
                  <a:srgbClr val="333333"/>
                </a:solidFill>
                <a:latin typeface="Calibri"/>
                <a:ea typeface="DejaVu Sans"/>
              </a:rPr>
              <a:t>Research Group VITS, Orebro University, Sweden, “Information Security Fundamentals”, 2003, Security Education and Critical Infrastructures, pp 95–107.</a:t>
            </a:r>
            <a:endParaRPr b="0" lang="en-IN" sz="1550" spc="-1" strike="noStrike">
              <a:solidFill>
                <a:srgbClr val="000000"/>
              </a:solidFill>
              <a:latin typeface="Arial"/>
            </a:endParaRPr>
          </a:p>
          <a:p>
            <a:pPr marL="216000" indent="-216000" algn="just">
              <a:lnSpc>
                <a:spcPct val="100000"/>
              </a:lnSpc>
              <a:buClr>
                <a:srgbClr val="000000"/>
              </a:buClr>
              <a:buFont typeface="OpenSymbol"/>
              <a:buAutoNum type="arabicPeriod"/>
            </a:pPr>
            <a:r>
              <a:rPr b="0" lang="en-IN" sz="1550" spc="-1" strike="noStrike">
                <a:solidFill>
                  <a:srgbClr val="333333"/>
                </a:solidFill>
                <a:latin typeface="Calibri"/>
                <a:ea typeface="DejaVu Sans"/>
              </a:rPr>
              <a:t>“</a:t>
            </a:r>
            <a:r>
              <a:rPr b="0" lang="en-IN" sz="1550" spc="-1" strike="noStrike">
                <a:solidFill>
                  <a:srgbClr val="333333"/>
                </a:solidFill>
                <a:latin typeface="Calibri"/>
                <a:ea typeface="DejaVu Sans"/>
              </a:rPr>
              <a:t>Cryptosystem”, by Corinne Bernstein, June 2019, article published on Techtarget.</a:t>
            </a:r>
            <a:endParaRPr b="0" lang="en-IN" sz="155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360000" y="1980000"/>
            <a:ext cx="8278200" cy="1180800"/>
          </a:xfrm>
          <a:prstGeom prst="rect">
            <a:avLst/>
          </a:prstGeom>
          <a:noFill/>
          <a:ln w="0">
            <a:noFill/>
          </a:ln>
        </p:spPr>
        <p:txBody>
          <a:bodyPr lIns="0" rIns="0" tIns="82440" bIns="0" anchor="t">
            <a:noAutofit/>
          </a:bodyPr>
          <a:p>
            <a:pPr marL="546120" indent="0" algn="ctr">
              <a:lnSpc>
                <a:spcPts val="4331"/>
              </a:lnSpc>
              <a:spcBef>
                <a:spcPts val="649"/>
              </a:spcBef>
              <a:buNone/>
              <a:tabLst>
                <a:tab algn="l" pos="0"/>
              </a:tabLst>
            </a:pPr>
            <a:r>
              <a:rPr b="1" lang="en-IN" sz="4000" spc="307" strike="noStrike">
                <a:solidFill>
                  <a:srgbClr val="ffffff"/>
                </a:solidFill>
                <a:latin typeface="Roboto Black"/>
              </a:rPr>
              <a:t>Thank</a:t>
            </a:r>
            <a:r>
              <a:rPr b="1" lang="en-IN" sz="4000" spc="35" strike="noStrike">
                <a:solidFill>
                  <a:srgbClr val="ffffff"/>
                </a:solidFill>
                <a:latin typeface="Roboto Black"/>
              </a:rPr>
              <a:t> </a:t>
            </a:r>
            <a:r>
              <a:rPr b="1" lang="en-IN" sz="4000" spc="182" strike="noStrike">
                <a:solidFill>
                  <a:srgbClr val="ffffff"/>
                </a:solidFill>
                <a:latin typeface="Roboto Black"/>
              </a:rPr>
              <a:t>You </a:t>
            </a:r>
            <a:r>
              <a:rPr b="1" lang="en-IN" sz="4000" spc="211" strike="noStrike">
                <a:solidFill>
                  <a:srgbClr val="ffffff"/>
                </a:solidFill>
                <a:latin typeface="Roboto Black"/>
              </a:rPr>
              <a:t>For</a:t>
            </a:r>
            <a:r>
              <a:rPr b="1" lang="en-IN" sz="4000" spc="35" strike="noStrike">
                <a:solidFill>
                  <a:srgbClr val="ffffff"/>
                </a:solidFill>
                <a:latin typeface="Roboto Black"/>
              </a:rPr>
              <a:t> </a:t>
            </a:r>
            <a:r>
              <a:rPr b="1" lang="en-IN" sz="4000" spc="145" strike="noStrike">
                <a:solidFill>
                  <a:srgbClr val="ffffff"/>
                </a:solidFill>
                <a:latin typeface="Roboto Black"/>
              </a:rPr>
              <a:t>Your </a:t>
            </a:r>
            <a:br>
              <a:rPr sz="4000"/>
            </a:br>
            <a:r>
              <a:rPr b="1" lang="en-IN" sz="4000" spc="276" strike="noStrike">
                <a:solidFill>
                  <a:srgbClr val="ffffff"/>
                </a:solidFill>
                <a:latin typeface="Roboto Black"/>
              </a:rPr>
              <a:t>Kind</a:t>
            </a:r>
            <a:r>
              <a:rPr b="1" lang="en-IN" sz="4000" spc="41" strike="noStrike">
                <a:solidFill>
                  <a:srgbClr val="ffffff"/>
                </a:solidFill>
                <a:latin typeface="Roboto Black"/>
              </a:rPr>
              <a:t> </a:t>
            </a:r>
            <a:r>
              <a:rPr b="1" lang="en-IN" sz="4000" spc="231" strike="noStrike">
                <a:solidFill>
                  <a:srgbClr val="ffffff"/>
                </a:solidFill>
                <a:latin typeface="Roboto Black"/>
              </a:rPr>
              <a:t>Attention</a:t>
            </a:r>
            <a:endParaRPr b="0" lang="en-IN" sz="40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5" name="object 2"/>
          <p:cNvSpPr/>
          <p:nvPr/>
        </p:nvSpPr>
        <p:spPr>
          <a:xfrm>
            <a:off x="0" y="0"/>
            <a:ext cx="9141480" cy="5141160"/>
          </a:xfrm>
          <a:custGeom>
            <a:avLst/>
            <a:gdLst>
              <a:gd name="textAreaLeft" fmla="*/ 0 w 9141480"/>
              <a:gd name="textAreaRight" fmla="*/ 9144000 w 9141480"/>
              <a:gd name="textAreaTop" fmla="*/ 0 h 5141160"/>
              <a:gd name="textAreaBottom" fmla="*/ 5143680 h 5141160"/>
            </a:gdLst>
            <a:ahLst/>
            <a:rect l="textAreaLeft" t="textAreaTop" r="textAreaRight" b="textAreaBottom"/>
            <a:pathLst>
              <a:path w="9144000" h="5143500">
                <a:moveTo>
                  <a:pt x="9143981" y="5143489"/>
                </a:moveTo>
                <a:lnTo>
                  <a:pt x="0" y="5143489"/>
                </a:lnTo>
                <a:lnTo>
                  <a:pt x="0" y="0"/>
                </a:lnTo>
                <a:lnTo>
                  <a:pt x="9143981" y="0"/>
                </a:lnTo>
                <a:lnTo>
                  <a:pt x="9143981" y="5143489"/>
                </a:lnTo>
                <a:close/>
              </a:path>
            </a:pathLst>
          </a:custGeom>
          <a:solidFill>
            <a:srgbClr val="21212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ffffff"/>
              </a:solidFill>
              <a:latin typeface="Arial"/>
              <a:ea typeface="DejaVu Sans"/>
            </a:endParaRPr>
          </a:p>
        </p:txBody>
      </p:sp>
      <p:sp>
        <p:nvSpPr>
          <p:cNvPr id="186" name="object 3"/>
          <p:cNvSpPr/>
          <p:nvPr/>
        </p:nvSpPr>
        <p:spPr>
          <a:xfrm>
            <a:off x="3681720" y="1181880"/>
            <a:ext cx="644400" cy="644400"/>
          </a:xfrm>
          <a:custGeom>
            <a:avLst/>
            <a:gdLst>
              <a:gd name="textAreaLeft" fmla="*/ 0 w 644400"/>
              <a:gd name="textAreaRight" fmla="*/ 646920 w 644400"/>
              <a:gd name="textAreaTop" fmla="*/ 0 h 644400"/>
              <a:gd name="textAreaBottom" fmla="*/ 646920 h 644400"/>
            </a:gdLst>
            <a:ahLst/>
            <a:rect l="textAreaLeft" t="textAreaTop" r="textAreaRight" b="textAreaBottom"/>
            <a:pathLst>
              <a:path w="647064" h="647064">
                <a:moveTo>
                  <a:pt x="0" y="323249"/>
                </a:moveTo>
                <a:lnTo>
                  <a:pt x="3504" y="275482"/>
                </a:lnTo>
                <a:lnTo>
                  <a:pt x="13686" y="229891"/>
                </a:lnTo>
                <a:lnTo>
                  <a:pt x="30043" y="186976"/>
                </a:lnTo>
                <a:lnTo>
                  <a:pt x="52077" y="147237"/>
                </a:lnTo>
                <a:lnTo>
                  <a:pt x="79287" y="111174"/>
                </a:lnTo>
                <a:lnTo>
                  <a:pt x="111174" y="79287"/>
                </a:lnTo>
                <a:lnTo>
                  <a:pt x="147237" y="52077"/>
                </a:lnTo>
                <a:lnTo>
                  <a:pt x="186976" y="30043"/>
                </a:lnTo>
                <a:lnTo>
                  <a:pt x="229891" y="13686"/>
                </a:lnTo>
                <a:lnTo>
                  <a:pt x="275482" y="3504"/>
                </a:lnTo>
                <a:lnTo>
                  <a:pt x="323249" y="0"/>
                </a:lnTo>
                <a:lnTo>
                  <a:pt x="374119" y="4026"/>
                </a:lnTo>
                <a:lnTo>
                  <a:pt x="423280" y="15867"/>
                </a:lnTo>
                <a:lnTo>
                  <a:pt x="469864" y="35163"/>
                </a:lnTo>
                <a:lnTo>
                  <a:pt x="513001" y="61552"/>
                </a:lnTo>
                <a:lnTo>
                  <a:pt x="551823" y="94677"/>
                </a:lnTo>
                <a:lnTo>
                  <a:pt x="584950" y="133497"/>
                </a:lnTo>
                <a:lnTo>
                  <a:pt x="611339" y="176633"/>
                </a:lnTo>
                <a:lnTo>
                  <a:pt x="630633" y="223215"/>
                </a:lnTo>
                <a:lnTo>
                  <a:pt x="642472" y="272377"/>
                </a:lnTo>
                <a:lnTo>
                  <a:pt x="646498" y="323249"/>
                </a:lnTo>
                <a:lnTo>
                  <a:pt x="642993" y="371016"/>
                </a:lnTo>
                <a:lnTo>
                  <a:pt x="632812" y="416607"/>
                </a:lnTo>
                <a:lnTo>
                  <a:pt x="616454" y="459522"/>
                </a:lnTo>
                <a:lnTo>
                  <a:pt x="594420" y="499261"/>
                </a:lnTo>
                <a:lnTo>
                  <a:pt x="567210" y="535324"/>
                </a:lnTo>
                <a:lnTo>
                  <a:pt x="535324" y="567210"/>
                </a:lnTo>
                <a:lnTo>
                  <a:pt x="499261" y="594420"/>
                </a:lnTo>
                <a:lnTo>
                  <a:pt x="459522" y="616454"/>
                </a:lnTo>
                <a:lnTo>
                  <a:pt x="416607" y="632812"/>
                </a:lnTo>
                <a:lnTo>
                  <a:pt x="371016" y="642993"/>
                </a:lnTo>
                <a:lnTo>
                  <a:pt x="323249" y="646498"/>
                </a:lnTo>
                <a:lnTo>
                  <a:pt x="275482" y="642993"/>
                </a:lnTo>
                <a:lnTo>
                  <a:pt x="229891" y="632812"/>
                </a:lnTo>
                <a:lnTo>
                  <a:pt x="186976" y="616454"/>
                </a:lnTo>
                <a:lnTo>
                  <a:pt x="147237" y="594420"/>
                </a:lnTo>
                <a:lnTo>
                  <a:pt x="111174" y="567210"/>
                </a:lnTo>
                <a:lnTo>
                  <a:pt x="79287" y="535324"/>
                </a:lnTo>
                <a:lnTo>
                  <a:pt x="52077" y="499261"/>
                </a:lnTo>
                <a:lnTo>
                  <a:pt x="30043" y="459522"/>
                </a:lnTo>
                <a:lnTo>
                  <a:pt x="13686" y="416607"/>
                </a:lnTo>
                <a:lnTo>
                  <a:pt x="3504" y="371016"/>
                </a:lnTo>
                <a:lnTo>
                  <a:pt x="0" y="323249"/>
                </a:lnTo>
                <a:close/>
              </a:path>
            </a:pathLst>
          </a:custGeom>
          <a:noFill/>
          <a:ln w="3809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187" name="object 4"/>
          <p:cNvSpPr/>
          <p:nvPr/>
        </p:nvSpPr>
        <p:spPr>
          <a:xfrm>
            <a:off x="3911040" y="1320480"/>
            <a:ext cx="132840" cy="347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2200" spc="-256" strike="noStrike">
                <a:solidFill>
                  <a:srgbClr val="ffffff"/>
                </a:solidFill>
                <a:latin typeface="Calibri"/>
                <a:ea typeface="DejaVu Sans"/>
              </a:rPr>
              <a:t>1</a:t>
            </a:r>
            <a:endParaRPr b="0" lang="en-IN" sz="2200" spc="-1" strike="noStrike">
              <a:solidFill>
                <a:srgbClr val="000000"/>
              </a:solidFill>
              <a:latin typeface="Arial"/>
            </a:endParaRPr>
          </a:p>
        </p:txBody>
      </p:sp>
      <p:grpSp>
        <p:nvGrpSpPr>
          <p:cNvPr id="188" name="object 5"/>
          <p:cNvGrpSpPr/>
          <p:nvPr/>
        </p:nvGrpSpPr>
        <p:grpSpPr>
          <a:xfrm>
            <a:off x="4340160" y="1181880"/>
            <a:ext cx="2129040" cy="2345760"/>
            <a:chOff x="4340160" y="1181880"/>
            <a:chExt cx="2129040" cy="2345760"/>
          </a:xfrm>
        </p:grpSpPr>
        <p:sp>
          <p:nvSpPr>
            <p:cNvPr id="189" name="object 6"/>
            <p:cNvSpPr/>
            <p:nvPr/>
          </p:nvSpPr>
          <p:spPr>
            <a:xfrm>
              <a:off x="4340160" y="1505160"/>
              <a:ext cx="1470600" cy="360"/>
            </a:xfrm>
            <a:custGeom>
              <a:avLst/>
              <a:gdLst>
                <a:gd name="textAreaLeft" fmla="*/ 0 w 1470600"/>
                <a:gd name="textAreaRight" fmla="*/ 1473120 w 1470600"/>
                <a:gd name="textAreaTop" fmla="*/ 0 h 360"/>
                <a:gd name="textAreaBottom" fmla="*/ 46080 h 360"/>
              </a:gdLst>
              <a:ahLst/>
              <a:rect l="textAreaLeft" t="textAreaTop" r="textAreaRight" b="textAreaBottom"/>
              <a:pathLst>
                <a:path w="1473200" h="0">
                  <a:moveTo>
                    <a:pt x="0" y="0"/>
                  </a:moveTo>
                  <a:lnTo>
                    <a:pt x="1472697" y="0"/>
                  </a:lnTo>
                </a:path>
              </a:pathLst>
            </a:custGeom>
            <a:noFill/>
            <a:ln w="38099">
              <a:solidFill>
                <a:srgbClr val="ffff00"/>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190" name="object 7"/>
            <p:cNvSpPr/>
            <p:nvPr/>
          </p:nvSpPr>
          <p:spPr>
            <a:xfrm>
              <a:off x="5824800" y="1181880"/>
              <a:ext cx="644400" cy="2345760"/>
            </a:xfrm>
            <a:custGeom>
              <a:avLst/>
              <a:gdLst>
                <a:gd name="textAreaLeft" fmla="*/ 0 w 644400"/>
                <a:gd name="textAreaRight" fmla="*/ 646920 w 644400"/>
                <a:gd name="textAreaTop" fmla="*/ 0 h 2345760"/>
                <a:gd name="textAreaBottom" fmla="*/ 2348280 h 2345760"/>
              </a:gdLst>
              <a:ahLst/>
              <a:rect l="textAreaLeft" t="textAreaTop" r="textAreaRight" b="textAreaBottom"/>
              <a:pathLst>
                <a:path w="647064" h="2348229">
                  <a:moveTo>
                    <a:pt x="0" y="323249"/>
                  </a:moveTo>
                  <a:lnTo>
                    <a:pt x="3504" y="275482"/>
                  </a:lnTo>
                  <a:lnTo>
                    <a:pt x="13686" y="229891"/>
                  </a:lnTo>
                  <a:lnTo>
                    <a:pt x="30043" y="186976"/>
                  </a:lnTo>
                  <a:lnTo>
                    <a:pt x="52077" y="147237"/>
                  </a:lnTo>
                  <a:lnTo>
                    <a:pt x="79287" y="111174"/>
                  </a:lnTo>
                  <a:lnTo>
                    <a:pt x="111174" y="79287"/>
                  </a:lnTo>
                  <a:lnTo>
                    <a:pt x="147237" y="52077"/>
                  </a:lnTo>
                  <a:lnTo>
                    <a:pt x="186976" y="30043"/>
                  </a:lnTo>
                  <a:lnTo>
                    <a:pt x="229891" y="13686"/>
                  </a:lnTo>
                  <a:lnTo>
                    <a:pt x="275482" y="3504"/>
                  </a:lnTo>
                  <a:lnTo>
                    <a:pt x="323249" y="0"/>
                  </a:lnTo>
                  <a:lnTo>
                    <a:pt x="374119" y="4026"/>
                  </a:lnTo>
                  <a:lnTo>
                    <a:pt x="423280" y="15867"/>
                  </a:lnTo>
                  <a:lnTo>
                    <a:pt x="469864" y="35163"/>
                  </a:lnTo>
                  <a:lnTo>
                    <a:pt x="513001" y="61552"/>
                  </a:lnTo>
                  <a:lnTo>
                    <a:pt x="551823" y="94677"/>
                  </a:lnTo>
                  <a:lnTo>
                    <a:pt x="584950" y="133497"/>
                  </a:lnTo>
                  <a:lnTo>
                    <a:pt x="611339" y="176633"/>
                  </a:lnTo>
                  <a:lnTo>
                    <a:pt x="630633" y="223215"/>
                  </a:lnTo>
                  <a:lnTo>
                    <a:pt x="642472" y="272377"/>
                  </a:lnTo>
                  <a:lnTo>
                    <a:pt x="646498" y="323249"/>
                  </a:lnTo>
                  <a:lnTo>
                    <a:pt x="642993" y="371016"/>
                  </a:lnTo>
                  <a:lnTo>
                    <a:pt x="632812" y="416607"/>
                  </a:lnTo>
                  <a:lnTo>
                    <a:pt x="616454" y="459522"/>
                  </a:lnTo>
                  <a:lnTo>
                    <a:pt x="594420" y="499261"/>
                  </a:lnTo>
                  <a:lnTo>
                    <a:pt x="567210" y="535324"/>
                  </a:lnTo>
                  <a:lnTo>
                    <a:pt x="535324" y="567210"/>
                  </a:lnTo>
                  <a:lnTo>
                    <a:pt x="499261" y="594420"/>
                  </a:lnTo>
                  <a:lnTo>
                    <a:pt x="459522" y="616454"/>
                  </a:lnTo>
                  <a:lnTo>
                    <a:pt x="416607" y="632812"/>
                  </a:lnTo>
                  <a:lnTo>
                    <a:pt x="371016" y="642993"/>
                  </a:lnTo>
                  <a:lnTo>
                    <a:pt x="323249" y="646498"/>
                  </a:lnTo>
                  <a:lnTo>
                    <a:pt x="275482" y="642993"/>
                  </a:lnTo>
                  <a:lnTo>
                    <a:pt x="229891" y="632812"/>
                  </a:lnTo>
                  <a:lnTo>
                    <a:pt x="186976" y="616454"/>
                  </a:lnTo>
                  <a:lnTo>
                    <a:pt x="147237" y="594420"/>
                  </a:lnTo>
                  <a:lnTo>
                    <a:pt x="111174" y="567210"/>
                  </a:lnTo>
                  <a:lnTo>
                    <a:pt x="79287" y="535324"/>
                  </a:lnTo>
                  <a:lnTo>
                    <a:pt x="52077" y="499261"/>
                  </a:lnTo>
                  <a:lnTo>
                    <a:pt x="30043" y="459522"/>
                  </a:lnTo>
                  <a:lnTo>
                    <a:pt x="13686" y="416607"/>
                  </a:lnTo>
                  <a:lnTo>
                    <a:pt x="3504" y="371016"/>
                  </a:lnTo>
                  <a:lnTo>
                    <a:pt x="0" y="323249"/>
                  </a:lnTo>
                  <a:close/>
                </a:path>
                <a:path w="647064" h="2348229">
                  <a:moveTo>
                    <a:pt x="0" y="2024708"/>
                  </a:moveTo>
                  <a:lnTo>
                    <a:pt x="3504" y="1976941"/>
                  </a:lnTo>
                  <a:lnTo>
                    <a:pt x="13686" y="1931350"/>
                  </a:lnTo>
                  <a:lnTo>
                    <a:pt x="30043" y="1888435"/>
                  </a:lnTo>
                  <a:lnTo>
                    <a:pt x="52077" y="1848696"/>
                  </a:lnTo>
                  <a:lnTo>
                    <a:pt x="79287" y="1812633"/>
                  </a:lnTo>
                  <a:lnTo>
                    <a:pt x="111174" y="1780747"/>
                  </a:lnTo>
                  <a:lnTo>
                    <a:pt x="147237" y="1753536"/>
                  </a:lnTo>
                  <a:lnTo>
                    <a:pt x="186976" y="1731502"/>
                  </a:lnTo>
                  <a:lnTo>
                    <a:pt x="229891" y="1715145"/>
                  </a:lnTo>
                  <a:lnTo>
                    <a:pt x="275482" y="1704963"/>
                  </a:lnTo>
                  <a:lnTo>
                    <a:pt x="323249" y="1701459"/>
                  </a:lnTo>
                  <a:lnTo>
                    <a:pt x="374119" y="1705487"/>
                  </a:lnTo>
                  <a:lnTo>
                    <a:pt x="423280" y="1717333"/>
                  </a:lnTo>
                  <a:lnTo>
                    <a:pt x="469864" y="1736634"/>
                  </a:lnTo>
                  <a:lnTo>
                    <a:pt x="513001" y="1763030"/>
                  </a:lnTo>
                  <a:lnTo>
                    <a:pt x="551823" y="1796158"/>
                  </a:lnTo>
                  <a:lnTo>
                    <a:pt x="584950" y="1834968"/>
                  </a:lnTo>
                  <a:lnTo>
                    <a:pt x="611339" y="1878098"/>
                  </a:lnTo>
                  <a:lnTo>
                    <a:pt x="630633" y="1924678"/>
                  </a:lnTo>
                  <a:lnTo>
                    <a:pt x="642472" y="1973838"/>
                  </a:lnTo>
                  <a:lnTo>
                    <a:pt x="646498" y="2024708"/>
                  </a:lnTo>
                  <a:lnTo>
                    <a:pt x="642993" y="2072481"/>
                  </a:lnTo>
                  <a:lnTo>
                    <a:pt x="632812" y="2118075"/>
                  </a:lnTo>
                  <a:lnTo>
                    <a:pt x="616454" y="2160992"/>
                  </a:lnTo>
                  <a:lnTo>
                    <a:pt x="594420" y="2200731"/>
                  </a:lnTo>
                  <a:lnTo>
                    <a:pt x="567210" y="2236793"/>
                  </a:lnTo>
                  <a:lnTo>
                    <a:pt x="535324" y="2268678"/>
                  </a:lnTo>
                  <a:lnTo>
                    <a:pt x="499261" y="2295886"/>
                  </a:lnTo>
                  <a:lnTo>
                    <a:pt x="459522" y="2317918"/>
                  </a:lnTo>
                  <a:lnTo>
                    <a:pt x="416607" y="2334273"/>
                  </a:lnTo>
                  <a:lnTo>
                    <a:pt x="371016" y="2344453"/>
                  </a:lnTo>
                  <a:lnTo>
                    <a:pt x="323249" y="2347957"/>
                  </a:lnTo>
                  <a:lnTo>
                    <a:pt x="275482" y="2344453"/>
                  </a:lnTo>
                  <a:lnTo>
                    <a:pt x="229891" y="2334273"/>
                  </a:lnTo>
                  <a:lnTo>
                    <a:pt x="186976" y="2317918"/>
                  </a:lnTo>
                  <a:lnTo>
                    <a:pt x="147237" y="2295886"/>
                  </a:lnTo>
                  <a:lnTo>
                    <a:pt x="111174" y="2268678"/>
                  </a:lnTo>
                  <a:lnTo>
                    <a:pt x="79287" y="2236793"/>
                  </a:lnTo>
                  <a:lnTo>
                    <a:pt x="52077" y="2200731"/>
                  </a:lnTo>
                  <a:lnTo>
                    <a:pt x="30043" y="2160992"/>
                  </a:lnTo>
                  <a:lnTo>
                    <a:pt x="13686" y="2118075"/>
                  </a:lnTo>
                  <a:lnTo>
                    <a:pt x="3504" y="2072481"/>
                  </a:lnTo>
                  <a:lnTo>
                    <a:pt x="0" y="2024708"/>
                  </a:lnTo>
                  <a:close/>
                </a:path>
              </a:pathLst>
            </a:custGeom>
            <a:noFill/>
            <a:ln w="3809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191" name="object 8"/>
          <p:cNvSpPr/>
          <p:nvPr/>
        </p:nvSpPr>
        <p:spPr>
          <a:xfrm>
            <a:off x="3911040" y="1960560"/>
            <a:ext cx="1303200" cy="2556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600" spc="126" strike="noStrike">
                <a:solidFill>
                  <a:srgbClr val="ffffff"/>
                </a:solidFill>
                <a:latin typeface="Calibri"/>
                <a:ea typeface="DejaVu Sans"/>
              </a:rPr>
              <a:t>Introduction</a:t>
            </a:r>
            <a:endParaRPr b="0" lang="en-IN" sz="1600" spc="-1" strike="noStrike">
              <a:solidFill>
                <a:srgbClr val="000000"/>
              </a:solidFill>
              <a:latin typeface="Arial"/>
            </a:endParaRPr>
          </a:p>
        </p:txBody>
      </p:sp>
      <p:sp>
        <p:nvSpPr>
          <p:cNvPr id="192" name="object 9"/>
          <p:cNvSpPr/>
          <p:nvPr/>
        </p:nvSpPr>
        <p:spPr>
          <a:xfrm>
            <a:off x="6064920" y="1320480"/>
            <a:ext cx="187920" cy="347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2200" spc="180" strike="noStrike">
                <a:solidFill>
                  <a:srgbClr val="ffffff"/>
                </a:solidFill>
                <a:latin typeface="Calibri"/>
                <a:ea typeface="DejaVu Sans"/>
              </a:rPr>
              <a:t>2</a:t>
            </a:r>
            <a:endParaRPr b="0" lang="en-IN" sz="2200" spc="-1" strike="noStrike">
              <a:solidFill>
                <a:srgbClr val="000000"/>
              </a:solidFill>
              <a:latin typeface="Arial"/>
            </a:endParaRPr>
          </a:p>
        </p:txBody>
      </p:sp>
      <p:grpSp>
        <p:nvGrpSpPr>
          <p:cNvPr id="193" name="object 10"/>
          <p:cNvGrpSpPr/>
          <p:nvPr/>
        </p:nvGrpSpPr>
        <p:grpSpPr>
          <a:xfrm>
            <a:off x="1591920" y="1489680"/>
            <a:ext cx="6144480" cy="2037960"/>
            <a:chOff x="1591920" y="1489680"/>
            <a:chExt cx="6144480" cy="2037960"/>
          </a:xfrm>
        </p:grpSpPr>
        <p:sp>
          <p:nvSpPr>
            <p:cNvPr id="194" name="object 11"/>
            <p:cNvSpPr/>
            <p:nvPr/>
          </p:nvSpPr>
          <p:spPr>
            <a:xfrm>
              <a:off x="1591920" y="2883240"/>
              <a:ext cx="2760840" cy="644400"/>
            </a:xfrm>
            <a:custGeom>
              <a:avLst/>
              <a:gdLst>
                <a:gd name="textAreaLeft" fmla="*/ 0 w 2760840"/>
                <a:gd name="textAreaRight" fmla="*/ 2763360 w 2760840"/>
                <a:gd name="textAreaTop" fmla="*/ 0 h 644400"/>
                <a:gd name="textAreaBottom" fmla="*/ 646920 h 644400"/>
              </a:gdLst>
              <a:ahLst/>
              <a:rect l="textAreaLeft" t="textAreaTop" r="textAreaRight" b="textAreaBottom"/>
              <a:pathLst>
                <a:path w="2763520" h="647064">
                  <a:moveTo>
                    <a:pt x="2116395" y="323249"/>
                  </a:moveTo>
                  <a:lnTo>
                    <a:pt x="2119900" y="275482"/>
                  </a:lnTo>
                  <a:lnTo>
                    <a:pt x="2130081" y="229891"/>
                  </a:lnTo>
                  <a:lnTo>
                    <a:pt x="2146439" y="186976"/>
                  </a:lnTo>
                  <a:lnTo>
                    <a:pt x="2168473" y="147237"/>
                  </a:lnTo>
                  <a:lnTo>
                    <a:pt x="2195683" y="111174"/>
                  </a:lnTo>
                  <a:lnTo>
                    <a:pt x="2227570" y="79287"/>
                  </a:lnTo>
                  <a:lnTo>
                    <a:pt x="2263632" y="52077"/>
                  </a:lnTo>
                  <a:lnTo>
                    <a:pt x="2303371" y="30043"/>
                  </a:lnTo>
                  <a:lnTo>
                    <a:pt x="2346286" y="13686"/>
                  </a:lnTo>
                  <a:lnTo>
                    <a:pt x="2391877" y="3504"/>
                  </a:lnTo>
                  <a:lnTo>
                    <a:pt x="2439645" y="0"/>
                  </a:lnTo>
                  <a:lnTo>
                    <a:pt x="2490515" y="4028"/>
                  </a:lnTo>
                  <a:lnTo>
                    <a:pt x="2539676" y="15874"/>
                  </a:lnTo>
                  <a:lnTo>
                    <a:pt x="2586260" y="35175"/>
                  </a:lnTo>
                  <a:lnTo>
                    <a:pt x="2629397" y="61571"/>
                  </a:lnTo>
                  <a:lnTo>
                    <a:pt x="2668219" y="94699"/>
                  </a:lnTo>
                  <a:lnTo>
                    <a:pt x="2701345" y="133509"/>
                  </a:lnTo>
                  <a:lnTo>
                    <a:pt x="2727735" y="176639"/>
                  </a:lnTo>
                  <a:lnTo>
                    <a:pt x="2747028" y="223219"/>
                  </a:lnTo>
                  <a:lnTo>
                    <a:pt x="2758868" y="272379"/>
                  </a:lnTo>
                  <a:lnTo>
                    <a:pt x="2762894" y="323249"/>
                  </a:lnTo>
                  <a:lnTo>
                    <a:pt x="2759389" y="371022"/>
                  </a:lnTo>
                  <a:lnTo>
                    <a:pt x="2749208" y="416616"/>
                  </a:lnTo>
                  <a:lnTo>
                    <a:pt x="2732850" y="459533"/>
                  </a:lnTo>
                  <a:lnTo>
                    <a:pt x="2710816" y="499272"/>
                  </a:lnTo>
                  <a:lnTo>
                    <a:pt x="2683606" y="535334"/>
                  </a:lnTo>
                  <a:lnTo>
                    <a:pt x="2651719" y="567219"/>
                  </a:lnTo>
                  <a:lnTo>
                    <a:pt x="2615657" y="594427"/>
                  </a:lnTo>
                  <a:lnTo>
                    <a:pt x="2575918" y="616458"/>
                  </a:lnTo>
                  <a:lnTo>
                    <a:pt x="2533003" y="632814"/>
                  </a:lnTo>
                  <a:lnTo>
                    <a:pt x="2487412" y="642994"/>
                  </a:lnTo>
                  <a:lnTo>
                    <a:pt x="2439645" y="646498"/>
                  </a:lnTo>
                  <a:lnTo>
                    <a:pt x="2391877" y="642994"/>
                  </a:lnTo>
                  <a:lnTo>
                    <a:pt x="2346286" y="632814"/>
                  </a:lnTo>
                  <a:lnTo>
                    <a:pt x="2303371" y="616458"/>
                  </a:lnTo>
                  <a:lnTo>
                    <a:pt x="2263632" y="594427"/>
                  </a:lnTo>
                  <a:lnTo>
                    <a:pt x="2227570" y="567219"/>
                  </a:lnTo>
                  <a:lnTo>
                    <a:pt x="2195683" y="535334"/>
                  </a:lnTo>
                  <a:lnTo>
                    <a:pt x="2168473" y="499272"/>
                  </a:lnTo>
                  <a:lnTo>
                    <a:pt x="2146439" y="459533"/>
                  </a:lnTo>
                  <a:lnTo>
                    <a:pt x="2130081" y="416616"/>
                  </a:lnTo>
                  <a:lnTo>
                    <a:pt x="2119900" y="371022"/>
                  </a:lnTo>
                  <a:lnTo>
                    <a:pt x="2116395" y="323249"/>
                  </a:lnTo>
                  <a:close/>
                </a:path>
                <a:path w="2763520" h="647064">
                  <a:moveTo>
                    <a:pt x="0" y="323249"/>
                  </a:moveTo>
                  <a:lnTo>
                    <a:pt x="3504" y="275482"/>
                  </a:lnTo>
                  <a:lnTo>
                    <a:pt x="13686" y="229891"/>
                  </a:lnTo>
                  <a:lnTo>
                    <a:pt x="30043" y="186976"/>
                  </a:lnTo>
                  <a:lnTo>
                    <a:pt x="52077" y="147237"/>
                  </a:lnTo>
                  <a:lnTo>
                    <a:pt x="79287" y="111174"/>
                  </a:lnTo>
                  <a:lnTo>
                    <a:pt x="111174" y="79287"/>
                  </a:lnTo>
                  <a:lnTo>
                    <a:pt x="147237" y="52077"/>
                  </a:lnTo>
                  <a:lnTo>
                    <a:pt x="186976" y="30043"/>
                  </a:lnTo>
                  <a:lnTo>
                    <a:pt x="229891" y="13686"/>
                  </a:lnTo>
                  <a:lnTo>
                    <a:pt x="275482" y="3504"/>
                  </a:lnTo>
                  <a:lnTo>
                    <a:pt x="323249" y="0"/>
                  </a:lnTo>
                  <a:lnTo>
                    <a:pt x="374122" y="4028"/>
                  </a:lnTo>
                  <a:lnTo>
                    <a:pt x="423283" y="15874"/>
                  </a:lnTo>
                  <a:lnTo>
                    <a:pt x="469866" y="35175"/>
                  </a:lnTo>
                  <a:lnTo>
                    <a:pt x="513001" y="61571"/>
                  </a:lnTo>
                  <a:lnTo>
                    <a:pt x="551821" y="94699"/>
                  </a:lnTo>
                  <a:lnTo>
                    <a:pt x="584945" y="133509"/>
                  </a:lnTo>
                  <a:lnTo>
                    <a:pt x="611335" y="176639"/>
                  </a:lnTo>
                  <a:lnTo>
                    <a:pt x="630630" y="223219"/>
                  </a:lnTo>
                  <a:lnTo>
                    <a:pt x="642471" y="272379"/>
                  </a:lnTo>
                  <a:lnTo>
                    <a:pt x="646498" y="323249"/>
                  </a:lnTo>
                  <a:lnTo>
                    <a:pt x="642993" y="371022"/>
                  </a:lnTo>
                  <a:lnTo>
                    <a:pt x="632812" y="416616"/>
                  </a:lnTo>
                  <a:lnTo>
                    <a:pt x="616454" y="459533"/>
                  </a:lnTo>
                  <a:lnTo>
                    <a:pt x="594420" y="499272"/>
                  </a:lnTo>
                  <a:lnTo>
                    <a:pt x="567210" y="535334"/>
                  </a:lnTo>
                  <a:lnTo>
                    <a:pt x="535324" y="567219"/>
                  </a:lnTo>
                  <a:lnTo>
                    <a:pt x="499261" y="594427"/>
                  </a:lnTo>
                  <a:lnTo>
                    <a:pt x="459522" y="616458"/>
                  </a:lnTo>
                  <a:lnTo>
                    <a:pt x="416607" y="632814"/>
                  </a:lnTo>
                  <a:lnTo>
                    <a:pt x="371016" y="642994"/>
                  </a:lnTo>
                  <a:lnTo>
                    <a:pt x="323249" y="646498"/>
                  </a:lnTo>
                  <a:lnTo>
                    <a:pt x="275482" y="642994"/>
                  </a:lnTo>
                  <a:lnTo>
                    <a:pt x="229891" y="632814"/>
                  </a:lnTo>
                  <a:lnTo>
                    <a:pt x="186976" y="616458"/>
                  </a:lnTo>
                  <a:lnTo>
                    <a:pt x="147237" y="594427"/>
                  </a:lnTo>
                  <a:lnTo>
                    <a:pt x="111174" y="567219"/>
                  </a:lnTo>
                  <a:lnTo>
                    <a:pt x="79287" y="535334"/>
                  </a:lnTo>
                  <a:lnTo>
                    <a:pt x="52077" y="499272"/>
                  </a:lnTo>
                  <a:lnTo>
                    <a:pt x="30043" y="459533"/>
                  </a:lnTo>
                  <a:lnTo>
                    <a:pt x="13686" y="416616"/>
                  </a:lnTo>
                  <a:lnTo>
                    <a:pt x="3504" y="371022"/>
                  </a:lnTo>
                  <a:lnTo>
                    <a:pt x="0" y="323249"/>
                  </a:lnTo>
                  <a:close/>
                </a:path>
              </a:pathLst>
            </a:custGeom>
            <a:noFill/>
            <a:ln w="3809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195" name="object 12"/>
            <p:cNvSpPr/>
            <p:nvPr/>
          </p:nvSpPr>
          <p:spPr>
            <a:xfrm>
              <a:off x="2238480" y="1489680"/>
              <a:ext cx="5497920" cy="1730520"/>
            </a:xfrm>
            <a:custGeom>
              <a:avLst/>
              <a:gdLst>
                <a:gd name="textAreaLeft" fmla="*/ 0 w 5497920"/>
                <a:gd name="textAreaRight" fmla="*/ 5500440 w 5497920"/>
                <a:gd name="textAreaTop" fmla="*/ 0 h 1730520"/>
                <a:gd name="textAreaBottom" fmla="*/ 1733040 h 1730520"/>
              </a:gdLst>
              <a:ahLst/>
              <a:rect l="textAreaLeft" t="textAreaTop" r="textAreaRight" b="textAreaBottom"/>
              <a:pathLst>
                <a:path w="5500370" h="1732914">
                  <a:moveTo>
                    <a:pt x="1469997" y="1716781"/>
                  </a:moveTo>
                  <a:lnTo>
                    <a:pt x="0" y="1716781"/>
                  </a:lnTo>
                </a:path>
                <a:path w="5500370" h="1732914">
                  <a:moveTo>
                    <a:pt x="3573167" y="1716781"/>
                  </a:moveTo>
                  <a:lnTo>
                    <a:pt x="2103170" y="1716781"/>
                  </a:lnTo>
                </a:path>
                <a:path w="5500370" h="1732914">
                  <a:moveTo>
                    <a:pt x="4244016" y="4492"/>
                  </a:moveTo>
                  <a:lnTo>
                    <a:pt x="4268671" y="7158"/>
                  </a:lnTo>
                  <a:lnTo>
                    <a:pt x="4298172" y="8598"/>
                  </a:lnTo>
                  <a:lnTo>
                    <a:pt x="4332100" y="9015"/>
                  </a:lnTo>
                  <a:lnTo>
                    <a:pt x="4370034" y="8615"/>
                  </a:lnTo>
                  <a:lnTo>
                    <a:pt x="4411555" y="7599"/>
                  </a:lnTo>
                  <a:lnTo>
                    <a:pt x="4456242" y="6172"/>
                  </a:lnTo>
                  <a:lnTo>
                    <a:pt x="4503677" y="4538"/>
                  </a:lnTo>
                  <a:lnTo>
                    <a:pt x="4553438" y="2900"/>
                  </a:lnTo>
                  <a:lnTo>
                    <a:pt x="4605107" y="1462"/>
                  </a:lnTo>
                  <a:lnTo>
                    <a:pt x="4658263" y="427"/>
                  </a:lnTo>
                  <a:lnTo>
                    <a:pt x="4712487" y="0"/>
                  </a:lnTo>
                  <a:lnTo>
                    <a:pt x="4767358" y="383"/>
                  </a:lnTo>
                  <a:lnTo>
                    <a:pt x="4822457" y="1781"/>
                  </a:lnTo>
                  <a:lnTo>
                    <a:pt x="4877364" y="4398"/>
                  </a:lnTo>
                  <a:lnTo>
                    <a:pt x="4931660" y="8436"/>
                  </a:lnTo>
                  <a:lnTo>
                    <a:pt x="4984923" y="14100"/>
                  </a:lnTo>
                  <a:lnTo>
                    <a:pt x="5036735" y="21594"/>
                  </a:lnTo>
                  <a:lnTo>
                    <a:pt x="5086675" y="31120"/>
                  </a:lnTo>
                  <a:lnTo>
                    <a:pt x="5134324" y="42884"/>
                  </a:lnTo>
                  <a:lnTo>
                    <a:pt x="5179262" y="57087"/>
                  </a:lnTo>
                  <a:lnTo>
                    <a:pt x="5221069" y="73935"/>
                  </a:lnTo>
                  <a:lnTo>
                    <a:pt x="5259325" y="93631"/>
                  </a:lnTo>
                  <a:lnTo>
                    <a:pt x="5293610" y="116378"/>
                  </a:lnTo>
                  <a:lnTo>
                    <a:pt x="5323505" y="142380"/>
                  </a:lnTo>
                  <a:lnTo>
                    <a:pt x="5348589" y="171841"/>
                  </a:lnTo>
                  <a:lnTo>
                    <a:pt x="5383906" y="231788"/>
                  </a:lnTo>
                  <a:lnTo>
                    <a:pt x="5399869" y="267237"/>
                  </a:lnTo>
                  <a:lnTo>
                    <a:pt x="5414691" y="305970"/>
                  </a:lnTo>
                  <a:lnTo>
                    <a:pt x="5428362" y="347714"/>
                  </a:lnTo>
                  <a:lnTo>
                    <a:pt x="5440874" y="392193"/>
                  </a:lnTo>
                  <a:lnTo>
                    <a:pt x="5452219" y="439135"/>
                  </a:lnTo>
                  <a:lnTo>
                    <a:pt x="5462387" y="488264"/>
                  </a:lnTo>
                  <a:lnTo>
                    <a:pt x="5471370" y="539306"/>
                  </a:lnTo>
                  <a:lnTo>
                    <a:pt x="5479159" y="591988"/>
                  </a:lnTo>
                  <a:lnTo>
                    <a:pt x="5485746" y="646033"/>
                  </a:lnTo>
                  <a:lnTo>
                    <a:pt x="5491121" y="701170"/>
                  </a:lnTo>
                  <a:lnTo>
                    <a:pt x="5495277" y="757122"/>
                  </a:lnTo>
                  <a:lnTo>
                    <a:pt x="5498204" y="813616"/>
                  </a:lnTo>
                  <a:lnTo>
                    <a:pt x="5499895" y="870378"/>
                  </a:lnTo>
                  <a:lnTo>
                    <a:pt x="5500339" y="927133"/>
                  </a:lnTo>
                  <a:lnTo>
                    <a:pt x="5499529" y="983608"/>
                  </a:lnTo>
                  <a:lnTo>
                    <a:pt x="5497456" y="1039526"/>
                  </a:lnTo>
                  <a:lnTo>
                    <a:pt x="5494110" y="1094616"/>
                  </a:lnTo>
                  <a:lnTo>
                    <a:pt x="5489485" y="1148601"/>
                  </a:lnTo>
                  <a:lnTo>
                    <a:pt x="5483570" y="1201209"/>
                  </a:lnTo>
                  <a:lnTo>
                    <a:pt x="5476357" y="1252164"/>
                  </a:lnTo>
                  <a:lnTo>
                    <a:pt x="5467838" y="1301192"/>
                  </a:lnTo>
                  <a:lnTo>
                    <a:pt x="5458003" y="1348020"/>
                  </a:lnTo>
                  <a:lnTo>
                    <a:pt x="5446844" y="1392372"/>
                  </a:lnTo>
                  <a:lnTo>
                    <a:pt x="5434353" y="1433975"/>
                  </a:lnTo>
                  <a:lnTo>
                    <a:pt x="5420521" y="1472554"/>
                  </a:lnTo>
                  <a:lnTo>
                    <a:pt x="5405338" y="1507835"/>
                  </a:lnTo>
                  <a:lnTo>
                    <a:pt x="5370889" y="1567406"/>
                  </a:lnTo>
                  <a:lnTo>
                    <a:pt x="5345881" y="1596598"/>
                  </a:lnTo>
                  <a:lnTo>
                    <a:pt x="5315781" y="1622277"/>
                  </a:lnTo>
                  <a:lnTo>
                    <a:pt x="5281030" y="1644653"/>
                  </a:lnTo>
                  <a:lnTo>
                    <a:pt x="5242069" y="1663934"/>
                  </a:lnTo>
                  <a:lnTo>
                    <a:pt x="5199338" y="1680327"/>
                  </a:lnTo>
                  <a:lnTo>
                    <a:pt x="5153281" y="1694042"/>
                  </a:lnTo>
                  <a:lnTo>
                    <a:pt x="5104337" y="1705287"/>
                  </a:lnTo>
                  <a:lnTo>
                    <a:pt x="5052948" y="1714269"/>
                  </a:lnTo>
                  <a:lnTo>
                    <a:pt x="4999556" y="1721197"/>
                  </a:lnTo>
                  <a:lnTo>
                    <a:pt x="4944601" y="1726280"/>
                  </a:lnTo>
                  <a:lnTo>
                    <a:pt x="4888525" y="1729726"/>
                  </a:lnTo>
                  <a:lnTo>
                    <a:pt x="4831769" y="1731743"/>
                  </a:lnTo>
                  <a:lnTo>
                    <a:pt x="4774775" y="1732539"/>
                  </a:lnTo>
                  <a:lnTo>
                    <a:pt x="4717983" y="1732323"/>
                  </a:lnTo>
                  <a:lnTo>
                    <a:pt x="4661836" y="1731303"/>
                  </a:lnTo>
                  <a:lnTo>
                    <a:pt x="4606774" y="1729687"/>
                  </a:lnTo>
                  <a:lnTo>
                    <a:pt x="4553238" y="1727684"/>
                  </a:lnTo>
                  <a:lnTo>
                    <a:pt x="4501671" y="1725501"/>
                  </a:lnTo>
                  <a:lnTo>
                    <a:pt x="4452512" y="1723348"/>
                  </a:lnTo>
                  <a:lnTo>
                    <a:pt x="4406204" y="1721432"/>
                  </a:lnTo>
                  <a:lnTo>
                    <a:pt x="4363188" y="1719962"/>
                  </a:lnTo>
                  <a:lnTo>
                    <a:pt x="4323905" y="1719146"/>
                  </a:lnTo>
                  <a:lnTo>
                    <a:pt x="4288796" y="1719192"/>
                  </a:lnTo>
                  <a:lnTo>
                    <a:pt x="4258302" y="1720310"/>
                  </a:lnTo>
                  <a:lnTo>
                    <a:pt x="4232866" y="1722706"/>
                  </a:lnTo>
                </a:path>
              </a:pathLst>
            </a:custGeom>
            <a:noFill/>
            <a:ln w="38099">
              <a:solidFill>
                <a:srgbClr val="ffff00"/>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196" name="object 13"/>
          <p:cNvSpPr/>
          <p:nvPr/>
        </p:nvSpPr>
        <p:spPr>
          <a:xfrm>
            <a:off x="5991480" y="1960560"/>
            <a:ext cx="1383840" cy="2556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600" spc="145" strike="noStrike">
                <a:solidFill>
                  <a:srgbClr val="ffffff"/>
                </a:solidFill>
                <a:latin typeface="Calibri"/>
                <a:ea typeface="DejaVu Sans"/>
              </a:rPr>
              <a:t>Methodology</a:t>
            </a:r>
            <a:endParaRPr b="0" lang="en-IN" sz="1600" spc="-1" strike="noStrike">
              <a:solidFill>
                <a:srgbClr val="000000"/>
              </a:solidFill>
              <a:latin typeface="Arial"/>
            </a:endParaRPr>
          </a:p>
        </p:txBody>
      </p:sp>
      <p:sp>
        <p:nvSpPr>
          <p:cNvPr id="197" name="object 14"/>
          <p:cNvSpPr/>
          <p:nvPr/>
        </p:nvSpPr>
        <p:spPr>
          <a:xfrm>
            <a:off x="6117120" y="3675240"/>
            <a:ext cx="1306800" cy="2556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600" spc="111" strike="noStrike">
                <a:solidFill>
                  <a:srgbClr val="ffffff"/>
                </a:solidFill>
                <a:latin typeface="Calibri"/>
                <a:ea typeface="DejaVu Sans"/>
              </a:rPr>
              <a:t>Visualization</a:t>
            </a:r>
            <a:endParaRPr b="0" lang="en-IN" sz="1600" spc="-1" strike="noStrike">
              <a:solidFill>
                <a:srgbClr val="000000"/>
              </a:solidFill>
              <a:latin typeface="Arial"/>
            </a:endParaRPr>
          </a:p>
        </p:txBody>
      </p:sp>
      <p:sp>
        <p:nvSpPr>
          <p:cNvPr id="198" name="object 15"/>
          <p:cNvSpPr/>
          <p:nvPr/>
        </p:nvSpPr>
        <p:spPr>
          <a:xfrm>
            <a:off x="3908520" y="3675240"/>
            <a:ext cx="842760" cy="2556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600" spc="117" strike="noStrike">
                <a:solidFill>
                  <a:srgbClr val="ffffff"/>
                </a:solidFill>
                <a:latin typeface="Calibri"/>
                <a:ea typeface="DejaVu Sans"/>
              </a:rPr>
              <a:t>Analysis</a:t>
            </a:r>
            <a:endParaRPr b="0" lang="en-IN" sz="1600" spc="-1" strike="noStrike">
              <a:solidFill>
                <a:srgbClr val="000000"/>
              </a:solidFill>
              <a:latin typeface="Arial"/>
            </a:endParaRPr>
          </a:p>
        </p:txBody>
      </p:sp>
      <p:sp>
        <p:nvSpPr>
          <p:cNvPr id="199" name="object 16"/>
          <p:cNvSpPr/>
          <p:nvPr/>
        </p:nvSpPr>
        <p:spPr>
          <a:xfrm>
            <a:off x="1851840" y="3675240"/>
            <a:ext cx="1251720" cy="2556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600" spc="140" strike="noStrike">
                <a:solidFill>
                  <a:srgbClr val="ffffff"/>
                </a:solidFill>
                <a:latin typeface="Calibri"/>
                <a:ea typeface="DejaVu Sans"/>
              </a:rPr>
              <a:t>Conclusions</a:t>
            </a:r>
            <a:endParaRPr b="0" lang="en-IN" sz="1600" spc="-1" strike="noStrike">
              <a:solidFill>
                <a:srgbClr val="000000"/>
              </a:solidFill>
              <a:latin typeface="Arial"/>
            </a:endParaRPr>
          </a:p>
        </p:txBody>
      </p:sp>
      <p:sp>
        <p:nvSpPr>
          <p:cNvPr id="200" name="object 17"/>
          <p:cNvSpPr/>
          <p:nvPr/>
        </p:nvSpPr>
        <p:spPr>
          <a:xfrm>
            <a:off x="6064920" y="3022200"/>
            <a:ext cx="188640" cy="347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2200" spc="180" strike="noStrike">
                <a:solidFill>
                  <a:srgbClr val="ffffff"/>
                </a:solidFill>
                <a:latin typeface="Calibri"/>
                <a:ea typeface="DejaVu Sans"/>
              </a:rPr>
              <a:t>3</a:t>
            </a:r>
            <a:endParaRPr b="0" lang="en-IN" sz="2200" spc="-1" strike="noStrike">
              <a:solidFill>
                <a:srgbClr val="000000"/>
              </a:solidFill>
              <a:latin typeface="Arial"/>
            </a:endParaRPr>
          </a:p>
        </p:txBody>
      </p:sp>
      <p:sp>
        <p:nvSpPr>
          <p:cNvPr id="201" name="object 18"/>
          <p:cNvSpPr/>
          <p:nvPr/>
        </p:nvSpPr>
        <p:spPr>
          <a:xfrm>
            <a:off x="3936960" y="3022200"/>
            <a:ext cx="216000" cy="347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2200" spc="381" strike="noStrike">
                <a:solidFill>
                  <a:srgbClr val="ffffff"/>
                </a:solidFill>
                <a:latin typeface="Calibri"/>
                <a:ea typeface="DejaVu Sans"/>
              </a:rPr>
              <a:t>4</a:t>
            </a:r>
            <a:endParaRPr b="0" lang="en-IN" sz="2200" spc="-1" strike="noStrike">
              <a:solidFill>
                <a:srgbClr val="000000"/>
              </a:solidFill>
              <a:latin typeface="Arial"/>
            </a:endParaRPr>
          </a:p>
        </p:txBody>
      </p:sp>
      <p:sp>
        <p:nvSpPr>
          <p:cNvPr id="202" name="object 19"/>
          <p:cNvSpPr/>
          <p:nvPr/>
        </p:nvSpPr>
        <p:spPr>
          <a:xfrm>
            <a:off x="1809000" y="3022200"/>
            <a:ext cx="189360" cy="347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2200" spc="180" strike="noStrike">
                <a:solidFill>
                  <a:srgbClr val="ffffff"/>
                </a:solidFill>
                <a:latin typeface="Calibri"/>
                <a:ea typeface="DejaVu Sans"/>
              </a:rPr>
              <a:t>5</a:t>
            </a:r>
            <a:endParaRPr b="0" lang="en-IN" sz="2200" spc="-1" strike="noStrike">
              <a:solidFill>
                <a:srgbClr val="000000"/>
              </a:solidFill>
              <a:latin typeface="Arial"/>
            </a:endParaRPr>
          </a:p>
        </p:txBody>
      </p:sp>
      <p:sp>
        <p:nvSpPr>
          <p:cNvPr id="203" name="object 20"/>
          <p:cNvSpPr/>
          <p:nvPr/>
        </p:nvSpPr>
        <p:spPr>
          <a:xfrm>
            <a:off x="478440" y="0"/>
            <a:ext cx="111960" cy="1270080"/>
          </a:xfrm>
          <a:custGeom>
            <a:avLst/>
            <a:gdLst>
              <a:gd name="textAreaLeft" fmla="*/ 0 w 111960"/>
              <a:gd name="textAreaRight" fmla="*/ 114480 w 111960"/>
              <a:gd name="textAreaTop" fmla="*/ 0 h 1270080"/>
              <a:gd name="textAreaBottom" fmla="*/ 1272600 h 1270080"/>
            </a:gdLst>
            <a:ahLst/>
            <a:rect l="textAreaLeft" t="textAreaTop" r="textAreaRight" b="textAreaBottom"/>
            <a:pathLst>
              <a:path w="114300" h="1272540">
                <a:moveTo>
                  <a:pt x="114299" y="1271947"/>
                </a:moveTo>
                <a:lnTo>
                  <a:pt x="0" y="1271947"/>
                </a:lnTo>
                <a:lnTo>
                  <a:pt x="0" y="0"/>
                </a:lnTo>
                <a:lnTo>
                  <a:pt x="114299" y="0"/>
                </a:lnTo>
                <a:lnTo>
                  <a:pt x="114299" y="1271947"/>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204" name="PlaceHolder 1"/>
          <p:cNvSpPr>
            <a:spLocks noGrp="1"/>
          </p:cNvSpPr>
          <p:nvPr>
            <p:ph type="title"/>
          </p:nvPr>
        </p:nvSpPr>
        <p:spPr>
          <a:xfrm>
            <a:off x="656640" y="283680"/>
            <a:ext cx="2021400" cy="101592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3300" spc="330" strike="noStrike">
                <a:solidFill>
                  <a:srgbClr val="ffffff"/>
                </a:solidFill>
                <a:latin typeface="Calibri"/>
              </a:rPr>
              <a:t>Table</a:t>
            </a:r>
            <a:r>
              <a:rPr b="1" lang="en-IN" sz="3300" spc="185" strike="noStrike">
                <a:solidFill>
                  <a:srgbClr val="ffffff"/>
                </a:solidFill>
                <a:latin typeface="Calibri"/>
              </a:rPr>
              <a:t> </a:t>
            </a:r>
            <a:r>
              <a:rPr b="1" lang="en-IN" sz="3300" spc="256" strike="noStrike">
                <a:solidFill>
                  <a:srgbClr val="ffffff"/>
                </a:solidFill>
                <a:latin typeface="Calibri"/>
              </a:rPr>
              <a:t>of </a:t>
            </a:r>
            <a:r>
              <a:rPr b="1" lang="en-IN" sz="3300" spc="389" strike="noStrike">
                <a:solidFill>
                  <a:srgbClr val="ffffff"/>
                </a:solidFill>
                <a:latin typeface="Calibri"/>
              </a:rPr>
              <a:t>Contents</a:t>
            </a:r>
            <a:endParaRPr b="0" lang="en-IN" sz="33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2641680" y="2152800"/>
            <a:ext cx="3859560" cy="8694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5000" spc="310" strike="noStrike">
                <a:solidFill>
                  <a:srgbClr val="ffffff"/>
                </a:solidFill>
                <a:latin typeface="Calibri"/>
              </a:rPr>
              <a:t>Introduction</a:t>
            </a:r>
            <a:endParaRPr b="0" lang="en-IN" sz="50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object 2" descr=""/>
          <p:cNvPicPr/>
          <p:nvPr/>
        </p:nvPicPr>
        <p:blipFill>
          <a:blip r:embed="rId1"/>
          <a:stretch/>
        </p:blipFill>
        <p:spPr>
          <a:xfrm>
            <a:off x="389880" y="1406520"/>
            <a:ext cx="4887000" cy="2546640"/>
          </a:xfrm>
          <a:prstGeom prst="rect">
            <a:avLst/>
          </a:prstGeom>
          <a:ln w="0">
            <a:noFill/>
          </a:ln>
        </p:spPr>
      </p:pic>
      <p:sp>
        <p:nvSpPr>
          <p:cNvPr id="207" name="object 3"/>
          <p:cNvSpPr/>
          <p:nvPr/>
        </p:nvSpPr>
        <p:spPr>
          <a:xfrm>
            <a:off x="5594400" y="1362240"/>
            <a:ext cx="3134880" cy="2676960"/>
          </a:xfrm>
          <a:prstGeom prst="rect">
            <a:avLst/>
          </a:prstGeom>
          <a:noFill/>
          <a:ln w="0">
            <a:noFill/>
          </a:ln>
        </p:spPr>
        <p:style>
          <a:lnRef idx="0"/>
          <a:fillRef idx="0"/>
          <a:effectRef idx="0"/>
          <a:fontRef idx="minor"/>
        </p:style>
        <p:txBody>
          <a:bodyPr lIns="0" rIns="0" tIns="12600" bIns="0" anchor="t">
            <a:spAutoFit/>
          </a:bodyPr>
          <a:p>
            <a:pPr marL="232920" indent="-221040">
              <a:lnSpc>
                <a:spcPct val="114000"/>
              </a:lnSpc>
              <a:spcBef>
                <a:spcPts val="99"/>
              </a:spcBef>
              <a:buClr>
                <a:srgbClr val="000000"/>
              </a:buClr>
              <a:buFont typeface="Arial"/>
              <a:buChar char="●"/>
              <a:tabLst>
                <a:tab algn="l" pos="234360"/>
              </a:tabLst>
            </a:pPr>
            <a:r>
              <a:rPr b="0" lang="en-IN" sz="1400" spc="145" strike="noStrike">
                <a:solidFill>
                  <a:srgbClr val="000000"/>
                </a:solidFill>
                <a:latin typeface="Calibri"/>
                <a:ea typeface="DejaVu Sans"/>
              </a:rPr>
              <a:t>Encryption</a:t>
            </a:r>
            <a:r>
              <a:rPr b="0" lang="en-IN" sz="1400" spc="55" strike="noStrike">
                <a:solidFill>
                  <a:srgbClr val="000000"/>
                </a:solidFill>
                <a:latin typeface="Calibri"/>
                <a:ea typeface="DejaVu Sans"/>
              </a:rPr>
              <a:t> </a:t>
            </a:r>
            <a:r>
              <a:rPr b="0" lang="en-IN" sz="1400" spc="180" strike="noStrike">
                <a:solidFill>
                  <a:srgbClr val="000000"/>
                </a:solidFill>
                <a:latin typeface="Calibri"/>
                <a:ea typeface="DejaVu Sans"/>
              </a:rPr>
              <a:t>can</a:t>
            </a:r>
            <a:r>
              <a:rPr b="0" lang="en-IN" sz="1400" spc="60" strike="noStrike">
                <a:solidFill>
                  <a:srgbClr val="000000"/>
                </a:solidFill>
                <a:latin typeface="Calibri"/>
                <a:ea typeface="DejaVu Sans"/>
              </a:rPr>
              <a:t> </a:t>
            </a:r>
            <a:r>
              <a:rPr b="0" lang="en-IN" sz="1400" spc="117" strike="noStrike">
                <a:solidFill>
                  <a:srgbClr val="000000"/>
                </a:solidFill>
                <a:latin typeface="Calibri"/>
                <a:ea typeface="DejaVu Sans"/>
              </a:rPr>
              <a:t>protect</a:t>
            </a:r>
            <a:r>
              <a:rPr b="0" lang="en-IN" sz="1400" spc="55" strike="noStrike">
                <a:solidFill>
                  <a:srgbClr val="000000"/>
                </a:solidFill>
                <a:latin typeface="Calibri"/>
                <a:ea typeface="DejaVu Sans"/>
              </a:rPr>
              <a:t> </a:t>
            </a:r>
            <a:r>
              <a:rPr b="0" lang="en-IN" sz="1400" spc="157" strike="noStrike">
                <a:solidFill>
                  <a:srgbClr val="000000"/>
                </a:solidFill>
                <a:latin typeface="Calibri"/>
                <a:ea typeface="DejaVu Sans"/>
              </a:rPr>
              <a:t>us</a:t>
            </a:r>
            <a:r>
              <a:rPr b="0" lang="en-IN" sz="1400" spc="60" strike="noStrike">
                <a:solidFill>
                  <a:srgbClr val="000000"/>
                </a:solidFill>
                <a:latin typeface="Calibri"/>
                <a:ea typeface="DejaVu Sans"/>
              </a:rPr>
              <a:t> </a:t>
            </a:r>
            <a:r>
              <a:rPr b="0" lang="en-IN" sz="1400" spc="117" strike="noStrike">
                <a:solidFill>
                  <a:srgbClr val="000000"/>
                </a:solidFill>
                <a:latin typeface="Calibri"/>
                <a:ea typeface="DejaVu Sans"/>
              </a:rPr>
              <a:t>from </a:t>
            </a:r>
            <a:r>
              <a:rPr b="0" lang="en-IN" sz="1400" spc="137" strike="noStrike">
                <a:solidFill>
                  <a:srgbClr val="000000"/>
                </a:solidFill>
                <a:latin typeface="Calibri"/>
                <a:ea typeface="DejaVu Sans"/>
              </a:rPr>
              <a:t>unauthorised</a:t>
            </a:r>
            <a:r>
              <a:rPr b="0" lang="en-IN" sz="1400" spc="60" strike="noStrike">
                <a:solidFill>
                  <a:srgbClr val="000000"/>
                </a:solidFill>
                <a:latin typeface="Calibri"/>
                <a:ea typeface="DejaVu Sans"/>
              </a:rPr>
              <a:t> </a:t>
            </a:r>
            <a:r>
              <a:rPr b="0" lang="en-IN" sz="1400" spc="145" strike="noStrike">
                <a:solidFill>
                  <a:srgbClr val="000000"/>
                </a:solidFill>
                <a:latin typeface="Calibri"/>
                <a:ea typeface="DejaVu Sans"/>
              </a:rPr>
              <a:t>access</a:t>
            </a:r>
            <a:r>
              <a:rPr b="0" lang="en-IN" sz="1400" spc="66" strike="noStrike">
                <a:solidFill>
                  <a:srgbClr val="000000"/>
                </a:solidFill>
                <a:latin typeface="Calibri"/>
                <a:ea typeface="DejaVu Sans"/>
              </a:rPr>
              <a:t> </a:t>
            </a:r>
            <a:r>
              <a:rPr b="0" lang="en-IN" sz="1400" spc="80" strike="noStrike">
                <a:solidFill>
                  <a:srgbClr val="000000"/>
                </a:solidFill>
                <a:latin typeface="Calibri"/>
                <a:ea typeface="DejaVu Sans"/>
              </a:rPr>
              <a:t>of</a:t>
            </a:r>
            <a:r>
              <a:rPr b="0" lang="en-IN" sz="1400" spc="66" strike="noStrike">
                <a:solidFill>
                  <a:srgbClr val="000000"/>
                </a:solidFill>
                <a:latin typeface="Calibri"/>
                <a:ea typeface="DejaVu Sans"/>
              </a:rPr>
              <a:t> </a:t>
            </a:r>
            <a:r>
              <a:rPr b="0" lang="en-IN" sz="1400" spc="120" strike="noStrike">
                <a:solidFill>
                  <a:srgbClr val="000000"/>
                </a:solidFill>
                <a:latin typeface="Calibri"/>
                <a:ea typeface="DejaVu Sans"/>
              </a:rPr>
              <a:t>our</a:t>
            </a:r>
            <a:r>
              <a:rPr b="0" lang="en-IN" sz="1400" spc="66" strike="noStrike">
                <a:solidFill>
                  <a:srgbClr val="000000"/>
                </a:solidFill>
                <a:latin typeface="Calibri"/>
                <a:ea typeface="DejaVu Sans"/>
              </a:rPr>
              <a:t> </a:t>
            </a:r>
            <a:r>
              <a:rPr b="0" lang="en-IN" sz="1400" spc="126" strike="noStrike">
                <a:solidFill>
                  <a:srgbClr val="000000"/>
                </a:solidFill>
                <a:latin typeface="Calibri"/>
                <a:ea typeface="DejaVu Sans"/>
              </a:rPr>
              <a:t>data</a:t>
            </a:r>
            <a:endParaRPr b="0" lang="en-IN" sz="1400" spc="-1" strike="noStrike">
              <a:solidFill>
                <a:srgbClr val="000000"/>
              </a:solidFill>
              <a:latin typeface="Arial"/>
            </a:endParaRPr>
          </a:p>
          <a:p>
            <a:pPr>
              <a:lnSpc>
                <a:spcPct val="100000"/>
              </a:lnSpc>
              <a:spcBef>
                <a:spcPts val="34"/>
              </a:spcBef>
              <a:tabLst>
                <a:tab algn="l" pos="234360"/>
              </a:tabLst>
            </a:pPr>
            <a:endParaRPr b="0" lang="en-IN" sz="1550" spc="-1" strike="noStrike">
              <a:solidFill>
                <a:srgbClr val="000000"/>
              </a:solidFill>
              <a:latin typeface="Arial"/>
            </a:endParaRPr>
          </a:p>
          <a:p>
            <a:pPr marL="232920" indent="-221040">
              <a:lnSpc>
                <a:spcPct val="114000"/>
              </a:lnSpc>
              <a:spcBef>
                <a:spcPts val="6"/>
              </a:spcBef>
              <a:buClr>
                <a:srgbClr val="000000"/>
              </a:buClr>
              <a:buFont typeface="Arial"/>
              <a:buChar char="●"/>
              <a:tabLst>
                <a:tab algn="l" pos="234360"/>
              </a:tabLst>
            </a:pPr>
            <a:r>
              <a:rPr b="0" lang="en-IN" sz="1400" spc="145" strike="noStrike">
                <a:solidFill>
                  <a:srgbClr val="000000"/>
                </a:solidFill>
                <a:latin typeface="Calibri"/>
                <a:ea typeface="DejaVu Sans"/>
              </a:rPr>
              <a:t>Encryption</a:t>
            </a:r>
            <a:r>
              <a:rPr b="0" lang="en-IN" sz="1400" spc="55" strike="noStrike">
                <a:solidFill>
                  <a:srgbClr val="000000"/>
                </a:solidFill>
                <a:latin typeface="Calibri"/>
                <a:ea typeface="DejaVu Sans"/>
              </a:rPr>
              <a:t> </a:t>
            </a:r>
            <a:r>
              <a:rPr b="0" lang="en-IN" sz="1400" spc="126" strike="noStrike">
                <a:solidFill>
                  <a:srgbClr val="000000"/>
                </a:solidFill>
                <a:latin typeface="Calibri"/>
                <a:ea typeface="DejaVu Sans"/>
              </a:rPr>
              <a:t>increases</a:t>
            </a:r>
            <a:r>
              <a:rPr b="0" lang="en-IN" sz="1400" spc="55" strike="noStrike">
                <a:solidFill>
                  <a:srgbClr val="000000"/>
                </a:solidFill>
                <a:latin typeface="Calibri"/>
                <a:ea typeface="DejaVu Sans"/>
              </a:rPr>
              <a:t> </a:t>
            </a:r>
            <a:r>
              <a:rPr b="0" lang="en-IN" sz="1400" spc="111" strike="noStrike">
                <a:solidFill>
                  <a:srgbClr val="000000"/>
                </a:solidFill>
                <a:latin typeface="Calibri"/>
                <a:ea typeface="DejaVu Sans"/>
              </a:rPr>
              <a:t>the </a:t>
            </a:r>
            <a:r>
              <a:rPr b="0" lang="en-IN" sz="1400" spc="111" strike="noStrike">
                <a:solidFill>
                  <a:srgbClr val="000000"/>
                </a:solidFill>
                <a:latin typeface="Calibri"/>
                <a:ea typeface="DejaVu Sans"/>
              </a:rPr>
              <a:t>	</a:t>
            </a:r>
            <a:r>
              <a:rPr b="0" lang="en-IN" sz="1400" spc="117" strike="noStrike">
                <a:solidFill>
                  <a:srgbClr val="000000"/>
                </a:solidFill>
                <a:latin typeface="Calibri"/>
                <a:ea typeface="DejaVu Sans"/>
              </a:rPr>
              <a:t>integrity</a:t>
            </a:r>
            <a:r>
              <a:rPr b="0" lang="en-IN" sz="1400" spc="46" strike="noStrike">
                <a:solidFill>
                  <a:srgbClr val="000000"/>
                </a:solidFill>
                <a:latin typeface="Calibri"/>
                <a:ea typeface="DejaVu Sans"/>
              </a:rPr>
              <a:t> </a:t>
            </a:r>
            <a:r>
              <a:rPr b="0" lang="en-IN" sz="1400" spc="80" strike="noStrike">
                <a:solidFill>
                  <a:srgbClr val="000000"/>
                </a:solidFill>
                <a:latin typeface="Calibri"/>
                <a:ea typeface="DejaVu Sans"/>
              </a:rPr>
              <a:t>of</a:t>
            </a:r>
            <a:r>
              <a:rPr b="0" lang="en-IN" sz="1400" spc="52" strike="noStrike">
                <a:solidFill>
                  <a:srgbClr val="000000"/>
                </a:solidFill>
                <a:latin typeface="Calibri"/>
                <a:ea typeface="DejaVu Sans"/>
              </a:rPr>
              <a:t> </a:t>
            </a:r>
            <a:r>
              <a:rPr b="0" lang="en-IN" sz="1400" spc="120" strike="noStrike">
                <a:solidFill>
                  <a:srgbClr val="000000"/>
                </a:solidFill>
                <a:latin typeface="Calibri"/>
                <a:ea typeface="DejaVu Sans"/>
              </a:rPr>
              <a:t>our</a:t>
            </a:r>
            <a:r>
              <a:rPr b="0" lang="en-IN" sz="1400" spc="52" strike="noStrike">
                <a:solidFill>
                  <a:srgbClr val="000000"/>
                </a:solidFill>
                <a:latin typeface="Calibri"/>
                <a:ea typeface="DejaVu Sans"/>
              </a:rPr>
              <a:t> </a:t>
            </a:r>
            <a:r>
              <a:rPr b="0" lang="en-IN" sz="1400" spc="126" strike="noStrike">
                <a:solidFill>
                  <a:srgbClr val="000000"/>
                </a:solidFill>
                <a:latin typeface="Calibri"/>
                <a:ea typeface="DejaVu Sans"/>
              </a:rPr>
              <a:t>data</a:t>
            </a:r>
            <a:endParaRPr b="0" lang="en-IN" sz="1400" spc="-1" strike="noStrike">
              <a:solidFill>
                <a:srgbClr val="000000"/>
              </a:solidFill>
              <a:latin typeface="Arial"/>
            </a:endParaRPr>
          </a:p>
          <a:p>
            <a:pPr>
              <a:lnSpc>
                <a:spcPct val="100000"/>
              </a:lnSpc>
              <a:spcBef>
                <a:spcPts val="34"/>
              </a:spcBef>
              <a:tabLst>
                <a:tab algn="l" pos="234360"/>
              </a:tabLst>
            </a:pPr>
            <a:endParaRPr b="0" lang="en-IN" sz="1550" spc="-1" strike="noStrike">
              <a:solidFill>
                <a:srgbClr val="000000"/>
              </a:solidFill>
              <a:latin typeface="Arial"/>
            </a:endParaRPr>
          </a:p>
          <a:p>
            <a:pPr marL="232920" indent="-221040">
              <a:lnSpc>
                <a:spcPct val="114000"/>
              </a:lnSpc>
              <a:spcBef>
                <a:spcPts val="6"/>
              </a:spcBef>
              <a:buClr>
                <a:srgbClr val="000000"/>
              </a:buClr>
              <a:buFont typeface="Arial"/>
              <a:buChar char="●"/>
              <a:tabLst>
                <a:tab algn="l" pos="234360"/>
              </a:tabLst>
            </a:pPr>
            <a:r>
              <a:rPr b="0" lang="en-IN" sz="1400" spc="145" strike="noStrike">
                <a:solidFill>
                  <a:srgbClr val="000000"/>
                </a:solidFill>
                <a:latin typeface="Calibri"/>
                <a:ea typeface="DejaVu Sans"/>
              </a:rPr>
              <a:t>Encryption</a:t>
            </a:r>
            <a:r>
              <a:rPr b="0" lang="en-IN" sz="1400" spc="52" strike="noStrike">
                <a:solidFill>
                  <a:srgbClr val="000000"/>
                </a:solidFill>
                <a:latin typeface="Calibri"/>
                <a:ea typeface="DejaVu Sans"/>
              </a:rPr>
              <a:t> </a:t>
            </a:r>
            <a:r>
              <a:rPr b="0" lang="en-IN" sz="1400" spc="86" strike="noStrike">
                <a:solidFill>
                  <a:srgbClr val="000000"/>
                </a:solidFill>
                <a:latin typeface="Calibri"/>
                <a:ea typeface="DejaVu Sans"/>
              </a:rPr>
              <a:t>is</a:t>
            </a:r>
            <a:r>
              <a:rPr b="0" lang="en-IN" sz="1400" spc="52" strike="noStrike">
                <a:solidFill>
                  <a:srgbClr val="000000"/>
                </a:solidFill>
                <a:latin typeface="Calibri"/>
                <a:ea typeface="DejaVu Sans"/>
              </a:rPr>
              <a:t> </a:t>
            </a:r>
            <a:r>
              <a:rPr b="0" lang="en-IN" sz="1400" spc="180" strike="noStrike">
                <a:solidFill>
                  <a:srgbClr val="000000"/>
                </a:solidFill>
                <a:latin typeface="Calibri"/>
                <a:ea typeface="DejaVu Sans"/>
              </a:rPr>
              <a:t>cheap</a:t>
            </a:r>
            <a:r>
              <a:rPr b="0" lang="en-IN" sz="1400" spc="52" strike="noStrike">
                <a:solidFill>
                  <a:srgbClr val="000000"/>
                </a:solidFill>
                <a:latin typeface="Calibri"/>
                <a:ea typeface="DejaVu Sans"/>
              </a:rPr>
              <a:t> </a:t>
            </a:r>
            <a:r>
              <a:rPr b="0" lang="en-IN" sz="1400" spc="72" strike="noStrike">
                <a:solidFill>
                  <a:srgbClr val="000000"/>
                </a:solidFill>
                <a:latin typeface="Calibri"/>
                <a:ea typeface="DejaVu Sans"/>
              </a:rPr>
              <a:t>to </a:t>
            </a:r>
            <a:r>
              <a:rPr b="0" lang="en-IN" sz="1400" spc="72" strike="noStrike">
                <a:solidFill>
                  <a:srgbClr val="000000"/>
                </a:solidFill>
                <a:latin typeface="Calibri"/>
                <a:ea typeface="DejaVu Sans"/>
              </a:rPr>
              <a:t>	</a:t>
            </a:r>
            <a:r>
              <a:rPr b="0" lang="en-IN" sz="1400" spc="157" strike="noStrike">
                <a:solidFill>
                  <a:srgbClr val="000000"/>
                </a:solidFill>
                <a:latin typeface="Calibri"/>
                <a:ea typeface="DejaVu Sans"/>
              </a:rPr>
              <a:t>implement</a:t>
            </a:r>
            <a:endParaRPr b="0" lang="en-IN" sz="1400" spc="-1" strike="noStrike">
              <a:solidFill>
                <a:srgbClr val="000000"/>
              </a:solidFill>
              <a:latin typeface="Arial"/>
            </a:endParaRPr>
          </a:p>
          <a:p>
            <a:pPr>
              <a:lnSpc>
                <a:spcPct val="100000"/>
              </a:lnSpc>
              <a:spcBef>
                <a:spcPts val="34"/>
              </a:spcBef>
              <a:tabLst>
                <a:tab algn="l" pos="234360"/>
              </a:tabLst>
            </a:pPr>
            <a:endParaRPr b="0" lang="en-IN" sz="1550" spc="-1" strike="noStrike">
              <a:solidFill>
                <a:srgbClr val="000000"/>
              </a:solidFill>
              <a:latin typeface="Arial"/>
            </a:endParaRPr>
          </a:p>
          <a:p>
            <a:pPr marL="232920" indent="-221040">
              <a:lnSpc>
                <a:spcPct val="114000"/>
              </a:lnSpc>
              <a:spcBef>
                <a:spcPts val="6"/>
              </a:spcBef>
              <a:buClr>
                <a:srgbClr val="000000"/>
              </a:buClr>
              <a:buFont typeface="Arial"/>
              <a:buChar char="●"/>
              <a:tabLst>
                <a:tab algn="l" pos="234360"/>
              </a:tabLst>
            </a:pPr>
            <a:r>
              <a:rPr b="0" lang="en-IN" sz="1400" spc="145" strike="noStrike">
                <a:solidFill>
                  <a:srgbClr val="000000"/>
                </a:solidFill>
                <a:latin typeface="Calibri"/>
                <a:ea typeface="DejaVu Sans"/>
              </a:rPr>
              <a:t>Encryption</a:t>
            </a:r>
            <a:r>
              <a:rPr b="0" lang="en-IN" sz="1400" spc="55" strike="noStrike">
                <a:solidFill>
                  <a:srgbClr val="000000"/>
                </a:solidFill>
                <a:latin typeface="Calibri"/>
                <a:ea typeface="DejaVu Sans"/>
              </a:rPr>
              <a:t> </a:t>
            </a:r>
            <a:r>
              <a:rPr b="0" lang="en-IN" sz="1400" spc="126" strike="noStrike">
                <a:solidFill>
                  <a:srgbClr val="000000"/>
                </a:solidFill>
                <a:latin typeface="Calibri"/>
                <a:ea typeface="DejaVu Sans"/>
              </a:rPr>
              <a:t>increases</a:t>
            </a:r>
            <a:r>
              <a:rPr b="0" lang="en-IN" sz="1400" spc="55" strike="noStrike">
                <a:solidFill>
                  <a:srgbClr val="000000"/>
                </a:solidFill>
                <a:latin typeface="Calibri"/>
                <a:ea typeface="DejaVu Sans"/>
              </a:rPr>
              <a:t> </a:t>
            </a:r>
            <a:r>
              <a:rPr b="0" lang="en-IN" sz="1400" spc="111" strike="noStrike">
                <a:solidFill>
                  <a:srgbClr val="000000"/>
                </a:solidFill>
                <a:latin typeface="Calibri"/>
                <a:ea typeface="DejaVu Sans"/>
              </a:rPr>
              <a:t>the </a:t>
            </a:r>
            <a:r>
              <a:rPr b="0" lang="en-IN" sz="1400" spc="111" strike="noStrike">
                <a:solidFill>
                  <a:srgbClr val="000000"/>
                </a:solidFill>
                <a:latin typeface="Calibri"/>
                <a:ea typeface="DejaVu Sans"/>
              </a:rPr>
              <a:t>	</a:t>
            </a:r>
            <a:r>
              <a:rPr b="0" lang="en-IN" sz="1400" spc="140" strike="noStrike">
                <a:solidFill>
                  <a:srgbClr val="000000"/>
                </a:solidFill>
                <a:latin typeface="Calibri"/>
                <a:ea typeface="DejaVu Sans"/>
              </a:rPr>
              <a:t>consumer’s</a:t>
            </a:r>
            <a:r>
              <a:rPr b="0" lang="en-IN" sz="1400" spc="80" strike="noStrike">
                <a:solidFill>
                  <a:srgbClr val="000000"/>
                </a:solidFill>
                <a:latin typeface="Calibri"/>
                <a:ea typeface="DejaVu Sans"/>
              </a:rPr>
              <a:t> </a:t>
            </a:r>
            <a:r>
              <a:rPr b="0" lang="en-IN" sz="1400" spc="100" strike="noStrike">
                <a:solidFill>
                  <a:srgbClr val="000000"/>
                </a:solidFill>
                <a:latin typeface="Calibri"/>
                <a:ea typeface="DejaVu Sans"/>
              </a:rPr>
              <a:t>trust</a:t>
            </a:r>
            <a:endParaRPr b="0" lang="en-IN" sz="1400" spc="-1" strike="noStrike">
              <a:solidFill>
                <a:srgbClr val="000000"/>
              </a:solidFill>
              <a:latin typeface="Arial"/>
            </a:endParaRPr>
          </a:p>
        </p:txBody>
      </p:sp>
      <p:sp>
        <p:nvSpPr>
          <p:cNvPr id="208"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400" spc="437" strike="noStrike">
                <a:solidFill>
                  <a:srgbClr val="381dff"/>
                </a:solidFill>
                <a:latin typeface="Roboto Medium"/>
              </a:rPr>
              <a:t>Why</a:t>
            </a:r>
            <a:r>
              <a:rPr b="1" lang="en-IN" sz="2400" spc="145" strike="noStrike">
                <a:solidFill>
                  <a:srgbClr val="381dff"/>
                </a:solidFill>
                <a:latin typeface="Roboto Medium"/>
              </a:rPr>
              <a:t> </a:t>
            </a:r>
            <a:r>
              <a:rPr b="1" lang="en-IN" sz="2400" spc="321" strike="noStrike">
                <a:solidFill>
                  <a:srgbClr val="381dff"/>
                </a:solidFill>
                <a:latin typeface="Roboto Medium"/>
              </a:rPr>
              <a:t>Encryption</a:t>
            </a:r>
            <a:r>
              <a:rPr b="1" lang="en-IN" sz="2400" spc="145" strike="noStrike">
                <a:solidFill>
                  <a:srgbClr val="381dff"/>
                </a:solidFill>
                <a:latin typeface="Roboto Medium"/>
              </a:rPr>
              <a:t> </a:t>
            </a:r>
            <a:r>
              <a:rPr b="1" lang="en-IN" sz="2400" spc="225" strike="noStrike">
                <a:solidFill>
                  <a:srgbClr val="381dff"/>
                </a:solidFill>
                <a:latin typeface="Roboto Medium"/>
              </a:rPr>
              <a:t>is</a:t>
            </a:r>
            <a:r>
              <a:rPr b="1" lang="en-IN" sz="2400" spc="145" strike="noStrike">
                <a:solidFill>
                  <a:srgbClr val="381dff"/>
                </a:solidFill>
                <a:latin typeface="Roboto Medium"/>
              </a:rPr>
              <a:t> </a:t>
            </a:r>
            <a:r>
              <a:rPr b="1" lang="en-IN" sz="2400" spc="341" strike="noStrike">
                <a:solidFill>
                  <a:srgbClr val="381dff"/>
                </a:solidFill>
                <a:latin typeface="Roboto Medium"/>
              </a:rPr>
              <a:t>needed?</a:t>
            </a:r>
            <a:endParaRPr b="0" lang="en-IN" sz="24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462960" y="393120"/>
            <a:ext cx="7593840" cy="870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2600" spc="282" strike="noStrike">
                <a:solidFill>
                  <a:srgbClr val="381dff"/>
                </a:solidFill>
                <a:latin typeface="Roboto Medium"/>
              </a:rPr>
              <a:t>Objective</a:t>
            </a:r>
            <a:endParaRPr b="0" lang="en-IN" sz="2600" spc="-1" strike="noStrike">
              <a:solidFill>
                <a:srgbClr val="000000"/>
              </a:solidFill>
              <a:latin typeface="Arial"/>
            </a:endParaRPr>
          </a:p>
        </p:txBody>
      </p:sp>
      <p:sp>
        <p:nvSpPr>
          <p:cNvPr id="210" name="object 3"/>
          <p:cNvSpPr/>
          <p:nvPr/>
        </p:nvSpPr>
        <p:spPr>
          <a:xfrm>
            <a:off x="423720" y="1271160"/>
            <a:ext cx="8028360" cy="222444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2400" spc="120" strike="noStrike">
                <a:solidFill>
                  <a:srgbClr val="595959"/>
                </a:solidFill>
                <a:latin typeface="Calibri"/>
                <a:ea typeface="DejaVu Sans"/>
              </a:rPr>
              <a:t>To</a:t>
            </a:r>
            <a:r>
              <a:rPr b="0" lang="en-IN" sz="2400" spc="60" strike="noStrike">
                <a:solidFill>
                  <a:srgbClr val="595959"/>
                </a:solidFill>
                <a:latin typeface="Calibri"/>
                <a:ea typeface="DejaVu Sans"/>
              </a:rPr>
              <a:t> </a:t>
            </a:r>
            <a:r>
              <a:rPr b="0" lang="en-IN" sz="2400" spc="140" strike="noStrike">
                <a:solidFill>
                  <a:srgbClr val="595959"/>
                </a:solidFill>
                <a:latin typeface="Calibri"/>
                <a:ea typeface="DejaVu Sans"/>
              </a:rPr>
              <a:t>develop,</a:t>
            </a:r>
            <a:endParaRPr b="0" lang="en-IN" sz="2400" spc="-1" strike="noStrike">
              <a:solidFill>
                <a:srgbClr val="000000"/>
              </a:solidFill>
              <a:latin typeface="Arial"/>
            </a:endParaRPr>
          </a:p>
          <a:p>
            <a:pPr marL="12600">
              <a:lnSpc>
                <a:spcPct val="100000"/>
              </a:lnSpc>
              <a:spcBef>
                <a:spcPts val="54"/>
              </a:spcBef>
            </a:pPr>
            <a:endParaRPr b="0" lang="en-IN" sz="1800" spc="-1" strike="noStrike">
              <a:solidFill>
                <a:srgbClr val="000000"/>
              </a:solidFill>
              <a:latin typeface="Arial"/>
            </a:endParaRPr>
          </a:p>
          <a:p>
            <a:pPr marL="469440" indent="-374760">
              <a:lnSpc>
                <a:spcPct val="114000"/>
              </a:lnSpc>
              <a:buClr>
                <a:srgbClr val="595959"/>
              </a:buClr>
              <a:buFont typeface="Arial"/>
              <a:buChar char="●"/>
              <a:tabLst>
                <a:tab algn="l" pos="469440"/>
              </a:tabLst>
            </a:pPr>
            <a:r>
              <a:rPr b="0" lang="en-IN" sz="2400" spc="267" strike="noStrike">
                <a:solidFill>
                  <a:srgbClr val="595959"/>
                </a:solidFill>
                <a:latin typeface="Calibri"/>
                <a:ea typeface="DejaVu Sans"/>
              </a:rPr>
              <a:t>A</a:t>
            </a:r>
            <a:r>
              <a:rPr b="0" lang="en-IN" sz="2400" spc="66" strike="noStrike">
                <a:solidFill>
                  <a:srgbClr val="595959"/>
                </a:solidFill>
                <a:latin typeface="Calibri"/>
                <a:ea typeface="DejaVu Sans"/>
              </a:rPr>
              <a:t> </a:t>
            </a:r>
            <a:r>
              <a:rPr b="1" lang="en-IN" sz="2400" spc="66" strike="noStrike">
                <a:solidFill>
                  <a:srgbClr val="595959"/>
                </a:solidFill>
                <a:latin typeface="Calibri"/>
                <a:ea typeface="DejaVu Sans"/>
              </a:rPr>
              <a:t>N</a:t>
            </a:r>
            <a:r>
              <a:rPr b="1" lang="en-IN" sz="2400" spc="216" strike="noStrike">
                <a:solidFill>
                  <a:srgbClr val="595959"/>
                </a:solidFill>
                <a:latin typeface="Calibri"/>
                <a:ea typeface="DejaVu Sans"/>
              </a:rPr>
              <a:t>on-</a:t>
            </a:r>
            <a:r>
              <a:rPr b="1" lang="en-IN" sz="2400" spc="94" strike="noStrike">
                <a:solidFill>
                  <a:srgbClr val="595959"/>
                </a:solidFill>
                <a:latin typeface="Calibri"/>
                <a:ea typeface="DejaVu Sans"/>
              </a:rPr>
              <a:t> A</a:t>
            </a:r>
            <a:r>
              <a:rPr b="1" lang="en-IN" sz="2400" spc="197" strike="noStrike">
                <a:solidFill>
                  <a:srgbClr val="595959"/>
                </a:solidFill>
                <a:latin typeface="Calibri"/>
                <a:ea typeface="DejaVu Sans"/>
              </a:rPr>
              <a:t>daptive</a:t>
            </a:r>
            <a:r>
              <a:rPr b="1" lang="en-IN" sz="2400" spc="94" strike="noStrike">
                <a:solidFill>
                  <a:srgbClr val="595959"/>
                </a:solidFill>
                <a:latin typeface="Calibri"/>
                <a:ea typeface="DejaVu Sans"/>
              </a:rPr>
              <a:t> P</a:t>
            </a:r>
            <a:r>
              <a:rPr b="1" lang="en-IN" sz="2400" spc="180" strike="noStrike">
                <a:solidFill>
                  <a:srgbClr val="595959"/>
                </a:solidFill>
                <a:latin typeface="Calibri"/>
                <a:ea typeface="DejaVu Sans"/>
              </a:rPr>
              <a:t>artial</a:t>
            </a:r>
            <a:r>
              <a:rPr b="1" lang="en-IN" sz="2400" spc="94" strike="noStrike">
                <a:solidFill>
                  <a:srgbClr val="595959"/>
                </a:solidFill>
                <a:latin typeface="Calibri"/>
                <a:ea typeface="DejaVu Sans"/>
              </a:rPr>
              <a:t> I</a:t>
            </a:r>
            <a:r>
              <a:rPr b="1" lang="en-IN" sz="2400" spc="267" strike="noStrike">
                <a:solidFill>
                  <a:srgbClr val="595959"/>
                </a:solidFill>
                <a:latin typeface="Calibri"/>
                <a:ea typeface="DejaVu Sans"/>
              </a:rPr>
              <a:t>mage</a:t>
            </a:r>
            <a:r>
              <a:rPr b="1" lang="en-IN" sz="2400" spc="94" strike="noStrike">
                <a:solidFill>
                  <a:srgbClr val="595959"/>
                </a:solidFill>
                <a:latin typeface="Calibri"/>
                <a:ea typeface="DejaVu Sans"/>
              </a:rPr>
              <a:t> E</a:t>
            </a:r>
            <a:r>
              <a:rPr b="1" lang="en-IN" sz="2400" spc="211" strike="noStrike">
                <a:solidFill>
                  <a:srgbClr val="595959"/>
                </a:solidFill>
                <a:latin typeface="Calibri"/>
                <a:ea typeface="DejaVu Sans"/>
              </a:rPr>
              <a:t>ncryption</a:t>
            </a:r>
            <a:r>
              <a:rPr b="1" lang="en-IN" sz="2400" spc="60" strike="noStrike">
                <a:solidFill>
                  <a:srgbClr val="595959"/>
                </a:solidFill>
                <a:latin typeface="Calibri"/>
                <a:ea typeface="DejaVu Sans"/>
              </a:rPr>
              <a:t> </a:t>
            </a:r>
            <a:r>
              <a:rPr b="0" lang="en-IN" sz="2400" spc="245" strike="noStrike">
                <a:solidFill>
                  <a:srgbClr val="595959"/>
                </a:solidFill>
                <a:latin typeface="Calibri"/>
                <a:ea typeface="DejaVu Sans"/>
              </a:rPr>
              <a:t>schemes</a:t>
            </a:r>
            <a:r>
              <a:rPr b="0" lang="en-IN" sz="2400" spc="72" strike="noStrike">
                <a:solidFill>
                  <a:srgbClr val="595959"/>
                </a:solidFill>
                <a:latin typeface="Calibri"/>
                <a:ea typeface="DejaVu Sans"/>
              </a:rPr>
              <a:t> </a:t>
            </a:r>
            <a:r>
              <a:rPr b="0" lang="en-IN" sz="2400" spc="222" strike="noStrike">
                <a:solidFill>
                  <a:srgbClr val="595959"/>
                </a:solidFill>
                <a:latin typeface="Calibri"/>
                <a:ea typeface="DejaVu Sans"/>
              </a:rPr>
              <a:t>based</a:t>
            </a:r>
            <a:r>
              <a:rPr b="0" lang="en-IN" sz="2400" spc="72" strike="noStrike">
                <a:solidFill>
                  <a:srgbClr val="595959"/>
                </a:solidFill>
                <a:latin typeface="Calibri"/>
                <a:ea typeface="DejaVu Sans"/>
              </a:rPr>
              <a:t> </a:t>
            </a:r>
            <a:r>
              <a:rPr b="0" lang="en-IN" sz="2400" spc="205" strike="noStrike">
                <a:solidFill>
                  <a:srgbClr val="595959"/>
                </a:solidFill>
                <a:latin typeface="Calibri"/>
                <a:ea typeface="DejaVu Sans"/>
              </a:rPr>
              <a:t>on </a:t>
            </a:r>
            <a:r>
              <a:rPr b="0" lang="en-IN" sz="2400" spc="157" strike="noStrike">
                <a:solidFill>
                  <a:srgbClr val="595959"/>
                </a:solidFill>
                <a:latin typeface="Calibri"/>
                <a:ea typeface="DejaVu Sans"/>
              </a:rPr>
              <a:t>chaos.</a:t>
            </a:r>
            <a:endParaRPr b="0" lang="en-IN" sz="2400" spc="-1" strike="noStrike">
              <a:solidFill>
                <a:srgbClr val="000000"/>
              </a:solidFill>
              <a:latin typeface="Arial"/>
            </a:endParaRPr>
          </a:p>
          <a:p>
            <a:pPr marL="469440" indent="-374040">
              <a:lnSpc>
                <a:spcPct val="100000"/>
              </a:lnSpc>
              <a:buClr>
                <a:srgbClr val="595959"/>
              </a:buClr>
              <a:buFont typeface="Arial"/>
              <a:buChar char="●"/>
              <a:tabLst>
                <a:tab algn="l" pos="469440"/>
              </a:tabLst>
            </a:pPr>
            <a:r>
              <a:rPr b="0" lang="en-IN" sz="2400" spc="202" strike="noStrike">
                <a:solidFill>
                  <a:srgbClr val="595959"/>
                </a:solidFill>
                <a:latin typeface="Calibri"/>
                <a:ea typeface="DejaVu Sans"/>
              </a:rPr>
              <a:t>Techniques</a:t>
            </a:r>
            <a:r>
              <a:rPr b="0" lang="en-IN" sz="2400" spc="72" strike="noStrike">
                <a:solidFill>
                  <a:srgbClr val="595959"/>
                </a:solidFill>
                <a:latin typeface="Calibri"/>
                <a:ea typeface="DejaVu Sans"/>
              </a:rPr>
              <a:t> </a:t>
            </a:r>
            <a:r>
              <a:rPr b="0" lang="en-IN" sz="2400" spc="137" strike="noStrike">
                <a:solidFill>
                  <a:srgbClr val="595959"/>
                </a:solidFill>
                <a:latin typeface="Calibri"/>
                <a:ea typeface="DejaVu Sans"/>
              </a:rPr>
              <a:t>to</a:t>
            </a:r>
            <a:r>
              <a:rPr b="0" lang="en-IN" sz="2400" spc="77" strike="noStrike">
                <a:solidFill>
                  <a:srgbClr val="595959"/>
                </a:solidFill>
                <a:latin typeface="Calibri"/>
                <a:ea typeface="DejaVu Sans"/>
              </a:rPr>
              <a:t> </a:t>
            </a:r>
            <a:r>
              <a:rPr b="0" lang="en-IN" sz="2400" spc="180" strike="noStrike">
                <a:solidFill>
                  <a:srgbClr val="595959"/>
                </a:solidFill>
                <a:latin typeface="Calibri"/>
                <a:ea typeface="DejaVu Sans"/>
              </a:rPr>
              <a:t>evaluate</a:t>
            </a:r>
            <a:r>
              <a:rPr b="0" lang="en-IN" sz="2400" spc="77" strike="noStrike">
                <a:solidFill>
                  <a:srgbClr val="595959"/>
                </a:solidFill>
                <a:latin typeface="Calibri"/>
                <a:ea typeface="DejaVu Sans"/>
              </a:rPr>
              <a:t> </a:t>
            </a:r>
            <a:r>
              <a:rPr b="0" lang="en-IN" sz="2400" spc="197" strike="noStrike">
                <a:solidFill>
                  <a:srgbClr val="595959"/>
                </a:solidFill>
                <a:latin typeface="Calibri"/>
                <a:ea typeface="DejaVu Sans"/>
              </a:rPr>
              <a:t>the</a:t>
            </a:r>
            <a:r>
              <a:rPr b="0" lang="en-IN" sz="2400" spc="55" strike="noStrike">
                <a:solidFill>
                  <a:srgbClr val="595959"/>
                </a:solidFill>
                <a:latin typeface="Calibri"/>
                <a:ea typeface="DejaVu Sans"/>
              </a:rPr>
              <a:t> </a:t>
            </a:r>
            <a:r>
              <a:rPr b="1" lang="en-IN" sz="2400" spc="182" strike="noStrike">
                <a:solidFill>
                  <a:srgbClr val="595959"/>
                </a:solidFill>
                <a:latin typeface="Calibri"/>
                <a:ea typeface="DejaVu Sans"/>
              </a:rPr>
              <a:t>quality</a:t>
            </a:r>
            <a:r>
              <a:rPr b="1" lang="en-IN" sz="2400" spc="100" strike="noStrike">
                <a:solidFill>
                  <a:srgbClr val="595959"/>
                </a:solidFill>
                <a:latin typeface="Calibri"/>
                <a:ea typeface="DejaVu Sans"/>
              </a:rPr>
              <a:t> </a:t>
            </a:r>
            <a:r>
              <a:rPr b="1" lang="en-IN" sz="2400" spc="157" strike="noStrike">
                <a:solidFill>
                  <a:srgbClr val="595959"/>
                </a:solidFill>
                <a:latin typeface="Calibri"/>
                <a:ea typeface="DejaVu Sans"/>
              </a:rPr>
              <a:t>of</a:t>
            </a:r>
            <a:r>
              <a:rPr b="1" lang="en-IN" sz="2400" spc="100" strike="noStrike">
                <a:solidFill>
                  <a:srgbClr val="595959"/>
                </a:solidFill>
                <a:latin typeface="Calibri"/>
                <a:ea typeface="DejaVu Sans"/>
              </a:rPr>
              <a:t> </a:t>
            </a:r>
            <a:r>
              <a:rPr b="1" lang="en-IN" sz="2400" spc="222" strike="noStrike">
                <a:solidFill>
                  <a:srgbClr val="595959"/>
                </a:solidFill>
                <a:latin typeface="Calibri"/>
                <a:ea typeface="DejaVu Sans"/>
              </a:rPr>
              <a:t>encrypted</a:t>
            </a:r>
            <a:r>
              <a:rPr b="1" lang="en-IN" sz="2400" spc="100" strike="noStrike">
                <a:solidFill>
                  <a:srgbClr val="595959"/>
                </a:solidFill>
                <a:latin typeface="Calibri"/>
                <a:ea typeface="DejaVu Sans"/>
              </a:rPr>
              <a:t> </a:t>
            </a:r>
            <a:r>
              <a:rPr b="1" lang="en-IN" sz="2400" spc="197" strike="noStrike">
                <a:solidFill>
                  <a:srgbClr val="595959"/>
                </a:solidFill>
                <a:latin typeface="Calibri"/>
                <a:ea typeface="DejaVu Sans"/>
              </a:rPr>
              <a:t>image</a:t>
            </a:r>
            <a:r>
              <a:rPr b="0" lang="en-IN" sz="2400" spc="197" strike="noStrike">
                <a:solidFill>
                  <a:srgbClr val="595959"/>
                </a:solidFill>
                <a:latin typeface="Calibri"/>
                <a:ea typeface="DejaVu Sans"/>
              </a:rPr>
              <a:t>.</a:t>
            </a:r>
            <a:endParaRPr b="0" lang="en-IN" sz="24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2457720" y="2167560"/>
            <a:ext cx="4227840" cy="8694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5200" spc="321" strike="noStrike">
                <a:solidFill>
                  <a:srgbClr val="ffffff"/>
                </a:solidFill>
                <a:latin typeface="Calibri"/>
              </a:rPr>
              <a:t>Methodology</a:t>
            </a:r>
            <a:endParaRPr b="0" lang="en-IN" sz="52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12" name="object 2"/>
          <p:cNvSpPr/>
          <p:nvPr/>
        </p:nvSpPr>
        <p:spPr>
          <a:xfrm>
            <a:off x="0" y="0"/>
            <a:ext cx="9141480" cy="5141160"/>
          </a:xfrm>
          <a:custGeom>
            <a:avLst/>
            <a:gdLst>
              <a:gd name="textAreaLeft" fmla="*/ 0 w 9141480"/>
              <a:gd name="textAreaRight" fmla="*/ 9144000 w 9141480"/>
              <a:gd name="textAreaTop" fmla="*/ 0 h 5141160"/>
              <a:gd name="textAreaBottom" fmla="*/ 5143680 h 5141160"/>
            </a:gdLst>
            <a:ahLst/>
            <a:rect l="textAreaLeft" t="textAreaTop" r="textAreaRight" b="textAreaBottom"/>
            <a:pathLst>
              <a:path w="9144000" h="5143500">
                <a:moveTo>
                  <a:pt x="9143981" y="5143489"/>
                </a:moveTo>
                <a:lnTo>
                  <a:pt x="0" y="5143489"/>
                </a:lnTo>
                <a:lnTo>
                  <a:pt x="0" y="0"/>
                </a:lnTo>
                <a:lnTo>
                  <a:pt x="9143981" y="0"/>
                </a:lnTo>
                <a:lnTo>
                  <a:pt x="9143981" y="5143489"/>
                </a:lnTo>
                <a:close/>
              </a:path>
            </a:pathLst>
          </a:custGeom>
          <a:solidFill>
            <a:srgbClr val="21212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ffffff"/>
              </a:solidFill>
              <a:latin typeface="Arial"/>
              <a:ea typeface="DejaVu Sans"/>
            </a:endParaRPr>
          </a:p>
        </p:txBody>
      </p:sp>
      <p:sp>
        <p:nvSpPr>
          <p:cNvPr id="213" name="object 3"/>
          <p:cNvSpPr/>
          <p:nvPr/>
        </p:nvSpPr>
        <p:spPr>
          <a:xfrm>
            <a:off x="478440" y="0"/>
            <a:ext cx="111960" cy="1270080"/>
          </a:xfrm>
          <a:custGeom>
            <a:avLst/>
            <a:gdLst>
              <a:gd name="textAreaLeft" fmla="*/ 0 w 111960"/>
              <a:gd name="textAreaRight" fmla="*/ 114480 w 111960"/>
              <a:gd name="textAreaTop" fmla="*/ 0 h 1270080"/>
              <a:gd name="textAreaBottom" fmla="*/ 1272600 h 1270080"/>
            </a:gdLst>
            <a:ahLst/>
            <a:rect l="textAreaLeft" t="textAreaTop" r="textAreaRight" b="textAreaBottom"/>
            <a:pathLst>
              <a:path w="114300" h="1272540">
                <a:moveTo>
                  <a:pt x="114299" y="1271947"/>
                </a:moveTo>
                <a:lnTo>
                  <a:pt x="0" y="1271947"/>
                </a:lnTo>
                <a:lnTo>
                  <a:pt x="0" y="0"/>
                </a:lnTo>
                <a:lnTo>
                  <a:pt x="114299" y="0"/>
                </a:lnTo>
                <a:lnTo>
                  <a:pt x="114299" y="1271947"/>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214" name="PlaceHolder 1"/>
          <p:cNvSpPr>
            <a:spLocks noGrp="1"/>
          </p:cNvSpPr>
          <p:nvPr>
            <p:ph type="title"/>
          </p:nvPr>
        </p:nvSpPr>
        <p:spPr>
          <a:xfrm>
            <a:off x="693720" y="234720"/>
            <a:ext cx="2203560" cy="9244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en-IN" sz="3000" spc="367" strike="noStrike">
                <a:solidFill>
                  <a:srgbClr val="ffffff"/>
                </a:solidFill>
                <a:latin typeface="Calibri"/>
              </a:rPr>
              <a:t>Flow</a:t>
            </a:r>
            <a:r>
              <a:rPr b="1" lang="en-IN" sz="3000" spc="180" strike="noStrike">
                <a:solidFill>
                  <a:srgbClr val="ffffff"/>
                </a:solidFill>
                <a:latin typeface="Calibri"/>
              </a:rPr>
              <a:t> </a:t>
            </a:r>
            <a:r>
              <a:rPr b="1" lang="en-IN" sz="3000" spc="352" strike="noStrike">
                <a:solidFill>
                  <a:srgbClr val="ffffff"/>
                </a:solidFill>
                <a:latin typeface="Calibri"/>
              </a:rPr>
              <a:t>Chart </a:t>
            </a:r>
            <a:r>
              <a:rPr b="1" lang="en-IN" sz="3000" spc="242" strike="noStrike">
                <a:solidFill>
                  <a:srgbClr val="ffffff"/>
                </a:solidFill>
                <a:latin typeface="Calibri"/>
              </a:rPr>
              <a:t>Illustration</a:t>
            </a:r>
            <a:endParaRPr b="0" lang="en-IN" sz="3000" spc="-1" strike="noStrike">
              <a:solidFill>
                <a:srgbClr val="000000"/>
              </a:solidFill>
              <a:latin typeface="Arial"/>
            </a:endParaRPr>
          </a:p>
        </p:txBody>
      </p:sp>
      <p:grpSp>
        <p:nvGrpSpPr>
          <p:cNvPr id="215" name="object 5"/>
          <p:cNvGrpSpPr/>
          <p:nvPr/>
        </p:nvGrpSpPr>
        <p:grpSpPr>
          <a:xfrm>
            <a:off x="4512240" y="1170360"/>
            <a:ext cx="1905120" cy="276120"/>
            <a:chOff x="4512240" y="1170360"/>
            <a:chExt cx="1905120" cy="276120"/>
          </a:xfrm>
        </p:grpSpPr>
        <p:sp>
          <p:nvSpPr>
            <p:cNvPr id="216" name="object 6"/>
            <p:cNvSpPr/>
            <p:nvPr/>
          </p:nvSpPr>
          <p:spPr>
            <a:xfrm>
              <a:off x="4512240" y="1170360"/>
              <a:ext cx="1905120" cy="276120"/>
            </a:xfrm>
            <a:custGeom>
              <a:avLst/>
              <a:gdLst>
                <a:gd name="textAreaLeft" fmla="*/ 0 w 1905120"/>
                <a:gd name="textAreaRight" fmla="*/ 1907640 w 1905120"/>
                <a:gd name="textAreaTop" fmla="*/ 0 h 276120"/>
                <a:gd name="textAreaBottom" fmla="*/ 278640 h 276120"/>
              </a:gdLst>
              <a:ahLst/>
              <a:rect l="textAreaLeft" t="textAreaTop" r="textAreaRight" b="textAreaBottom"/>
              <a:pathLst>
                <a:path w="1907539" h="278765">
                  <a:moveTo>
                    <a:pt x="1837721" y="278699"/>
                  </a:moveTo>
                  <a:lnTo>
                    <a:pt x="0" y="278699"/>
                  </a:lnTo>
                  <a:lnTo>
                    <a:pt x="69674" y="0"/>
                  </a:lnTo>
                  <a:lnTo>
                    <a:pt x="1907396" y="0"/>
                  </a:lnTo>
                  <a:lnTo>
                    <a:pt x="1837721" y="278699"/>
                  </a:lnTo>
                  <a:close/>
                </a:path>
              </a:pathLst>
            </a:custGeom>
            <a:solidFill>
              <a:srgbClr val="21212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ffffff"/>
                </a:solidFill>
                <a:latin typeface="Arial"/>
                <a:ea typeface="DejaVu Sans"/>
              </a:endParaRPr>
            </a:p>
          </p:txBody>
        </p:sp>
        <p:sp>
          <p:nvSpPr>
            <p:cNvPr id="217" name="object 7"/>
            <p:cNvSpPr/>
            <p:nvPr/>
          </p:nvSpPr>
          <p:spPr>
            <a:xfrm>
              <a:off x="4512240" y="1170360"/>
              <a:ext cx="1905120" cy="276120"/>
            </a:xfrm>
            <a:custGeom>
              <a:avLst/>
              <a:gdLst>
                <a:gd name="textAreaLeft" fmla="*/ 0 w 1905120"/>
                <a:gd name="textAreaRight" fmla="*/ 1907640 w 1905120"/>
                <a:gd name="textAreaTop" fmla="*/ 0 h 276120"/>
                <a:gd name="textAreaBottom" fmla="*/ 278640 h 276120"/>
              </a:gdLst>
              <a:ahLst/>
              <a:rect l="textAreaLeft" t="textAreaTop" r="textAreaRight" b="textAreaBottom"/>
              <a:pathLst>
                <a:path w="1907539" h="278765">
                  <a:moveTo>
                    <a:pt x="0" y="278699"/>
                  </a:moveTo>
                  <a:lnTo>
                    <a:pt x="69674" y="0"/>
                  </a:lnTo>
                  <a:lnTo>
                    <a:pt x="1907396" y="0"/>
                  </a:lnTo>
                  <a:lnTo>
                    <a:pt x="1837721" y="278699"/>
                  </a:lnTo>
                  <a:lnTo>
                    <a:pt x="0" y="278699"/>
                  </a:lnTo>
                  <a:close/>
                </a:path>
              </a:pathLst>
            </a:custGeom>
            <a:noFill/>
            <a:ln w="19049">
              <a:solidFill>
                <a:srgbClr val="ffff00"/>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218" name="object 8"/>
          <p:cNvSpPr/>
          <p:nvPr/>
        </p:nvSpPr>
        <p:spPr>
          <a:xfrm>
            <a:off x="4779360" y="1185120"/>
            <a:ext cx="1372320" cy="2253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400" spc="126" strike="noStrike">
                <a:solidFill>
                  <a:srgbClr val="ffffff"/>
                </a:solidFill>
                <a:latin typeface="Calibri"/>
                <a:ea typeface="DejaVu Sans"/>
              </a:rPr>
              <a:t>Original</a:t>
            </a:r>
            <a:r>
              <a:rPr b="0" lang="en-IN" sz="1400" spc="72" strike="noStrike">
                <a:solidFill>
                  <a:srgbClr val="ffffff"/>
                </a:solidFill>
                <a:latin typeface="Calibri"/>
                <a:ea typeface="DejaVu Sans"/>
              </a:rPr>
              <a:t> </a:t>
            </a:r>
            <a:r>
              <a:rPr b="0" lang="en-IN" sz="1400" spc="180" strike="noStrike">
                <a:solidFill>
                  <a:srgbClr val="ffffff"/>
                </a:solidFill>
                <a:latin typeface="Calibri"/>
                <a:ea typeface="DejaVu Sans"/>
              </a:rPr>
              <a:t>Image</a:t>
            </a:r>
            <a:endParaRPr b="0" lang="en-IN" sz="1400" spc="-1" strike="noStrike">
              <a:solidFill>
                <a:srgbClr val="000000"/>
              </a:solidFill>
              <a:latin typeface="Arial"/>
            </a:endParaRPr>
          </a:p>
        </p:txBody>
      </p:sp>
      <p:sp>
        <p:nvSpPr>
          <p:cNvPr id="219" name="object 9"/>
          <p:cNvSpPr/>
          <p:nvPr/>
        </p:nvSpPr>
        <p:spPr>
          <a:xfrm>
            <a:off x="4597560" y="1760400"/>
            <a:ext cx="1700640" cy="262440"/>
          </a:xfrm>
          <a:prstGeom prst="rect">
            <a:avLst/>
          </a:prstGeom>
          <a:noFill/>
          <a:ln w="19049">
            <a:solidFill>
              <a:srgbClr val="edff41"/>
            </a:solidFill>
            <a:round/>
          </a:ln>
        </p:spPr>
        <p:style>
          <a:lnRef idx="0"/>
          <a:fillRef idx="0"/>
          <a:effectRef idx="0"/>
          <a:fontRef idx="minor"/>
        </p:style>
        <p:txBody>
          <a:bodyPr lIns="0" rIns="0" tIns="49680" bIns="0" anchor="t">
            <a:spAutoFit/>
          </a:bodyPr>
          <a:p>
            <a:pPr marL="109800">
              <a:lnSpc>
                <a:spcPct val="100000"/>
              </a:lnSpc>
              <a:spcBef>
                <a:spcPts val="391"/>
              </a:spcBef>
            </a:pPr>
            <a:r>
              <a:rPr b="0" lang="en-IN" sz="1400" spc="137" strike="noStrike">
                <a:solidFill>
                  <a:srgbClr val="ffffff"/>
                </a:solidFill>
                <a:latin typeface="Calibri"/>
                <a:ea typeface="DejaVu Sans"/>
              </a:rPr>
              <a:t>Bitplane</a:t>
            </a:r>
            <a:r>
              <a:rPr b="0" lang="en-IN" sz="1400" spc="72" strike="noStrike">
                <a:solidFill>
                  <a:srgbClr val="ffffff"/>
                </a:solidFill>
                <a:latin typeface="Calibri"/>
                <a:ea typeface="DejaVu Sans"/>
              </a:rPr>
              <a:t> </a:t>
            </a:r>
            <a:r>
              <a:rPr b="0" lang="en-IN" sz="1400" spc="180" strike="noStrike">
                <a:solidFill>
                  <a:srgbClr val="ffffff"/>
                </a:solidFill>
                <a:latin typeface="Calibri"/>
                <a:ea typeface="DejaVu Sans"/>
              </a:rPr>
              <a:t>Images</a:t>
            </a:r>
            <a:endParaRPr b="0" lang="en-IN" sz="1400" spc="-1" strike="noStrike">
              <a:solidFill>
                <a:srgbClr val="000000"/>
              </a:solidFill>
              <a:latin typeface="Arial"/>
            </a:endParaRPr>
          </a:p>
        </p:txBody>
      </p:sp>
      <p:grpSp>
        <p:nvGrpSpPr>
          <p:cNvPr id="220" name="object 10"/>
          <p:cNvGrpSpPr/>
          <p:nvPr/>
        </p:nvGrpSpPr>
        <p:grpSpPr>
          <a:xfrm>
            <a:off x="4225320" y="2400480"/>
            <a:ext cx="2469600" cy="681480"/>
            <a:chOff x="4225320" y="2400480"/>
            <a:chExt cx="2469600" cy="681480"/>
          </a:xfrm>
        </p:grpSpPr>
        <p:sp>
          <p:nvSpPr>
            <p:cNvPr id="221" name="object 11"/>
            <p:cNvSpPr/>
            <p:nvPr/>
          </p:nvSpPr>
          <p:spPr>
            <a:xfrm>
              <a:off x="4225320" y="2400480"/>
              <a:ext cx="2469600" cy="681480"/>
            </a:xfrm>
            <a:custGeom>
              <a:avLst/>
              <a:gdLst>
                <a:gd name="textAreaLeft" fmla="*/ 0 w 2469600"/>
                <a:gd name="textAreaRight" fmla="*/ 2472120 w 2469600"/>
                <a:gd name="textAreaTop" fmla="*/ 0 h 681480"/>
                <a:gd name="textAreaBottom" fmla="*/ 684000 h 681480"/>
              </a:gdLst>
              <a:ahLst/>
              <a:rect l="textAreaLeft" t="textAreaTop" r="textAreaRight" b="textAreaBottom"/>
              <a:pathLst>
                <a:path w="2472054" h="683894">
                  <a:moveTo>
                    <a:pt x="1235847" y="683698"/>
                  </a:moveTo>
                  <a:lnTo>
                    <a:pt x="0" y="341849"/>
                  </a:lnTo>
                  <a:lnTo>
                    <a:pt x="1235847" y="0"/>
                  </a:lnTo>
                  <a:lnTo>
                    <a:pt x="2471695" y="341849"/>
                  </a:lnTo>
                  <a:lnTo>
                    <a:pt x="1235847" y="683698"/>
                  </a:lnTo>
                  <a:close/>
                </a:path>
              </a:pathLst>
            </a:custGeom>
            <a:solidFill>
              <a:srgbClr val="21212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ffffff"/>
                </a:solidFill>
                <a:latin typeface="Arial"/>
                <a:ea typeface="DejaVu Sans"/>
              </a:endParaRPr>
            </a:p>
          </p:txBody>
        </p:sp>
        <p:sp>
          <p:nvSpPr>
            <p:cNvPr id="222" name="object 12"/>
            <p:cNvSpPr/>
            <p:nvPr/>
          </p:nvSpPr>
          <p:spPr>
            <a:xfrm>
              <a:off x="4225320" y="2400480"/>
              <a:ext cx="2469600" cy="681480"/>
            </a:xfrm>
            <a:custGeom>
              <a:avLst/>
              <a:gdLst>
                <a:gd name="textAreaLeft" fmla="*/ 0 w 2469600"/>
                <a:gd name="textAreaRight" fmla="*/ 2472120 w 2469600"/>
                <a:gd name="textAreaTop" fmla="*/ 0 h 681480"/>
                <a:gd name="textAreaBottom" fmla="*/ 684000 h 681480"/>
              </a:gdLst>
              <a:ahLst/>
              <a:rect l="textAreaLeft" t="textAreaTop" r="textAreaRight" b="textAreaBottom"/>
              <a:pathLst>
                <a:path w="2472054" h="683894">
                  <a:moveTo>
                    <a:pt x="0" y="341849"/>
                  </a:moveTo>
                  <a:lnTo>
                    <a:pt x="1235847" y="0"/>
                  </a:lnTo>
                  <a:lnTo>
                    <a:pt x="2471695" y="341849"/>
                  </a:lnTo>
                  <a:lnTo>
                    <a:pt x="1235847" y="683698"/>
                  </a:lnTo>
                  <a:lnTo>
                    <a:pt x="0" y="341849"/>
                  </a:lnTo>
                  <a:close/>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223" name="object 13"/>
          <p:cNvSpPr/>
          <p:nvPr/>
        </p:nvSpPr>
        <p:spPr>
          <a:xfrm>
            <a:off x="4964400" y="2513160"/>
            <a:ext cx="991080" cy="434880"/>
          </a:xfrm>
          <a:prstGeom prst="rect">
            <a:avLst/>
          </a:prstGeom>
          <a:noFill/>
          <a:ln w="0">
            <a:noFill/>
          </a:ln>
        </p:spPr>
        <p:style>
          <a:lnRef idx="0"/>
          <a:fillRef idx="0"/>
          <a:effectRef idx="0"/>
          <a:fontRef idx="minor"/>
        </p:style>
        <p:txBody>
          <a:bodyPr lIns="0" rIns="0" tIns="12600" bIns="0" anchor="t">
            <a:spAutoFit/>
          </a:bodyPr>
          <a:p>
            <a:pPr algn="ctr">
              <a:lnSpc>
                <a:spcPts val="1664"/>
              </a:lnSpc>
              <a:spcBef>
                <a:spcPts val="99"/>
              </a:spcBef>
            </a:pPr>
            <a:r>
              <a:rPr b="0" lang="en-IN" sz="1400" spc="140" strike="noStrike">
                <a:solidFill>
                  <a:srgbClr val="ffffff"/>
                </a:solidFill>
                <a:latin typeface="Calibri"/>
                <a:ea typeface="DejaVu Sans"/>
              </a:rPr>
              <a:t>Signiﬁcant</a:t>
            </a:r>
            <a:endParaRPr b="0" lang="en-IN" sz="1400" spc="-1" strike="noStrike">
              <a:solidFill>
                <a:srgbClr val="000000"/>
              </a:solidFill>
              <a:latin typeface="Arial"/>
            </a:endParaRPr>
          </a:p>
          <a:p>
            <a:pPr algn="ctr">
              <a:lnSpc>
                <a:spcPts val="1664"/>
              </a:lnSpc>
            </a:pPr>
            <a:r>
              <a:rPr b="0" lang="en-IN" sz="1400" spc="131" strike="noStrike">
                <a:solidFill>
                  <a:srgbClr val="ffffff"/>
                </a:solidFill>
                <a:latin typeface="Calibri"/>
                <a:ea typeface="DejaVu Sans"/>
              </a:rPr>
              <a:t>?</a:t>
            </a:r>
            <a:endParaRPr b="0" lang="en-IN" sz="1400" spc="-1" strike="noStrike">
              <a:solidFill>
                <a:srgbClr val="000000"/>
              </a:solidFill>
              <a:latin typeface="Arial"/>
            </a:endParaRPr>
          </a:p>
        </p:txBody>
      </p:sp>
      <p:sp>
        <p:nvSpPr>
          <p:cNvPr id="224" name="object 14"/>
          <p:cNvSpPr/>
          <p:nvPr/>
        </p:nvSpPr>
        <p:spPr>
          <a:xfrm>
            <a:off x="4672440" y="3910320"/>
            <a:ext cx="1533600" cy="240120"/>
          </a:xfrm>
          <a:prstGeom prst="rect">
            <a:avLst/>
          </a:prstGeom>
          <a:noFill/>
          <a:ln w="19049">
            <a:solidFill>
              <a:srgbClr val="edff41"/>
            </a:solidFill>
            <a:round/>
          </a:ln>
        </p:spPr>
        <p:style>
          <a:lnRef idx="0"/>
          <a:fillRef idx="0"/>
          <a:effectRef idx="0"/>
          <a:fontRef idx="minor"/>
        </p:style>
        <p:txBody>
          <a:bodyPr lIns="0" rIns="0" tIns="27360" bIns="0" anchor="t">
            <a:spAutoFit/>
          </a:bodyPr>
          <a:p>
            <a:pPr marL="152280">
              <a:lnSpc>
                <a:spcPct val="100000"/>
              </a:lnSpc>
              <a:spcBef>
                <a:spcPts val="215"/>
              </a:spcBef>
            </a:pPr>
            <a:r>
              <a:rPr b="0" lang="en-IN" sz="1400" spc="145" strike="noStrike">
                <a:solidFill>
                  <a:srgbClr val="ffffff"/>
                </a:solidFill>
                <a:latin typeface="Calibri"/>
                <a:ea typeface="DejaVu Sans"/>
              </a:rPr>
              <a:t>Cipher</a:t>
            </a:r>
            <a:r>
              <a:rPr b="0" lang="en-IN" sz="1400" spc="55" strike="noStrike">
                <a:solidFill>
                  <a:srgbClr val="ffffff"/>
                </a:solidFill>
                <a:latin typeface="Calibri"/>
                <a:ea typeface="DejaVu Sans"/>
              </a:rPr>
              <a:t> </a:t>
            </a:r>
            <a:r>
              <a:rPr b="0" lang="en-IN" sz="1400" spc="180" strike="noStrike">
                <a:solidFill>
                  <a:srgbClr val="ffffff"/>
                </a:solidFill>
                <a:latin typeface="Calibri"/>
                <a:ea typeface="DejaVu Sans"/>
              </a:rPr>
              <a:t>Image</a:t>
            </a:r>
            <a:endParaRPr b="0" lang="en-IN" sz="1400" spc="-1" strike="noStrike">
              <a:solidFill>
                <a:srgbClr val="000000"/>
              </a:solidFill>
              <a:latin typeface="Arial"/>
            </a:endParaRPr>
          </a:p>
        </p:txBody>
      </p:sp>
      <p:sp>
        <p:nvSpPr>
          <p:cNvPr id="225" name="object 15"/>
          <p:cNvSpPr/>
          <p:nvPr/>
        </p:nvSpPr>
        <p:spPr>
          <a:xfrm>
            <a:off x="4895640" y="3400920"/>
            <a:ext cx="1104120" cy="240120"/>
          </a:xfrm>
          <a:prstGeom prst="rect">
            <a:avLst/>
          </a:prstGeom>
          <a:noFill/>
          <a:ln w="19049">
            <a:solidFill>
              <a:srgbClr val="edff41"/>
            </a:solidFill>
            <a:round/>
          </a:ln>
        </p:spPr>
        <p:style>
          <a:lnRef idx="0"/>
          <a:fillRef idx="0"/>
          <a:effectRef idx="0"/>
          <a:fontRef idx="minor"/>
        </p:style>
        <p:txBody>
          <a:bodyPr lIns="0" rIns="0" tIns="27360" bIns="0" anchor="t">
            <a:spAutoFit/>
          </a:bodyPr>
          <a:p>
            <a:pPr marL="139680">
              <a:lnSpc>
                <a:spcPct val="100000"/>
              </a:lnSpc>
              <a:spcBef>
                <a:spcPts val="215"/>
              </a:spcBef>
            </a:pPr>
            <a:r>
              <a:rPr b="0" lang="en-IN" sz="1400" spc="180" strike="noStrike">
                <a:solidFill>
                  <a:srgbClr val="ffffff"/>
                </a:solidFill>
                <a:latin typeface="Calibri"/>
                <a:ea typeface="DejaVu Sans"/>
              </a:rPr>
              <a:t>Combine</a:t>
            </a:r>
            <a:endParaRPr b="0" lang="en-IN" sz="1400" spc="-1" strike="noStrike">
              <a:solidFill>
                <a:srgbClr val="000000"/>
              </a:solidFill>
              <a:latin typeface="Arial"/>
            </a:endParaRPr>
          </a:p>
        </p:txBody>
      </p:sp>
      <p:sp>
        <p:nvSpPr>
          <p:cNvPr id="226" name="object 16"/>
          <p:cNvSpPr/>
          <p:nvPr/>
        </p:nvSpPr>
        <p:spPr>
          <a:xfrm>
            <a:off x="2292480" y="1630080"/>
            <a:ext cx="1699920" cy="485280"/>
          </a:xfrm>
          <a:prstGeom prst="rect">
            <a:avLst/>
          </a:prstGeom>
          <a:noFill/>
          <a:ln w="19049">
            <a:solidFill>
              <a:srgbClr val="edff41"/>
            </a:solidFill>
            <a:round/>
          </a:ln>
        </p:spPr>
        <p:style>
          <a:lnRef idx="0"/>
          <a:fillRef idx="0"/>
          <a:effectRef idx="0"/>
          <a:fontRef idx="minor"/>
        </p:style>
        <p:txBody>
          <a:bodyPr lIns="0" rIns="0" tIns="66600" bIns="0" anchor="t">
            <a:spAutoFit/>
          </a:bodyPr>
          <a:p>
            <a:pPr marL="566280" indent="-468720">
              <a:lnSpc>
                <a:spcPts val="1650"/>
              </a:lnSpc>
              <a:spcBef>
                <a:spcPts val="524"/>
              </a:spcBef>
              <a:tabLst>
                <a:tab algn="l" pos="0"/>
              </a:tabLst>
            </a:pPr>
            <a:r>
              <a:rPr b="0" lang="en-IN" sz="1400" spc="180" strike="noStrike">
                <a:solidFill>
                  <a:srgbClr val="ffffff"/>
                </a:solidFill>
                <a:latin typeface="Calibri"/>
                <a:ea typeface="DejaVu Sans"/>
              </a:rPr>
              <a:t>Pseudo</a:t>
            </a:r>
            <a:r>
              <a:rPr b="0" lang="en-IN" sz="1400" spc="66" strike="noStrike">
                <a:solidFill>
                  <a:srgbClr val="ffffff"/>
                </a:solidFill>
                <a:latin typeface="Calibri"/>
                <a:ea typeface="DejaVu Sans"/>
              </a:rPr>
              <a:t> </a:t>
            </a:r>
            <a:r>
              <a:rPr b="0" lang="en-IN" sz="1400" spc="191" strike="noStrike">
                <a:solidFill>
                  <a:srgbClr val="ffffff"/>
                </a:solidFill>
                <a:latin typeface="Calibri"/>
                <a:ea typeface="DejaVu Sans"/>
              </a:rPr>
              <a:t>Random </a:t>
            </a:r>
            <a:r>
              <a:rPr b="0" lang="en-IN" sz="1400" spc="86" strike="noStrike">
                <a:solidFill>
                  <a:srgbClr val="ffffff"/>
                </a:solidFill>
                <a:latin typeface="Calibri"/>
                <a:ea typeface="DejaVu Sans"/>
              </a:rPr>
              <a:t>Matrix</a:t>
            </a:r>
            <a:endParaRPr b="0" lang="en-IN" sz="1400" spc="-1" strike="noStrike">
              <a:solidFill>
                <a:srgbClr val="000000"/>
              </a:solidFill>
              <a:latin typeface="Arial"/>
            </a:endParaRPr>
          </a:p>
        </p:txBody>
      </p:sp>
      <p:sp>
        <p:nvSpPr>
          <p:cNvPr id="227" name="object 17"/>
          <p:cNvSpPr/>
          <p:nvPr/>
        </p:nvSpPr>
        <p:spPr>
          <a:xfrm>
            <a:off x="2232360" y="3400920"/>
            <a:ext cx="1819440" cy="240120"/>
          </a:xfrm>
          <a:prstGeom prst="rect">
            <a:avLst/>
          </a:prstGeom>
          <a:noFill/>
          <a:ln w="19049">
            <a:solidFill>
              <a:srgbClr val="edff41"/>
            </a:solidFill>
            <a:round/>
          </a:ln>
        </p:spPr>
        <p:style>
          <a:lnRef idx="0"/>
          <a:fillRef idx="0"/>
          <a:effectRef idx="0"/>
          <a:fontRef idx="minor"/>
        </p:style>
        <p:txBody>
          <a:bodyPr lIns="0" rIns="0" tIns="27360" bIns="0" anchor="t">
            <a:spAutoFit/>
          </a:bodyPr>
          <a:p>
            <a:pPr marL="127800">
              <a:lnSpc>
                <a:spcPct val="100000"/>
              </a:lnSpc>
              <a:spcBef>
                <a:spcPts val="215"/>
              </a:spcBef>
            </a:pPr>
            <a:r>
              <a:rPr b="0" lang="en-IN" sz="1400" spc="157" strike="noStrike">
                <a:solidFill>
                  <a:srgbClr val="ffffff"/>
                </a:solidFill>
                <a:latin typeface="Calibri"/>
                <a:ea typeface="DejaVu Sans"/>
              </a:rPr>
              <a:t>Encrypted</a:t>
            </a:r>
            <a:r>
              <a:rPr b="0" lang="en-IN" sz="1400" spc="55" strike="noStrike">
                <a:solidFill>
                  <a:srgbClr val="ffffff"/>
                </a:solidFill>
                <a:latin typeface="Calibri"/>
                <a:ea typeface="DejaVu Sans"/>
              </a:rPr>
              <a:t> </a:t>
            </a:r>
            <a:r>
              <a:rPr b="0" lang="en-IN" sz="1400" spc="180" strike="noStrike">
                <a:solidFill>
                  <a:srgbClr val="ffffff"/>
                </a:solidFill>
                <a:latin typeface="Calibri"/>
                <a:ea typeface="DejaVu Sans"/>
              </a:rPr>
              <a:t>Image</a:t>
            </a:r>
            <a:endParaRPr b="0" lang="en-IN" sz="1400" spc="-1" strike="noStrike">
              <a:solidFill>
                <a:srgbClr val="000000"/>
              </a:solidFill>
              <a:latin typeface="Arial"/>
            </a:endParaRPr>
          </a:p>
        </p:txBody>
      </p:sp>
      <p:grpSp>
        <p:nvGrpSpPr>
          <p:cNvPr id="228" name="object 18"/>
          <p:cNvGrpSpPr/>
          <p:nvPr/>
        </p:nvGrpSpPr>
        <p:grpSpPr>
          <a:xfrm>
            <a:off x="5025600" y="535680"/>
            <a:ext cx="974160" cy="1222200"/>
            <a:chOff x="5025600" y="535680"/>
            <a:chExt cx="974160" cy="1222200"/>
          </a:xfrm>
        </p:grpSpPr>
        <p:sp>
          <p:nvSpPr>
            <p:cNvPr id="229" name="object 19"/>
            <p:cNvSpPr/>
            <p:nvPr/>
          </p:nvSpPr>
          <p:spPr>
            <a:xfrm>
              <a:off x="5452560" y="1449360"/>
              <a:ext cx="10800" cy="236880"/>
            </a:xfrm>
            <a:custGeom>
              <a:avLst/>
              <a:gdLst>
                <a:gd name="textAreaLeft" fmla="*/ 0 w 10800"/>
                <a:gd name="textAreaRight" fmla="*/ 13320 w 10800"/>
                <a:gd name="textAreaTop" fmla="*/ 0 h 236880"/>
                <a:gd name="textAreaBottom" fmla="*/ 239400 h 236880"/>
              </a:gdLst>
              <a:ahLst/>
              <a:rect l="textAreaLeft" t="textAreaTop" r="textAreaRight" b="textAreaBottom"/>
              <a:pathLst>
                <a:path w="13335" h="239394">
                  <a:moveTo>
                    <a:pt x="13124" y="0"/>
                  </a:moveTo>
                  <a:lnTo>
                    <a:pt x="0" y="239009"/>
                  </a:lnTo>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230" name="object 20" descr=""/>
            <p:cNvPicPr/>
            <p:nvPr/>
          </p:nvPicPr>
          <p:blipFill>
            <a:blip r:embed="rId1"/>
            <a:stretch/>
          </p:blipFill>
          <p:spPr>
            <a:xfrm>
              <a:off x="5410080" y="1678680"/>
              <a:ext cx="79200" cy="79200"/>
            </a:xfrm>
            <a:prstGeom prst="rect">
              <a:avLst/>
            </a:prstGeom>
            <a:ln w="0">
              <a:noFill/>
            </a:ln>
          </p:spPr>
        </p:pic>
        <p:pic>
          <p:nvPicPr>
            <p:cNvPr id="231" name="object 21" descr=""/>
            <p:cNvPicPr/>
            <p:nvPr/>
          </p:nvPicPr>
          <p:blipFill>
            <a:blip r:embed="rId2"/>
            <a:stretch/>
          </p:blipFill>
          <p:spPr>
            <a:xfrm>
              <a:off x="5424840" y="859320"/>
              <a:ext cx="79200" cy="276120"/>
            </a:xfrm>
            <a:prstGeom prst="rect">
              <a:avLst/>
            </a:prstGeom>
            <a:ln w="0">
              <a:noFill/>
            </a:ln>
          </p:spPr>
        </p:pic>
        <p:sp>
          <p:nvSpPr>
            <p:cNvPr id="232" name="object 22"/>
            <p:cNvSpPr/>
            <p:nvPr/>
          </p:nvSpPr>
          <p:spPr>
            <a:xfrm>
              <a:off x="5025600" y="535680"/>
              <a:ext cx="974160" cy="321480"/>
            </a:xfrm>
            <a:custGeom>
              <a:avLst/>
              <a:gdLst>
                <a:gd name="textAreaLeft" fmla="*/ 0 w 974160"/>
                <a:gd name="textAreaRight" fmla="*/ 976680 w 974160"/>
                <a:gd name="textAreaTop" fmla="*/ 0 h 321480"/>
                <a:gd name="textAreaBottom" fmla="*/ 324000 h 321480"/>
              </a:gdLst>
              <a:ahLst/>
              <a:rect l="textAreaLeft" t="textAreaTop" r="textAreaRight" b="textAreaBottom"/>
              <a:pathLst>
                <a:path w="976629" h="323850">
                  <a:moveTo>
                    <a:pt x="0" y="161849"/>
                  </a:moveTo>
                  <a:lnTo>
                    <a:pt x="4455" y="139887"/>
                  </a:lnTo>
                  <a:lnTo>
                    <a:pt x="17435" y="118823"/>
                  </a:lnTo>
                  <a:lnTo>
                    <a:pt x="66638" y="80160"/>
                  </a:lnTo>
                  <a:lnTo>
                    <a:pt x="101700" y="62948"/>
                  </a:lnTo>
                  <a:lnTo>
                    <a:pt x="142959" y="47404"/>
                  </a:lnTo>
                  <a:lnTo>
                    <a:pt x="189834" y="33723"/>
                  </a:lnTo>
                  <a:lnTo>
                    <a:pt x="241743" y="22097"/>
                  </a:lnTo>
                  <a:lnTo>
                    <a:pt x="298106" y="12718"/>
                  </a:lnTo>
                  <a:lnTo>
                    <a:pt x="358341" y="5781"/>
                  </a:lnTo>
                  <a:lnTo>
                    <a:pt x="421865" y="1477"/>
                  </a:lnTo>
                  <a:lnTo>
                    <a:pt x="488099" y="0"/>
                  </a:lnTo>
                  <a:lnTo>
                    <a:pt x="554332" y="1477"/>
                  </a:lnTo>
                  <a:lnTo>
                    <a:pt x="617856" y="5781"/>
                  </a:lnTo>
                  <a:lnTo>
                    <a:pt x="678091" y="12718"/>
                  </a:lnTo>
                  <a:lnTo>
                    <a:pt x="734454" y="22097"/>
                  </a:lnTo>
                  <a:lnTo>
                    <a:pt x="786363" y="33723"/>
                  </a:lnTo>
                  <a:lnTo>
                    <a:pt x="833238" y="47404"/>
                  </a:lnTo>
                  <a:lnTo>
                    <a:pt x="874497" y="62948"/>
                  </a:lnTo>
                  <a:lnTo>
                    <a:pt x="909559" y="80160"/>
                  </a:lnTo>
                  <a:lnTo>
                    <a:pt x="958762" y="118823"/>
                  </a:lnTo>
                  <a:lnTo>
                    <a:pt x="976198" y="161849"/>
                  </a:lnTo>
                  <a:lnTo>
                    <a:pt x="958762" y="204875"/>
                  </a:lnTo>
                  <a:lnTo>
                    <a:pt x="909559" y="243538"/>
                  </a:lnTo>
                  <a:lnTo>
                    <a:pt x="874497" y="260751"/>
                  </a:lnTo>
                  <a:lnTo>
                    <a:pt x="833238" y="276294"/>
                  </a:lnTo>
                  <a:lnTo>
                    <a:pt x="786363" y="289976"/>
                  </a:lnTo>
                  <a:lnTo>
                    <a:pt x="734454" y="301602"/>
                  </a:lnTo>
                  <a:lnTo>
                    <a:pt x="678091" y="310980"/>
                  </a:lnTo>
                  <a:lnTo>
                    <a:pt x="617856" y="317917"/>
                  </a:lnTo>
                  <a:lnTo>
                    <a:pt x="554332" y="322221"/>
                  </a:lnTo>
                  <a:lnTo>
                    <a:pt x="488099" y="323699"/>
                  </a:lnTo>
                  <a:lnTo>
                    <a:pt x="421865" y="322221"/>
                  </a:lnTo>
                  <a:lnTo>
                    <a:pt x="358341" y="317917"/>
                  </a:lnTo>
                  <a:lnTo>
                    <a:pt x="298106" y="310980"/>
                  </a:lnTo>
                  <a:lnTo>
                    <a:pt x="241743" y="301602"/>
                  </a:lnTo>
                  <a:lnTo>
                    <a:pt x="189834" y="289976"/>
                  </a:lnTo>
                  <a:lnTo>
                    <a:pt x="142959" y="276294"/>
                  </a:lnTo>
                  <a:lnTo>
                    <a:pt x="101700" y="260751"/>
                  </a:lnTo>
                  <a:lnTo>
                    <a:pt x="66638" y="243538"/>
                  </a:lnTo>
                  <a:lnTo>
                    <a:pt x="17435" y="204875"/>
                  </a:lnTo>
                  <a:lnTo>
                    <a:pt x="4455" y="183811"/>
                  </a:lnTo>
                  <a:lnTo>
                    <a:pt x="0" y="161849"/>
                  </a:lnTo>
                  <a:close/>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grpSp>
        <p:nvGrpSpPr>
          <p:cNvPr id="233" name="object 23"/>
          <p:cNvGrpSpPr/>
          <p:nvPr/>
        </p:nvGrpSpPr>
        <p:grpSpPr>
          <a:xfrm>
            <a:off x="2733120" y="2084040"/>
            <a:ext cx="2765520" cy="811440"/>
            <a:chOff x="2733120" y="2084040"/>
            <a:chExt cx="2765520" cy="811440"/>
          </a:xfrm>
        </p:grpSpPr>
        <p:sp>
          <p:nvSpPr>
            <p:cNvPr id="234" name="object 24"/>
            <p:cNvSpPr/>
            <p:nvPr/>
          </p:nvSpPr>
          <p:spPr>
            <a:xfrm>
              <a:off x="5456160" y="2084040"/>
              <a:ext cx="1440" cy="241920"/>
            </a:xfrm>
            <a:custGeom>
              <a:avLst/>
              <a:gdLst>
                <a:gd name="textAreaLeft" fmla="*/ 0 w 1440"/>
                <a:gd name="textAreaRight" fmla="*/ 3960 w 1440"/>
                <a:gd name="textAreaTop" fmla="*/ 0 h 241920"/>
                <a:gd name="textAreaBottom" fmla="*/ 244440 h 241920"/>
              </a:gdLst>
              <a:ahLst/>
              <a:rect l="textAreaLeft" t="textAreaTop" r="textAreaRight" b="textAreaBottom"/>
              <a:pathLst>
                <a:path w="3810" h="244475">
                  <a:moveTo>
                    <a:pt x="0" y="0"/>
                  </a:moveTo>
                  <a:lnTo>
                    <a:pt x="3699" y="244309"/>
                  </a:lnTo>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235" name="object 25" descr=""/>
            <p:cNvPicPr/>
            <p:nvPr/>
          </p:nvPicPr>
          <p:blipFill>
            <a:blip r:embed="rId3"/>
            <a:stretch/>
          </p:blipFill>
          <p:spPr>
            <a:xfrm>
              <a:off x="5419440" y="2318760"/>
              <a:ext cx="79200" cy="79200"/>
            </a:xfrm>
            <a:prstGeom prst="rect">
              <a:avLst/>
            </a:prstGeom>
            <a:ln w="0">
              <a:noFill/>
            </a:ln>
          </p:spPr>
        </p:pic>
        <p:sp>
          <p:nvSpPr>
            <p:cNvPr id="236" name="object 26"/>
            <p:cNvSpPr/>
            <p:nvPr/>
          </p:nvSpPr>
          <p:spPr>
            <a:xfrm>
              <a:off x="2733120" y="2586960"/>
              <a:ext cx="817920" cy="308520"/>
            </a:xfrm>
            <a:custGeom>
              <a:avLst/>
              <a:gdLst>
                <a:gd name="textAreaLeft" fmla="*/ 0 w 817920"/>
                <a:gd name="textAreaRight" fmla="*/ 820440 w 817920"/>
                <a:gd name="textAreaTop" fmla="*/ 0 h 308520"/>
                <a:gd name="textAreaBottom" fmla="*/ 311040 h 308520"/>
              </a:gdLst>
              <a:ahLst/>
              <a:rect l="textAreaLeft" t="textAreaTop" r="textAreaRight" b="textAreaBottom"/>
              <a:pathLst>
                <a:path w="820420" h="311150">
                  <a:moveTo>
                    <a:pt x="0" y="155549"/>
                  </a:moveTo>
                  <a:lnTo>
                    <a:pt x="5367" y="130320"/>
                  </a:lnTo>
                  <a:lnTo>
                    <a:pt x="20906" y="106386"/>
                  </a:lnTo>
                  <a:lnTo>
                    <a:pt x="79123" y="63687"/>
                  </a:lnTo>
                  <a:lnTo>
                    <a:pt x="120112" y="45562"/>
                  </a:lnTo>
                  <a:lnTo>
                    <a:pt x="167896" y="30014"/>
                  </a:lnTo>
                  <a:lnTo>
                    <a:pt x="221631" y="17363"/>
                  </a:lnTo>
                  <a:lnTo>
                    <a:pt x="280473" y="7930"/>
                  </a:lnTo>
                  <a:lnTo>
                    <a:pt x="343577" y="2036"/>
                  </a:lnTo>
                  <a:lnTo>
                    <a:pt x="410099" y="0"/>
                  </a:lnTo>
                  <a:lnTo>
                    <a:pt x="476615" y="2036"/>
                  </a:lnTo>
                  <a:lnTo>
                    <a:pt x="539715" y="7930"/>
                  </a:lnTo>
                  <a:lnTo>
                    <a:pt x="598555" y="17363"/>
                  </a:lnTo>
                  <a:lnTo>
                    <a:pt x="652291" y="30014"/>
                  </a:lnTo>
                  <a:lnTo>
                    <a:pt x="700076" y="45562"/>
                  </a:lnTo>
                  <a:lnTo>
                    <a:pt x="741068" y="63687"/>
                  </a:lnTo>
                  <a:lnTo>
                    <a:pt x="774420" y="84069"/>
                  </a:lnTo>
                  <a:lnTo>
                    <a:pt x="814830" y="130320"/>
                  </a:lnTo>
                  <a:lnTo>
                    <a:pt x="820198" y="155549"/>
                  </a:lnTo>
                  <a:lnTo>
                    <a:pt x="799289" y="204712"/>
                  </a:lnTo>
                  <a:lnTo>
                    <a:pt x="741068" y="247411"/>
                  </a:lnTo>
                  <a:lnTo>
                    <a:pt x="700076" y="265536"/>
                  </a:lnTo>
                  <a:lnTo>
                    <a:pt x="652291" y="281085"/>
                  </a:lnTo>
                  <a:lnTo>
                    <a:pt x="598555" y="293735"/>
                  </a:lnTo>
                  <a:lnTo>
                    <a:pt x="539715" y="303168"/>
                  </a:lnTo>
                  <a:lnTo>
                    <a:pt x="476615" y="309063"/>
                  </a:lnTo>
                  <a:lnTo>
                    <a:pt x="410099" y="311099"/>
                  </a:lnTo>
                  <a:lnTo>
                    <a:pt x="343577" y="309063"/>
                  </a:lnTo>
                  <a:lnTo>
                    <a:pt x="280473" y="303168"/>
                  </a:lnTo>
                  <a:lnTo>
                    <a:pt x="221631" y="293735"/>
                  </a:lnTo>
                  <a:lnTo>
                    <a:pt x="167896" y="281085"/>
                  </a:lnTo>
                  <a:lnTo>
                    <a:pt x="120112" y="265536"/>
                  </a:lnTo>
                  <a:lnTo>
                    <a:pt x="79123" y="247411"/>
                  </a:lnTo>
                  <a:lnTo>
                    <a:pt x="45773" y="227030"/>
                  </a:lnTo>
                  <a:lnTo>
                    <a:pt x="5367" y="180778"/>
                  </a:lnTo>
                  <a:lnTo>
                    <a:pt x="0" y="155549"/>
                  </a:lnTo>
                  <a:close/>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grpSp>
      <p:sp>
        <p:nvSpPr>
          <p:cNvPr id="237" name="object 27"/>
          <p:cNvSpPr/>
          <p:nvPr/>
        </p:nvSpPr>
        <p:spPr>
          <a:xfrm>
            <a:off x="5241600" y="572760"/>
            <a:ext cx="462240" cy="2253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400" spc="106" strike="noStrike">
                <a:solidFill>
                  <a:srgbClr val="ffffff"/>
                </a:solidFill>
                <a:latin typeface="Calibri"/>
                <a:ea typeface="DejaVu Sans"/>
              </a:rPr>
              <a:t>Start</a:t>
            </a:r>
            <a:endParaRPr b="0" lang="en-IN" sz="1400" spc="-1" strike="noStrike">
              <a:solidFill>
                <a:srgbClr val="000000"/>
              </a:solidFill>
              <a:latin typeface="Arial"/>
            </a:endParaRPr>
          </a:p>
        </p:txBody>
      </p:sp>
      <p:sp>
        <p:nvSpPr>
          <p:cNvPr id="238" name="object 28"/>
          <p:cNvSpPr/>
          <p:nvPr/>
        </p:nvSpPr>
        <p:spPr>
          <a:xfrm>
            <a:off x="2926440" y="2617920"/>
            <a:ext cx="417240" cy="2253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400" spc="182" strike="noStrike">
                <a:solidFill>
                  <a:srgbClr val="ffffff"/>
                </a:solidFill>
                <a:latin typeface="Calibri"/>
                <a:ea typeface="DejaVu Sans"/>
              </a:rPr>
              <a:t>XOR</a:t>
            </a:r>
            <a:endParaRPr b="0" lang="en-IN" sz="1400" spc="-1" strike="noStrike">
              <a:solidFill>
                <a:srgbClr val="000000"/>
              </a:solidFill>
              <a:latin typeface="Arial"/>
            </a:endParaRPr>
          </a:p>
        </p:txBody>
      </p:sp>
      <p:grpSp>
        <p:nvGrpSpPr>
          <p:cNvPr id="239" name="object 29"/>
          <p:cNvGrpSpPr/>
          <p:nvPr/>
        </p:nvGrpSpPr>
        <p:grpSpPr>
          <a:xfrm>
            <a:off x="3102480" y="2176560"/>
            <a:ext cx="1120320" cy="1221840"/>
            <a:chOff x="3102480" y="2176560"/>
            <a:chExt cx="1120320" cy="1221840"/>
          </a:xfrm>
        </p:grpSpPr>
        <p:sp>
          <p:nvSpPr>
            <p:cNvPr id="240" name="object 30"/>
            <p:cNvSpPr/>
            <p:nvPr/>
          </p:nvSpPr>
          <p:spPr>
            <a:xfrm>
              <a:off x="3143160" y="2176560"/>
              <a:ext cx="1079640" cy="563760"/>
            </a:xfrm>
            <a:custGeom>
              <a:avLst/>
              <a:gdLst>
                <a:gd name="textAreaLeft" fmla="*/ 0 w 1079640"/>
                <a:gd name="textAreaRight" fmla="*/ 1082160 w 1079640"/>
                <a:gd name="textAreaTop" fmla="*/ 0 h 563760"/>
                <a:gd name="textAreaBottom" fmla="*/ 566280 h 563760"/>
              </a:gdLst>
              <a:ahLst/>
              <a:rect l="textAreaLeft" t="textAreaTop" r="textAreaRight" b="textAreaBottom"/>
              <a:pathLst>
                <a:path w="1082039" h="566419">
                  <a:moveTo>
                    <a:pt x="1081847" y="565973"/>
                  </a:moveTo>
                  <a:lnTo>
                    <a:pt x="482349" y="565973"/>
                  </a:lnTo>
                </a:path>
                <a:path w="1082039" h="566419">
                  <a:moveTo>
                    <a:pt x="0" y="0"/>
                  </a:moveTo>
                  <a:lnTo>
                    <a:pt x="0" y="338199"/>
                  </a:lnTo>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241" name="object 31" descr=""/>
            <p:cNvPicPr/>
            <p:nvPr/>
          </p:nvPicPr>
          <p:blipFill>
            <a:blip r:embed="rId4"/>
            <a:stretch/>
          </p:blipFill>
          <p:spPr>
            <a:xfrm>
              <a:off x="3102480" y="2505240"/>
              <a:ext cx="79200" cy="79200"/>
            </a:xfrm>
            <a:prstGeom prst="rect">
              <a:avLst/>
            </a:prstGeom>
            <a:ln w="0">
              <a:noFill/>
            </a:ln>
          </p:spPr>
        </p:pic>
        <p:pic>
          <p:nvPicPr>
            <p:cNvPr id="242" name="object 32" descr=""/>
            <p:cNvPicPr/>
            <p:nvPr/>
          </p:nvPicPr>
          <p:blipFill>
            <a:blip r:embed="rId5"/>
            <a:stretch/>
          </p:blipFill>
          <p:spPr>
            <a:xfrm>
              <a:off x="3553560" y="2701440"/>
              <a:ext cx="79200" cy="79200"/>
            </a:xfrm>
            <a:prstGeom prst="rect">
              <a:avLst/>
            </a:prstGeom>
            <a:ln w="0">
              <a:noFill/>
            </a:ln>
          </p:spPr>
        </p:pic>
        <p:sp>
          <p:nvSpPr>
            <p:cNvPr id="243" name="object 33"/>
            <p:cNvSpPr/>
            <p:nvPr/>
          </p:nvSpPr>
          <p:spPr>
            <a:xfrm>
              <a:off x="3143520" y="2898000"/>
              <a:ext cx="360" cy="428760"/>
            </a:xfrm>
            <a:custGeom>
              <a:avLst/>
              <a:gdLst>
                <a:gd name="textAreaLeft" fmla="*/ 0 w 360"/>
                <a:gd name="textAreaRight" fmla="*/ 46080 w 360"/>
                <a:gd name="textAreaTop" fmla="*/ 0 h 428760"/>
                <a:gd name="textAreaBottom" fmla="*/ 431280 h 428760"/>
              </a:gdLst>
              <a:ahLst/>
              <a:rect l="textAreaLeft" t="textAreaTop" r="textAreaRight" b="textAreaBottom"/>
              <a:pathLst>
                <a:path w="0" h="431164">
                  <a:moveTo>
                    <a:pt x="0" y="0"/>
                  </a:moveTo>
                  <a:lnTo>
                    <a:pt x="0" y="430599"/>
                  </a:lnTo>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244" name="object 34" descr=""/>
            <p:cNvPicPr/>
            <p:nvPr/>
          </p:nvPicPr>
          <p:blipFill>
            <a:blip r:embed="rId6"/>
            <a:stretch/>
          </p:blipFill>
          <p:spPr>
            <a:xfrm>
              <a:off x="3102480" y="3319200"/>
              <a:ext cx="79200" cy="79200"/>
            </a:xfrm>
            <a:prstGeom prst="rect">
              <a:avLst/>
            </a:prstGeom>
            <a:ln w="0">
              <a:noFill/>
            </a:ln>
          </p:spPr>
        </p:pic>
      </p:grpSp>
      <p:sp>
        <p:nvSpPr>
          <p:cNvPr id="245" name="object 35"/>
          <p:cNvSpPr/>
          <p:nvPr/>
        </p:nvSpPr>
        <p:spPr>
          <a:xfrm>
            <a:off x="5013360" y="4419720"/>
            <a:ext cx="868680" cy="321480"/>
          </a:xfrm>
          <a:custGeom>
            <a:avLst/>
            <a:gdLst>
              <a:gd name="textAreaLeft" fmla="*/ 0 w 868680"/>
              <a:gd name="textAreaRight" fmla="*/ 871200 w 868680"/>
              <a:gd name="textAreaTop" fmla="*/ 0 h 321480"/>
              <a:gd name="textAreaBottom" fmla="*/ 324000 h 321480"/>
            </a:gdLst>
            <a:ahLst/>
            <a:rect l="textAreaLeft" t="textAreaTop" r="textAreaRight" b="textAreaBottom"/>
            <a:pathLst>
              <a:path w="871220" h="323850">
                <a:moveTo>
                  <a:pt x="0" y="161849"/>
                </a:moveTo>
                <a:lnTo>
                  <a:pt x="4721" y="137935"/>
                </a:lnTo>
                <a:lnTo>
                  <a:pt x="18437" y="115109"/>
                </a:lnTo>
                <a:lnTo>
                  <a:pt x="70157" y="73726"/>
                </a:lnTo>
                <a:lnTo>
                  <a:pt x="106814" y="55669"/>
                </a:lnTo>
                <a:lnTo>
                  <a:pt x="149769" y="39703"/>
                </a:lnTo>
                <a:lnTo>
                  <a:pt x="198350" y="26078"/>
                </a:lnTo>
                <a:lnTo>
                  <a:pt x="251882" y="15044"/>
                </a:lnTo>
                <a:lnTo>
                  <a:pt x="309692" y="6853"/>
                </a:lnTo>
                <a:lnTo>
                  <a:pt x="371105" y="1755"/>
                </a:lnTo>
                <a:lnTo>
                  <a:pt x="435449" y="0"/>
                </a:lnTo>
                <a:lnTo>
                  <a:pt x="499798" y="1755"/>
                </a:lnTo>
                <a:lnTo>
                  <a:pt x="561215" y="6853"/>
                </a:lnTo>
                <a:lnTo>
                  <a:pt x="619026" y="15044"/>
                </a:lnTo>
                <a:lnTo>
                  <a:pt x="672559" y="26078"/>
                </a:lnTo>
                <a:lnTo>
                  <a:pt x="721138" y="39703"/>
                </a:lnTo>
                <a:lnTo>
                  <a:pt x="764092" y="55669"/>
                </a:lnTo>
                <a:lnTo>
                  <a:pt x="800746" y="73726"/>
                </a:lnTo>
                <a:lnTo>
                  <a:pt x="852462" y="115109"/>
                </a:lnTo>
                <a:lnTo>
                  <a:pt x="870898" y="161849"/>
                </a:lnTo>
                <a:lnTo>
                  <a:pt x="852462" y="208589"/>
                </a:lnTo>
                <a:lnTo>
                  <a:pt x="800746" y="249973"/>
                </a:lnTo>
                <a:lnTo>
                  <a:pt x="764092" y="268029"/>
                </a:lnTo>
                <a:lnTo>
                  <a:pt x="721138" y="283996"/>
                </a:lnTo>
                <a:lnTo>
                  <a:pt x="672559" y="297621"/>
                </a:lnTo>
                <a:lnTo>
                  <a:pt x="619026" y="308654"/>
                </a:lnTo>
                <a:lnTo>
                  <a:pt x="561215" y="316845"/>
                </a:lnTo>
                <a:lnTo>
                  <a:pt x="499798" y="321944"/>
                </a:lnTo>
                <a:lnTo>
                  <a:pt x="435449" y="323699"/>
                </a:lnTo>
                <a:lnTo>
                  <a:pt x="371105" y="321944"/>
                </a:lnTo>
                <a:lnTo>
                  <a:pt x="309692" y="316845"/>
                </a:lnTo>
                <a:lnTo>
                  <a:pt x="251882" y="308654"/>
                </a:lnTo>
                <a:lnTo>
                  <a:pt x="198350" y="297621"/>
                </a:lnTo>
                <a:lnTo>
                  <a:pt x="149769" y="283996"/>
                </a:lnTo>
                <a:lnTo>
                  <a:pt x="106814" y="268029"/>
                </a:lnTo>
                <a:lnTo>
                  <a:pt x="70157" y="249973"/>
                </a:lnTo>
                <a:lnTo>
                  <a:pt x="18437" y="208589"/>
                </a:lnTo>
                <a:lnTo>
                  <a:pt x="4721" y="185763"/>
                </a:lnTo>
                <a:lnTo>
                  <a:pt x="0" y="161849"/>
                </a:lnTo>
                <a:close/>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sp>
        <p:nvSpPr>
          <p:cNvPr id="246" name="object 36"/>
          <p:cNvSpPr/>
          <p:nvPr/>
        </p:nvSpPr>
        <p:spPr>
          <a:xfrm>
            <a:off x="5214240" y="4457160"/>
            <a:ext cx="438120" cy="2253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400" spc="126" strike="noStrike">
                <a:solidFill>
                  <a:srgbClr val="ffffff"/>
                </a:solidFill>
                <a:latin typeface="Calibri"/>
                <a:ea typeface="DejaVu Sans"/>
              </a:rPr>
              <a:t>Stop</a:t>
            </a:r>
            <a:endParaRPr b="0" lang="en-IN" sz="1400" spc="-1" strike="noStrike">
              <a:solidFill>
                <a:srgbClr val="000000"/>
              </a:solidFill>
              <a:latin typeface="Arial"/>
            </a:endParaRPr>
          </a:p>
        </p:txBody>
      </p:sp>
      <p:sp>
        <p:nvSpPr>
          <p:cNvPr id="247" name="object 37"/>
          <p:cNvSpPr/>
          <p:nvPr/>
        </p:nvSpPr>
        <p:spPr>
          <a:xfrm>
            <a:off x="7266960" y="2503440"/>
            <a:ext cx="1428120" cy="462960"/>
          </a:xfrm>
          <a:prstGeom prst="rect">
            <a:avLst/>
          </a:prstGeom>
          <a:noFill/>
          <a:ln w="19049">
            <a:solidFill>
              <a:srgbClr val="edff41"/>
            </a:solidFill>
            <a:round/>
          </a:ln>
        </p:spPr>
        <p:style>
          <a:lnRef idx="0"/>
          <a:fillRef idx="0"/>
          <a:effectRef idx="0"/>
          <a:fontRef idx="minor"/>
        </p:style>
        <p:txBody>
          <a:bodyPr lIns="0" rIns="0" tIns="44280" bIns="0" anchor="t">
            <a:spAutoFit/>
          </a:bodyPr>
          <a:p>
            <a:pPr marL="424080" indent="-304920">
              <a:lnSpc>
                <a:spcPts val="1650"/>
              </a:lnSpc>
              <a:spcBef>
                <a:spcPts val="349"/>
              </a:spcBef>
              <a:tabLst>
                <a:tab algn="l" pos="0"/>
              </a:tabLst>
            </a:pPr>
            <a:r>
              <a:rPr b="0" lang="en-IN" sz="1400" spc="140" strike="noStrike">
                <a:solidFill>
                  <a:srgbClr val="ffffff"/>
                </a:solidFill>
                <a:latin typeface="Calibri"/>
                <a:ea typeface="DejaVu Sans"/>
              </a:rPr>
              <a:t>Unencrypted </a:t>
            </a:r>
            <a:r>
              <a:rPr b="0" lang="en-IN" sz="1400" spc="180" strike="noStrike">
                <a:solidFill>
                  <a:srgbClr val="ffffff"/>
                </a:solidFill>
                <a:latin typeface="Calibri"/>
                <a:ea typeface="DejaVu Sans"/>
              </a:rPr>
              <a:t>Image</a:t>
            </a:r>
            <a:endParaRPr b="0" lang="en-IN" sz="1400" spc="-1" strike="noStrike">
              <a:solidFill>
                <a:srgbClr val="000000"/>
              </a:solidFill>
              <a:latin typeface="Arial"/>
            </a:endParaRPr>
          </a:p>
        </p:txBody>
      </p:sp>
      <p:grpSp>
        <p:nvGrpSpPr>
          <p:cNvPr id="248" name="object 38"/>
          <p:cNvGrpSpPr/>
          <p:nvPr/>
        </p:nvGrpSpPr>
        <p:grpSpPr>
          <a:xfrm>
            <a:off x="4053960" y="3499200"/>
            <a:ext cx="839160" cy="79200"/>
            <a:chOff x="4053960" y="3499200"/>
            <a:chExt cx="839160" cy="79200"/>
          </a:xfrm>
        </p:grpSpPr>
        <p:sp>
          <p:nvSpPr>
            <p:cNvPr id="249" name="object 39"/>
            <p:cNvSpPr/>
            <p:nvPr/>
          </p:nvSpPr>
          <p:spPr>
            <a:xfrm>
              <a:off x="4053960" y="3540240"/>
              <a:ext cx="767160" cy="360"/>
            </a:xfrm>
            <a:custGeom>
              <a:avLst/>
              <a:gdLst>
                <a:gd name="textAreaLeft" fmla="*/ 0 w 767160"/>
                <a:gd name="textAreaRight" fmla="*/ 769680 w 767160"/>
                <a:gd name="textAreaTop" fmla="*/ 0 h 360"/>
                <a:gd name="textAreaBottom" fmla="*/ 46080 h 360"/>
              </a:gdLst>
              <a:ahLst/>
              <a:rect l="textAreaLeft" t="textAreaTop" r="textAreaRight" b="textAreaBottom"/>
              <a:pathLst>
                <a:path w="769620" h="0">
                  <a:moveTo>
                    <a:pt x="0" y="0"/>
                  </a:moveTo>
                  <a:lnTo>
                    <a:pt x="769298" y="0"/>
                  </a:lnTo>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250" name="object 40" descr=""/>
            <p:cNvPicPr/>
            <p:nvPr/>
          </p:nvPicPr>
          <p:blipFill>
            <a:blip r:embed="rId7"/>
            <a:stretch/>
          </p:blipFill>
          <p:spPr>
            <a:xfrm>
              <a:off x="4813920" y="3499200"/>
              <a:ext cx="79200" cy="79200"/>
            </a:xfrm>
            <a:prstGeom prst="rect">
              <a:avLst/>
            </a:prstGeom>
            <a:ln w="0">
              <a:noFill/>
            </a:ln>
          </p:spPr>
        </p:pic>
      </p:grpSp>
      <p:pic>
        <p:nvPicPr>
          <p:cNvPr id="251" name="object 41" descr=""/>
          <p:cNvPicPr/>
          <p:nvPr/>
        </p:nvPicPr>
        <p:blipFill>
          <a:blip r:embed="rId8"/>
          <a:stretch/>
        </p:blipFill>
        <p:spPr>
          <a:xfrm>
            <a:off x="5401080" y="3669840"/>
            <a:ext cx="79200" cy="237600"/>
          </a:xfrm>
          <a:prstGeom prst="rect">
            <a:avLst/>
          </a:prstGeom>
          <a:ln w="0">
            <a:noFill/>
          </a:ln>
        </p:spPr>
      </p:pic>
      <p:pic>
        <p:nvPicPr>
          <p:cNvPr id="252" name="object 42" descr=""/>
          <p:cNvPicPr/>
          <p:nvPr/>
        </p:nvPicPr>
        <p:blipFill>
          <a:blip r:embed="rId9"/>
          <a:stretch/>
        </p:blipFill>
        <p:spPr>
          <a:xfrm>
            <a:off x="5406480" y="4179600"/>
            <a:ext cx="79200" cy="237600"/>
          </a:xfrm>
          <a:prstGeom prst="rect">
            <a:avLst/>
          </a:prstGeom>
          <a:ln w="0">
            <a:noFill/>
          </a:ln>
        </p:spPr>
      </p:pic>
      <p:grpSp>
        <p:nvGrpSpPr>
          <p:cNvPr id="253" name="object 43"/>
          <p:cNvGrpSpPr/>
          <p:nvPr/>
        </p:nvGrpSpPr>
        <p:grpSpPr>
          <a:xfrm>
            <a:off x="6001920" y="2712960"/>
            <a:ext cx="1994040" cy="865440"/>
            <a:chOff x="6001920" y="2712960"/>
            <a:chExt cx="1994040" cy="865440"/>
          </a:xfrm>
        </p:grpSpPr>
        <p:sp>
          <p:nvSpPr>
            <p:cNvPr id="254" name="object 44"/>
            <p:cNvSpPr/>
            <p:nvPr/>
          </p:nvSpPr>
          <p:spPr>
            <a:xfrm>
              <a:off x="6696720" y="2742480"/>
              <a:ext cx="495360" cy="8280"/>
            </a:xfrm>
            <a:custGeom>
              <a:avLst/>
              <a:gdLst>
                <a:gd name="textAreaLeft" fmla="*/ 0 w 495360"/>
                <a:gd name="textAreaRight" fmla="*/ 497880 w 495360"/>
                <a:gd name="textAreaTop" fmla="*/ 0 h 8280"/>
                <a:gd name="textAreaBottom" fmla="*/ 10800 h 8280"/>
              </a:gdLst>
              <a:ahLst/>
              <a:rect l="textAreaLeft" t="textAreaTop" r="textAreaRight" b="textAreaBottom"/>
              <a:pathLst>
                <a:path w="497840" h="10794">
                  <a:moveTo>
                    <a:pt x="0" y="0"/>
                  </a:moveTo>
                  <a:lnTo>
                    <a:pt x="497798" y="10749"/>
                  </a:lnTo>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255" name="object 45" descr=""/>
            <p:cNvPicPr/>
            <p:nvPr/>
          </p:nvPicPr>
          <p:blipFill>
            <a:blip r:embed="rId10"/>
            <a:stretch/>
          </p:blipFill>
          <p:spPr>
            <a:xfrm>
              <a:off x="7185240" y="2712960"/>
              <a:ext cx="79200" cy="79200"/>
            </a:xfrm>
            <a:prstGeom prst="rect">
              <a:avLst/>
            </a:prstGeom>
            <a:ln w="0">
              <a:noFill/>
            </a:ln>
          </p:spPr>
        </p:pic>
        <p:sp>
          <p:nvSpPr>
            <p:cNvPr id="256" name="object 46"/>
            <p:cNvSpPr/>
            <p:nvPr/>
          </p:nvSpPr>
          <p:spPr>
            <a:xfrm>
              <a:off x="6074280" y="3012480"/>
              <a:ext cx="1921680" cy="525960"/>
            </a:xfrm>
            <a:custGeom>
              <a:avLst/>
              <a:gdLst>
                <a:gd name="textAreaLeft" fmla="*/ 0 w 1921680"/>
                <a:gd name="textAreaRight" fmla="*/ 1924200 w 1921680"/>
                <a:gd name="textAreaTop" fmla="*/ 0 h 525960"/>
                <a:gd name="textAreaBottom" fmla="*/ 528480 h 525960"/>
              </a:gdLst>
              <a:ahLst/>
              <a:rect l="textAreaLeft" t="textAreaTop" r="textAreaRight" b="textAreaBottom"/>
              <a:pathLst>
                <a:path w="1924050" h="528320">
                  <a:moveTo>
                    <a:pt x="1913196" y="0"/>
                  </a:moveTo>
                  <a:lnTo>
                    <a:pt x="1924021" y="0"/>
                  </a:lnTo>
                  <a:lnTo>
                    <a:pt x="1924021" y="527698"/>
                  </a:lnTo>
                  <a:lnTo>
                    <a:pt x="0" y="527698"/>
                  </a:lnTo>
                </a:path>
              </a:pathLst>
            </a:custGeom>
            <a:noFill/>
            <a:ln w="19049">
              <a:solidFill>
                <a:srgbClr val="edff41"/>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a typeface="DejaVu Sans"/>
              </a:endParaRPr>
            </a:p>
          </p:txBody>
        </p:sp>
        <p:pic>
          <p:nvPicPr>
            <p:cNvPr id="257" name="object 47" descr=""/>
            <p:cNvPicPr/>
            <p:nvPr/>
          </p:nvPicPr>
          <p:blipFill>
            <a:blip r:embed="rId11"/>
            <a:stretch/>
          </p:blipFill>
          <p:spPr>
            <a:xfrm>
              <a:off x="6001920" y="3499200"/>
              <a:ext cx="79200" cy="79200"/>
            </a:xfrm>
            <a:prstGeom prst="rect">
              <a:avLst/>
            </a:prstGeom>
            <a:ln w="0">
              <a:noFill/>
            </a:ln>
          </p:spPr>
        </p:pic>
      </p:grpSp>
      <p:sp>
        <p:nvSpPr>
          <p:cNvPr id="258" name="object 48"/>
          <p:cNvSpPr/>
          <p:nvPr/>
        </p:nvSpPr>
        <p:spPr>
          <a:xfrm>
            <a:off x="3845160" y="2437560"/>
            <a:ext cx="325800" cy="2253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400" spc="100" strike="noStrike">
                <a:solidFill>
                  <a:srgbClr val="ffffff"/>
                </a:solidFill>
                <a:latin typeface="Calibri"/>
                <a:ea typeface="DejaVu Sans"/>
              </a:rPr>
              <a:t>Yes</a:t>
            </a:r>
            <a:endParaRPr b="0" lang="en-IN" sz="1400" spc="-1" strike="noStrike">
              <a:solidFill>
                <a:srgbClr val="000000"/>
              </a:solidFill>
              <a:latin typeface="Arial"/>
            </a:endParaRPr>
          </a:p>
        </p:txBody>
      </p:sp>
      <p:sp>
        <p:nvSpPr>
          <p:cNvPr id="259" name="object 49"/>
          <p:cNvSpPr/>
          <p:nvPr/>
        </p:nvSpPr>
        <p:spPr>
          <a:xfrm>
            <a:off x="6769800" y="2420640"/>
            <a:ext cx="280800" cy="2253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IN" sz="1400" spc="140" strike="noStrike">
                <a:solidFill>
                  <a:srgbClr val="ffffff"/>
                </a:solidFill>
                <a:latin typeface="Calibri"/>
                <a:ea typeface="DejaVu Sans"/>
              </a:rPr>
              <a:t>No</a:t>
            </a:r>
            <a:endParaRPr b="0" lang="en-IN" sz="1400" spc="-1" strike="noStrike">
              <a:solidFill>
                <a:srgbClr val="000000"/>
              </a:solidFill>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170</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2023-07-21T18:06:17Z</dcterms:created>
  <dc:creator/>
  <dc:description/>
  <dc:language>en-IN</dc:language>
  <cp:lastModifiedBy/>
  <dcterms:modified xsi:type="dcterms:W3CDTF">2023-08-10T11:46:08Z</dcterms:modified>
  <cp:revision>36</cp:revision>
  <dc:subject/>
  <dc:title>Project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2023-07-21T00:00:00Z</vt:filetime>
  </property>
  <property fmtid="{D5CDD505-2E9C-101B-9397-08002B2CF9AE}" pid="4" name="PresentationFormat">
    <vt:lpwstr>On-screen Show (4:3)</vt:lpwstr>
  </property>
  <property fmtid="{D5CDD505-2E9C-101B-9397-08002B2CF9AE}" pid="5" name="Producer">
    <vt:lpwstr>iLovePDF</vt:lpwstr>
  </property>
</Properties>
</file>