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8" r:id="rId5"/>
    <p:sldId id="273" r:id="rId6"/>
    <p:sldId id="300" r:id="rId7"/>
    <p:sldId id="282" r:id="rId8"/>
    <p:sldId id="283" r:id="rId9"/>
    <p:sldId id="28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2004C-B5C8-41E5-B5FC-140A2F6F7E1F}" v="6" dt="2024-06-06T05:43:48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浩崴 劉" userId="4c31b3c6f26d8ca4" providerId="LiveId" clId="{4152004C-B5C8-41E5-B5FC-140A2F6F7E1F}"/>
    <pc:docChg chg="modSld">
      <pc:chgData name="浩崴 劉" userId="4c31b3c6f26d8ca4" providerId="LiveId" clId="{4152004C-B5C8-41E5-B5FC-140A2F6F7E1F}" dt="2024-06-06T05:43:48.521" v="59" actId="20577"/>
      <pc:docMkLst>
        <pc:docMk/>
      </pc:docMkLst>
      <pc:sldChg chg="modNotesTx">
        <pc:chgData name="浩崴 劉" userId="4c31b3c6f26d8ca4" providerId="LiveId" clId="{4152004C-B5C8-41E5-B5FC-140A2F6F7E1F}" dt="2024-06-06T05:43:48.521" v="59" actId="20577"/>
        <pc:sldMkLst>
          <pc:docMk/>
          <pc:sldMk cId="3299300474" sldId="300"/>
        </pc:sldMkLst>
      </pc:sldChg>
    </pc:docChg>
  </pc:docChgLst>
  <pc:docChgLst>
    <pc:chgData name="浩崴 劉" userId="4c31b3c6f26d8ca4" providerId="LiveId" clId="{DBF9B81A-6896-4F3B-BFB9-944A2D321809}"/>
    <pc:docChg chg="undo custSel addSld delSld">
      <pc:chgData name="浩崴 劉" userId="4c31b3c6f26d8ca4" providerId="LiveId" clId="{DBF9B81A-6896-4F3B-BFB9-944A2D321809}" dt="2024-05-14T14:22:38.887" v="32" actId="47"/>
      <pc:docMkLst>
        <pc:docMk/>
      </pc:docMkLst>
      <pc:sldChg chg="del">
        <pc:chgData name="浩崴 劉" userId="4c31b3c6f26d8ca4" providerId="LiveId" clId="{DBF9B81A-6896-4F3B-BFB9-944A2D321809}" dt="2024-05-14T14:22:27.641" v="0" actId="47"/>
        <pc:sldMkLst>
          <pc:docMk/>
          <pc:sldMk cId="1432892963" sldId="262"/>
        </pc:sldMkLst>
      </pc:sldChg>
      <pc:sldChg chg="del">
        <pc:chgData name="浩崴 劉" userId="4c31b3c6f26d8ca4" providerId="LiveId" clId="{DBF9B81A-6896-4F3B-BFB9-944A2D321809}" dt="2024-05-14T14:22:30.057" v="10" actId="47"/>
        <pc:sldMkLst>
          <pc:docMk/>
          <pc:sldMk cId="1219533553" sldId="263"/>
        </pc:sldMkLst>
      </pc:sldChg>
      <pc:sldChg chg="del">
        <pc:chgData name="浩崴 劉" userId="4c31b3c6f26d8ca4" providerId="LiveId" clId="{DBF9B81A-6896-4F3B-BFB9-944A2D321809}" dt="2024-05-14T14:22:29.564" v="9" actId="47"/>
        <pc:sldMkLst>
          <pc:docMk/>
          <pc:sldMk cId="2997908386" sldId="264"/>
        </pc:sldMkLst>
      </pc:sldChg>
      <pc:sldChg chg="del">
        <pc:chgData name="浩崴 劉" userId="4c31b3c6f26d8ca4" providerId="LiveId" clId="{DBF9B81A-6896-4F3B-BFB9-944A2D321809}" dt="2024-05-14T14:22:29.383" v="8" actId="47"/>
        <pc:sldMkLst>
          <pc:docMk/>
          <pc:sldMk cId="1155696016" sldId="265"/>
        </pc:sldMkLst>
      </pc:sldChg>
      <pc:sldChg chg="del">
        <pc:chgData name="浩崴 劉" userId="4c31b3c6f26d8ca4" providerId="LiveId" clId="{DBF9B81A-6896-4F3B-BFB9-944A2D321809}" dt="2024-05-14T14:22:28.763" v="5" actId="47"/>
        <pc:sldMkLst>
          <pc:docMk/>
          <pc:sldMk cId="2364182970" sldId="266"/>
        </pc:sldMkLst>
      </pc:sldChg>
      <pc:sldChg chg="del">
        <pc:chgData name="浩崴 劉" userId="4c31b3c6f26d8ca4" providerId="LiveId" clId="{DBF9B81A-6896-4F3B-BFB9-944A2D321809}" dt="2024-05-14T14:22:29.185" v="7" actId="47"/>
        <pc:sldMkLst>
          <pc:docMk/>
          <pc:sldMk cId="955046436" sldId="267"/>
        </pc:sldMkLst>
      </pc:sldChg>
      <pc:sldChg chg="del">
        <pc:chgData name="浩崴 劉" userId="4c31b3c6f26d8ca4" providerId="LiveId" clId="{DBF9B81A-6896-4F3B-BFB9-944A2D321809}" dt="2024-05-14T14:22:28.969" v="6" actId="47"/>
        <pc:sldMkLst>
          <pc:docMk/>
          <pc:sldMk cId="3807637641" sldId="268"/>
        </pc:sldMkLst>
      </pc:sldChg>
      <pc:sldChg chg="del">
        <pc:chgData name="浩崴 劉" userId="4c31b3c6f26d8ca4" providerId="LiveId" clId="{DBF9B81A-6896-4F3B-BFB9-944A2D321809}" dt="2024-05-14T14:22:27.955" v="1" actId="47"/>
        <pc:sldMkLst>
          <pc:docMk/>
          <pc:sldMk cId="3776050015" sldId="269"/>
        </pc:sldMkLst>
      </pc:sldChg>
      <pc:sldChg chg="del">
        <pc:chgData name="浩崴 劉" userId="4c31b3c6f26d8ca4" providerId="LiveId" clId="{DBF9B81A-6896-4F3B-BFB9-944A2D321809}" dt="2024-05-14T14:22:28.564" v="4" actId="47"/>
        <pc:sldMkLst>
          <pc:docMk/>
          <pc:sldMk cId="2142927536" sldId="270"/>
        </pc:sldMkLst>
      </pc:sldChg>
      <pc:sldChg chg="del">
        <pc:chgData name="浩崴 劉" userId="4c31b3c6f26d8ca4" providerId="LiveId" clId="{DBF9B81A-6896-4F3B-BFB9-944A2D321809}" dt="2024-05-14T14:22:31.885" v="17" actId="47"/>
        <pc:sldMkLst>
          <pc:docMk/>
          <pc:sldMk cId="736369793" sldId="272"/>
        </pc:sldMkLst>
      </pc:sldChg>
      <pc:sldChg chg="del">
        <pc:chgData name="浩崴 劉" userId="4c31b3c6f26d8ca4" providerId="LiveId" clId="{DBF9B81A-6896-4F3B-BFB9-944A2D321809}" dt="2024-05-14T14:22:30.938" v="13" actId="47"/>
        <pc:sldMkLst>
          <pc:docMk/>
          <pc:sldMk cId="2664939485" sldId="274"/>
        </pc:sldMkLst>
      </pc:sldChg>
      <pc:sldChg chg="del">
        <pc:chgData name="浩崴 劉" userId="4c31b3c6f26d8ca4" providerId="LiveId" clId="{DBF9B81A-6896-4F3B-BFB9-944A2D321809}" dt="2024-05-14T14:22:30.719" v="12" actId="47"/>
        <pc:sldMkLst>
          <pc:docMk/>
          <pc:sldMk cId="3323912755" sldId="275"/>
        </pc:sldMkLst>
      </pc:sldChg>
      <pc:sldChg chg="del">
        <pc:chgData name="浩崴 劉" userId="4c31b3c6f26d8ca4" providerId="LiveId" clId="{DBF9B81A-6896-4F3B-BFB9-944A2D321809}" dt="2024-05-14T14:22:30.490" v="11" actId="47"/>
        <pc:sldMkLst>
          <pc:docMk/>
          <pc:sldMk cId="4212307984" sldId="276"/>
        </pc:sldMkLst>
      </pc:sldChg>
      <pc:sldChg chg="del">
        <pc:chgData name="浩崴 劉" userId="4c31b3c6f26d8ca4" providerId="LiveId" clId="{DBF9B81A-6896-4F3B-BFB9-944A2D321809}" dt="2024-05-14T14:22:28.154" v="2" actId="47"/>
        <pc:sldMkLst>
          <pc:docMk/>
          <pc:sldMk cId="783762136" sldId="277"/>
        </pc:sldMkLst>
      </pc:sldChg>
      <pc:sldChg chg="del">
        <pc:chgData name="浩崴 劉" userId="4c31b3c6f26d8ca4" providerId="LiveId" clId="{DBF9B81A-6896-4F3B-BFB9-944A2D321809}" dt="2024-05-14T14:22:28.376" v="3" actId="47"/>
        <pc:sldMkLst>
          <pc:docMk/>
          <pc:sldMk cId="1457866674" sldId="278"/>
        </pc:sldMkLst>
      </pc:sldChg>
      <pc:sldChg chg="del">
        <pc:chgData name="浩崴 劉" userId="4c31b3c6f26d8ca4" providerId="LiveId" clId="{DBF9B81A-6896-4F3B-BFB9-944A2D321809}" dt="2024-05-14T14:22:31.655" v="16" actId="47"/>
        <pc:sldMkLst>
          <pc:docMk/>
          <pc:sldMk cId="1204878225" sldId="279"/>
        </pc:sldMkLst>
      </pc:sldChg>
      <pc:sldChg chg="del">
        <pc:chgData name="浩崴 劉" userId="4c31b3c6f26d8ca4" providerId="LiveId" clId="{DBF9B81A-6896-4F3B-BFB9-944A2D321809}" dt="2024-05-14T14:22:31.414" v="15" actId="47"/>
        <pc:sldMkLst>
          <pc:docMk/>
          <pc:sldMk cId="1514852475" sldId="280"/>
        </pc:sldMkLst>
      </pc:sldChg>
      <pc:sldChg chg="del">
        <pc:chgData name="浩崴 劉" userId="4c31b3c6f26d8ca4" providerId="LiveId" clId="{DBF9B81A-6896-4F3B-BFB9-944A2D321809}" dt="2024-05-14T14:22:31.181" v="14" actId="47"/>
        <pc:sldMkLst>
          <pc:docMk/>
          <pc:sldMk cId="3832187982" sldId="281"/>
        </pc:sldMkLst>
      </pc:sldChg>
      <pc:sldChg chg="add del">
        <pc:chgData name="浩崴 劉" userId="4c31b3c6f26d8ca4" providerId="LiveId" clId="{DBF9B81A-6896-4F3B-BFB9-944A2D321809}" dt="2024-05-14T14:22:38.887" v="32" actId="47"/>
        <pc:sldMkLst>
          <pc:docMk/>
          <pc:sldMk cId="1782501312" sldId="284"/>
        </pc:sldMkLst>
      </pc:sldChg>
      <pc:sldChg chg="del">
        <pc:chgData name="浩崴 劉" userId="4c31b3c6f26d8ca4" providerId="LiveId" clId="{DBF9B81A-6896-4F3B-BFB9-944A2D321809}" dt="2024-05-14T14:22:34.545" v="29" actId="47"/>
        <pc:sldMkLst>
          <pc:docMk/>
          <pc:sldMk cId="362507784" sldId="285"/>
        </pc:sldMkLst>
      </pc:sldChg>
      <pc:sldChg chg="del">
        <pc:chgData name="浩崴 劉" userId="4c31b3c6f26d8ca4" providerId="LiveId" clId="{DBF9B81A-6896-4F3B-BFB9-944A2D321809}" dt="2024-05-14T14:22:34.349" v="28" actId="47"/>
        <pc:sldMkLst>
          <pc:docMk/>
          <pc:sldMk cId="625804343" sldId="286"/>
        </pc:sldMkLst>
      </pc:sldChg>
      <pc:sldChg chg="del">
        <pc:chgData name="浩崴 劉" userId="4c31b3c6f26d8ca4" providerId="LiveId" clId="{DBF9B81A-6896-4F3B-BFB9-944A2D321809}" dt="2024-05-14T14:22:34.107" v="27" actId="47"/>
        <pc:sldMkLst>
          <pc:docMk/>
          <pc:sldMk cId="1189570641" sldId="287"/>
        </pc:sldMkLst>
      </pc:sldChg>
      <pc:sldChg chg="del">
        <pc:chgData name="浩崴 劉" userId="4c31b3c6f26d8ca4" providerId="LiveId" clId="{DBF9B81A-6896-4F3B-BFB9-944A2D321809}" dt="2024-05-14T14:22:33.034" v="22" actId="47"/>
        <pc:sldMkLst>
          <pc:docMk/>
          <pc:sldMk cId="1124520613" sldId="288"/>
        </pc:sldMkLst>
      </pc:sldChg>
      <pc:sldChg chg="del">
        <pc:chgData name="浩崴 劉" userId="4c31b3c6f26d8ca4" providerId="LiveId" clId="{DBF9B81A-6896-4F3B-BFB9-944A2D321809}" dt="2024-05-14T14:22:32.800" v="21" actId="47"/>
        <pc:sldMkLst>
          <pc:docMk/>
          <pc:sldMk cId="4012018315" sldId="289"/>
        </pc:sldMkLst>
      </pc:sldChg>
      <pc:sldChg chg="del">
        <pc:chgData name="浩崴 劉" userId="4c31b3c6f26d8ca4" providerId="LiveId" clId="{DBF9B81A-6896-4F3B-BFB9-944A2D321809}" dt="2024-05-14T14:22:32.571" v="20" actId="47"/>
        <pc:sldMkLst>
          <pc:docMk/>
          <pc:sldMk cId="861099982" sldId="290"/>
        </pc:sldMkLst>
      </pc:sldChg>
      <pc:sldChg chg="del">
        <pc:chgData name="浩崴 劉" userId="4c31b3c6f26d8ca4" providerId="LiveId" clId="{DBF9B81A-6896-4F3B-BFB9-944A2D321809}" dt="2024-05-14T14:22:34.753" v="30" actId="47"/>
        <pc:sldMkLst>
          <pc:docMk/>
          <pc:sldMk cId="1503890036" sldId="292"/>
        </pc:sldMkLst>
      </pc:sldChg>
      <pc:sldChg chg="del">
        <pc:chgData name="浩崴 劉" userId="4c31b3c6f26d8ca4" providerId="LiveId" clId="{DBF9B81A-6896-4F3B-BFB9-944A2D321809}" dt="2024-05-14T14:22:32.119" v="18" actId="47"/>
        <pc:sldMkLst>
          <pc:docMk/>
          <pc:sldMk cId="1572978994" sldId="293"/>
        </pc:sldMkLst>
      </pc:sldChg>
      <pc:sldChg chg="del">
        <pc:chgData name="浩崴 劉" userId="4c31b3c6f26d8ca4" providerId="LiveId" clId="{DBF9B81A-6896-4F3B-BFB9-944A2D321809}" dt="2024-05-14T14:22:32.370" v="19" actId="47"/>
        <pc:sldMkLst>
          <pc:docMk/>
          <pc:sldMk cId="2787512629" sldId="294"/>
        </pc:sldMkLst>
      </pc:sldChg>
      <pc:sldChg chg="del">
        <pc:chgData name="浩崴 劉" userId="4c31b3c6f26d8ca4" providerId="LiveId" clId="{DBF9B81A-6896-4F3B-BFB9-944A2D321809}" dt="2024-05-14T14:22:33.245" v="23" actId="47"/>
        <pc:sldMkLst>
          <pc:docMk/>
          <pc:sldMk cId="3628868542" sldId="296"/>
        </pc:sldMkLst>
      </pc:sldChg>
      <pc:sldChg chg="del">
        <pc:chgData name="浩崴 劉" userId="4c31b3c6f26d8ca4" providerId="LiveId" clId="{DBF9B81A-6896-4F3B-BFB9-944A2D321809}" dt="2024-05-14T14:22:33.449" v="24" actId="47"/>
        <pc:sldMkLst>
          <pc:docMk/>
          <pc:sldMk cId="3433049161" sldId="297"/>
        </pc:sldMkLst>
      </pc:sldChg>
      <pc:sldChg chg="del">
        <pc:chgData name="浩崴 劉" userId="4c31b3c6f26d8ca4" providerId="LiveId" clId="{DBF9B81A-6896-4F3B-BFB9-944A2D321809}" dt="2024-05-14T14:22:33.662" v="25" actId="47"/>
        <pc:sldMkLst>
          <pc:docMk/>
          <pc:sldMk cId="762270192" sldId="298"/>
        </pc:sldMkLst>
      </pc:sldChg>
      <pc:sldChg chg="del">
        <pc:chgData name="浩崴 劉" userId="4c31b3c6f26d8ca4" providerId="LiveId" clId="{DBF9B81A-6896-4F3B-BFB9-944A2D321809}" dt="2024-05-14T14:22:33.869" v="26" actId="47"/>
        <pc:sldMkLst>
          <pc:docMk/>
          <pc:sldMk cId="1235780918" sldId="29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DA1F730-5CA5-02D5-DE78-99BC5B43E6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BCE446F-D54A-833B-A448-4214180072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B4774-F6A4-4B51-8ADB-8E299F47BEB1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C3E7BE-4DBF-0E63-383B-BC3DC5FA3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938773A-4AAD-2421-AAEA-E38673179E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BD383-4700-462E-899D-919466E99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236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E8430-27B3-4F97-BEEB-CFEA15C704E7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8A97E-E20A-4151-A5C6-5263F7CE2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46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如何</a:t>
            </a:r>
            <a:r>
              <a:rPr lang="en-US" altLang="zh-TW" dirty="0"/>
              <a:t>Unfolding</a:t>
            </a:r>
            <a:r>
              <a:rPr lang="zh-TW" altLang="en-US" dirty="0"/>
              <a:t>的</a:t>
            </a:r>
            <a:r>
              <a:rPr lang="en-US" altLang="zh-TW" dirty="0"/>
              <a:t>Unfolding</a:t>
            </a:r>
            <a:r>
              <a:rPr lang="zh-TW" altLang="en-US" dirty="0"/>
              <a:t>圖有錯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8A97E-E20A-4151-A5C6-5263F7CE2DB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85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447B5-EF0D-5CA6-0D1E-B762DE09E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8BE63C-6AE6-4FB3-CBC4-C0394A63F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150C87-B810-3DE5-2E7D-2FE32195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F10E-5610-4304-9722-E815D3E5334F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68E41F-0EC5-2B15-12E0-C3E70B3C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466564-7D91-FC34-1928-6B61762F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A392-EE3F-47FD-AD10-59FAB8906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62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F7D61-4185-AB3B-AF9F-E1C1BF7F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C215F1-5F65-262B-FED3-106014155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770CE2-72E1-F0B0-6366-8610FF5C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F10E-5610-4304-9722-E815D3E5334F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6E2619-1E62-309E-6318-E3A32E22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698ADC-D1D8-19D7-17F0-1D992747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A392-EE3F-47FD-AD10-59FAB8906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55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1FC4AFC-2AF6-8657-16B0-F97A40800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C86025-1BE8-CC5D-44AB-CD35DA28A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70DC9E-B3AD-E481-A221-7C06C4A2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F10E-5610-4304-9722-E815D3E5334F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F970E8-77E2-9135-4FFA-CC4FE46B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C002A-791A-33F6-BAA0-3F2768D7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A392-EE3F-47FD-AD10-59FAB8906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50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97CD0-3AC1-285A-B0BE-B8F16522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F4ACDF-C4EB-CD11-94B3-50DBB70B2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69A0E7-7FD1-A221-73D6-63B93F58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F10E-5610-4304-9722-E815D3E5334F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595395-9428-3E9A-4963-68BE030C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A624AF-FBB7-DBF8-72A7-25E76356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A392-EE3F-47FD-AD10-59FAB8906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09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D3939D-423D-FF87-AFDF-7007D825F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CFD8BA-963C-0369-73DA-F0C8EEFBC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F0CFA8-643F-0674-3D80-92B65E02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F10E-5610-4304-9722-E815D3E5334F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3EE88B-740F-CC4E-EE07-568A4015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0A6928-06EE-4A51-8035-8BF5AB68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A392-EE3F-47FD-AD10-59FAB8906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68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6FBE6-4247-C7A3-449B-8E3730A7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EF5E35-94DE-3E74-6F2D-47594D4DE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3D936F-F14B-C2AF-2F0D-9E1DEE38F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410B1B-C3F3-641A-8EEE-E9CF38A9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F10E-5610-4304-9722-E815D3E5334F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CD5F89-A6E6-6D4F-5D4F-32C6401C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180C84-28A1-691A-55AF-420B6EE6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A392-EE3F-47FD-AD10-59FAB8906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97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FA1C72-94F2-BD98-E781-2A4B4DEE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AB87D4-A252-9E1D-5663-FA58F6C2D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CC3E3D-2B3D-92E1-98DE-B07F76860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1C1AF3-0ACE-1CCD-6905-1D7EA448F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403FAC0-B1DC-BB1C-141E-C7ACA83AA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5939C2-B1EB-2108-1630-DA799405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F10E-5610-4304-9722-E815D3E5334F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3947926-B0E0-C17A-5967-3B4F0F80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4AF627-7E21-762A-8FE4-0C3CE59E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A392-EE3F-47FD-AD10-59FAB8906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67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B77CCF-F764-12E3-9DF0-4912FF99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99BFDBC-6981-A9F4-6DF7-8069D7CE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F10E-5610-4304-9722-E815D3E5334F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95B48AA-6155-3DE0-D4CB-D318F4B3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48AFB03-0190-4AC6-40D2-52CF7505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A392-EE3F-47FD-AD10-59FAB8906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00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8F37FBC-3DD9-B0D8-C805-80D76BA5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F10E-5610-4304-9722-E815D3E5334F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7CF113-1E96-00F8-C09F-298EEB61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A6F67A-4AB8-06F3-CEFE-C2E2099A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A392-EE3F-47FD-AD10-59FAB8906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36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B9BC9C-C1A1-1B88-90DD-928C6A4B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1145BE-9BF3-F37B-E030-DEF78A4D7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D9C7D3-3598-3F62-4203-FC8F12A11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730CF4-BB81-C37C-8A12-27840A504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F10E-5610-4304-9722-E815D3E5334F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277782-03E3-04FA-220A-43AC5DE2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CC19AE-B7EE-FA9D-0E0E-60CFACCB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A392-EE3F-47FD-AD10-59FAB8906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93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7165C-D7D0-6F0E-264A-E8FBA56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1C95685-6890-BCD3-8B70-ADE94DACA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81B67C-0C2C-580F-AF76-04F6ED978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A36A45-832A-BCA6-AB9A-88C98E12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F10E-5610-4304-9722-E815D3E5334F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89D726-A93A-DE1F-625C-D10E9595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62A174-8633-6610-1795-EA1BB626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A392-EE3F-47FD-AD10-59FAB8906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73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A4FCAA3-86CC-68CD-3A66-EC5A42210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85826B-F58A-87D8-6F73-AB0FB87E8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5BAC9C-25DB-7B70-973A-08909AEC6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07F10E-5610-4304-9722-E815D3E5334F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1291BF-4600-45D5-C6D4-E02E6847A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0D77B8-C2F4-1B92-4D28-556899ACF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A9A392-EE3F-47FD-AD10-59FAB8906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4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BD8AFE-0006-C79E-D973-806EE1E643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>
                <a:latin typeface="芫荽" pitchFamily="2" charset="-120"/>
                <a:ea typeface="芫荽" pitchFamily="2" charset="-120"/>
                <a:cs typeface="芫荽" pitchFamily="2" charset="-120"/>
              </a:rPr>
              <a:t>Teaching Edge</a:t>
            </a:r>
            <a:endParaRPr lang="zh-TW" altLang="en-US" b="1">
              <a:latin typeface="芫荽" pitchFamily="2" charset="-120"/>
              <a:ea typeface="芫荽" pitchFamily="2" charset="-120"/>
              <a:cs typeface="芫荽" pitchFamily="2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0042F4-A94B-3D78-8B0E-54C6AF4DA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sz="1800"/>
          </a:p>
          <a:p>
            <a:r>
              <a:rPr lang="zh-TW" altLang="en-US" sz="1800"/>
              <a:t>組員</a:t>
            </a:r>
            <a:r>
              <a:rPr lang="en-US" altLang="zh-TW" sz="1800"/>
              <a:t>: </a:t>
            </a:r>
            <a:r>
              <a:rPr lang="zh-TW" altLang="en-US" sz="1800"/>
              <a:t>劉浩崴 </a:t>
            </a:r>
            <a:r>
              <a:rPr lang="en-US" altLang="zh-TW" sz="1800"/>
              <a:t>B093011055</a:t>
            </a:r>
          </a:p>
          <a:p>
            <a:pPr algn="l"/>
            <a:r>
              <a:rPr lang="en-US" altLang="zh-TW" sz="1800"/>
              <a:t>				 </a:t>
            </a:r>
            <a:r>
              <a:rPr lang="zh-TW" altLang="en-US" sz="1800"/>
              <a:t>陳晉毅 </a:t>
            </a:r>
            <a:r>
              <a:rPr lang="en-US" altLang="zh-TW" sz="1800"/>
              <a:t>B093011056</a:t>
            </a:r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914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3007D5-9A47-B8B2-80A4-405EA160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Unfolding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9CFDCF-7249-5298-9351-5A0778D0D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8873"/>
            <a:ext cx="10953750" cy="4544002"/>
          </a:xfrm>
        </p:spPr>
        <p:txBody>
          <a:bodyPr>
            <a:norm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Unfolding introduction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Unfolding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309992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圖表, 圓形, 字型 的圖片&#10;&#10;自動產生的描述">
            <a:extLst>
              <a:ext uri="{FF2B5EF4-FFF2-40B4-BE49-F238E27FC236}">
                <a16:creationId xmlns:a16="http://schemas.microsoft.com/office/drawing/2014/main" id="{7C60F83F-2DE4-A1AE-BB6A-CEE5454D6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 descr="一張含有 文字, 筆跡, 圖畫, 圖表 的圖片&#10;&#10;自動產生的描述">
            <a:extLst>
              <a:ext uri="{FF2B5EF4-FFF2-40B4-BE49-F238E27FC236}">
                <a16:creationId xmlns:a16="http://schemas.microsoft.com/office/drawing/2014/main" id="{34FA5638-0E9A-B445-A121-4D4EFB779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圖片 7" descr="一張含有 文字, 字型, 寫生, 圖畫 的圖片&#10;&#10;自動產生的描述">
            <a:extLst>
              <a:ext uri="{FF2B5EF4-FFF2-40B4-BE49-F238E27FC236}">
                <a16:creationId xmlns:a16="http://schemas.microsoft.com/office/drawing/2014/main" id="{9CA56584-E6AF-F287-D761-DBD5B118FA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圖片 9" descr="一張含有 文字, 寫生, 圖畫, 字型 的圖片&#10;&#10;自動產生的描述">
            <a:extLst>
              <a:ext uri="{FF2B5EF4-FFF2-40B4-BE49-F238E27FC236}">
                <a16:creationId xmlns:a16="http://schemas.microsoft.com/office/drawing/2014/main" id="{83FF2A27-2DEF-542A-0784-3B008E1016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圖片 11" descr="一張含有 寫生, 文字, 圖畫, 線條藝術 的圖片&#10;&#10;自動產生的描述">
            <a:extLst>
              <a:ext uri="{FF2B5EF4-FFF2-40B4-BE49-F238E27FC236}">
                <a16:creationId xmlns:a16="http://schemas.microsoft.com/office/drawing/2014/main" id="{3F8C3329-DF36-76D8-CB77-1A505E526D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圖片 13" descr="一張含有 寫生, 圖畫, 文字, 線條藝術 的圖片&#10;&#10;自動產生的描述">
            <a:extLst>
              <a:ext uri="{FF2B5EF4-FFF2-40B4-BE49-F238E27FC236}">
                <a16:creationId xmlns:a16="http://schemas.microsoft.com/office/drawing/2014/main" id="{9F9F1014-1C4F-BB1E-87B9-7667B58A2A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圖片 15" descr="一張含有 寫生, 圖畫, 文字, 線條藝術 的圖片&#10;&#10;自動產生的描述">
            <a:extLst>
              <a:ext uri="{FF2B5EF4-FFF2-40B4-BE49-F238E27FC236}">
                <a16:creationId xmlns:a16="http://schemas.microsoft.com/office/drawing/2014/main" id="{918CD71A-CC7E-0C50-6F36-022C0373B8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圖片 17" descr="一張含有 文字, 圖表, 行 的圖片&#10;&#10;自動產生的描述">
            <a:extLst>
              <a:ext uri="{FF2B5EF4-FFF2-40B4-BE49-F238E27FC236}">
                <a16:creationId xmlns:a16="http://schemas.microsoft.com/office/drawing/2014/main" id="{4A4C0115-E467-4C29-A96B-DA9F84A9A8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圖片 19" descr="一張含有 文字, 圖表, 寫生, 字型 的圖片&#10;&#10;自動產生的描述">
            <a:extLst>
              <a:ext uri="{FF2B5EF4-FFF2-40B4-BE49-F238E27FC236}">
                <a16:creationId xmlns:a16="http://schemas.microsoft.com/office/drawing/2014/main" id="{3ACEBE45-B27A-6DA9-7C17-B6E43301B2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2" name="圖片 21" descr="一張含有 文字, 字型, 螢幕擷取畫面, 筆跡 的圖片&#10;&#10;自動產生的描述">
            <a:extLst>
              <a:ext uri="{FF2B5EF4-FFF2-40B4-BE49-F238E27FC236}">
                <a16:creationId xmlns:a16="http://schemas.microsoft.com/office/drawing/2014/main" id="{67048AEE-FE86-D033-1DC9-7261CE9F50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" name="圖片 23" descr="一張含有 文字, 圖表, 行 的圖片&#10;&#10;自動產生的描述">
            <a:extLst>
              <a:ext uri="{FF2B5EF4-FFF2-40B4-BE49-F238E27FC236}">
                <a16:creationId xmlns:a16="http://schemas.microsoft.com/office/drawing/2014/main" id="{CD6B7AB7-3079-DEC8-16AB-B7C406B2DB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0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圖表, 螢幕擷取畫面, 字型 的圖片&#10;&#10;自動產生的描述">
            <a:extLst>
              <a:ext uri="{FF2B5EF4-FFF2-40B4-BE49-F238E27FC236}">
                <a16:creationId xmlns:a16="http://schemas.microsoft.com/office/drawing/2014/main" id="{BE0CE277-5272-8A27-552A-343ACB7CC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圖片 6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1BA1C254-E3D1-A517-9420-E174A237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圖片 8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EA2FD2B4-9A76-B96C-3FB8-04340731C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圖片 10" descr="一張含有 文字, 字型, 筆跡, 螢幕擷取畫面 的圖片&#10;&#10;自動產生的描述">
            <a:extLst>
              <a:ext uri="{FF2B5EF4-FFF2-40B4-BE49-F238E27FC236}">
                <a16:creationId xmlns:a16="http://schemas.microsoft.com/office/drawing/2014/main" id="{6402EF09-75C3-1D82-5150-932C4B151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圖片 12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698C6F15-0B94-0139-0448-1F51C6B774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圖片 14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9CA1FD89-DEC5-1458-9915-13062CE57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圖片 16" descr="一張含有 文字, 圖表, 字型, 螢幕擷取畫面 的圖片&#10;&#10;自動產生的描述">
            <a:extLst>
              <a:ext uri="{FF2B5EF4-FFF2-40B4-BE49-F238E27FC236}">
                <a16:creationId xmlns:a16="http://schemas.microsoft.com/office/drawing/2014/main" id="{4584A797-B3B2-9466-19F2-DD828B0B11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圖片 18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2E9B08A5-A5F0-93C6-453A-3B29B79B9F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圖片 20" descr="一張含有 文字, 圖表, 設計 的圖片&#10;&#10;自動產生的描述">
            <a:extLst>
              <a:ext uri="{FF2B5EF4-FFF2-40B4-BE49-F238E27FC236}">
                <a16:creationId xmlns:a16="http://schemas.microsoft.com/office/drawing/2014/main" id="{CC441B8E-0C10-DE2E-849F-1533D8C49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圖片 22" descr="一張含有 文字, 圖表 的圖片&#10;&#10;自動產生的描述">
            <a:extLst>
              <a:ext uri="{FF2B5EF4-FFF2-40B4-BE49-F238E27FC236}">
                <a16:creationId xmlns:a16="http://schemas.microsoft.com/office/drawing/2014/main" id="{3C86F553-F343-BF64-4559-ADA88C4A05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圖片 24" descr="一張含有 文字, 圖表, 方案, 工程製圖 的圖片&#10;&#10;自動產生的描述">
            <a:extLst>
              <a:ext uri="{FF2B5EF4-FFF2-40B4-BE49-F238E27FC236}">
                <a16:creationId xmlns:a16="http://schemas.microsoft.com/office/drawing/2014/main" id="{950C2423-B10F-62AC-9252-53C8A847B1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" name="圖片 26" descr="一張含有 文字, 圖表, 方案, 圖解 的圖片&#10;&#10;自動產生的描述">
            <a:extLst>
              <a:ext uri="{FF2B5EF4-FFF2-40B4-BE49-F238E27FC236}">
                <a16:creationId xmlns:a16="http://schemas.microsoft.com/office/drawing/2014/main" id="{44057FC9-E36C-9108-C80D-1537AA3F32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3C26F56-BEAA-4A16-9CA4-4A58E03F4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圖片 5" descr="一張含有 文字, 字型, 螢幕擷取畫面, 白色 的圖片&#10;&#10;自動產生的描述">
            <a:extLst>
              <a:ext uri="{FF2B5EF4-FFF2-40B4-BE49-F238E27FC236}">
                <a16:creationId xmlns:a16="http://schemas.microsoft.com/office/drawing/2014/main" id="{3FB9C4C9-8958-2E03-E160-C8EFC6865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9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FFBED54-2A16-4BE0-1675-2DB6CAAB87C7}"/>
              </a:ext>
            </a:extLst>
          </p:cNvPr>
          <p:cNvSpPr txBox="1"/>
          <p:nvPr/>
        </p:nvSpPr>
        <p:spPr>
          <a:xfrm>
            <a:off x="2761672" y="2921168"/>
            <a:ext cx="66686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6000" b="1"/>
              <a:t>The End</a:t>
            </a:r>
            <a:endParaRPr lang="zh-TW" altLang="en-US" sz="6000" b="1"/>
          </a:p>
        </p:txBody>
      </p:sp>
    </p:spTree>
    <p:extLst>
      <p:ext uri="{BB962C8B-B14F-4D97-AF65-F5344CB8AC3E}">
        <p14:creationId xmlns:p14="http://schemas.microsoft.com/office/powerpoint/2010/main" val="178250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芫荽">
      <a:majorFont>
        <a:latin typeface="芫荽"/>
        <a:ea typeface="芫荽"/>
        <a:cs typeface=""/>
      </a:majorFont>
      <a:minorFont>
        <a:latin typeface="芫荽"/>
        <a:ea typeface="芫荽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芫荽">
      <a:majorFont>
        <a:latin typeface="芫荽"/>
        <a:ea typeface="新細明體"/>
        <a:cs typeface=""/>
      </a:majorFont>
      <a:minorFont>
        <a:latin typeface="芫荽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837410d-b648-4e44-b323-d0957c9fbae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DE7DC480B62F4E469E6970C624927947" ma:contentTypeVersion="9" ma:contentTypeDescription="建立新的文件。" ma:contentTypeScope="" ma:versionID="201c9956826146e7808422bf22d79cc8">
  <xsd:schema xmlns:xsd="http://www.w3.org/2001/XMLSchema" xmlns:xs="http://www.w3.org/2001/XMLSchema" xmlns:p="http://schemas.microsoft.com/office/2006/metadata/properties" xmlns:ns3="6837410d-b648-4e44-b323-d0957c9fbae3" xmlns:ns4="6b7c196e-9a2f-4ea7-a695-bbebcf2a5a1e" targetNamespace="http://schemas.microsoft.com/office/2006/metadata/properties" ma:root="true" ma:fieldsID="21ec1508ded97046ed0ff7333f65d742" ns3:_="" ns4:_="">
    <xsd:import namespace="6837410d-b648-4e44-b323-d0957c9fbae3"/>
    <xsd:import namespace="6b7c196e-9a2f-4ea7-a695-bbebcf2a5a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37410d-b648-4e44-b323-d0957c9fba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c196e-9a2f-4ea7-a695-bbebcf2a5a1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共用提示雜湊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C681FF-ECF0-46A4-A5EA-3200A1B20CCE}">
  <ds:schemaRefs>
    <ds:schemaRef ds:uri="http://schemas.microsoft.com/office/2006/metadata/properties"/>
    <ds:schemaRef ds:uri="6837410d-b648-4e44-b323-d0957c9fbae3"/>
    <ds:schemaRef ds:uri="http://purl.org/dc/dcmitype/"/>
    <ds:schemaRef ds:uri="http://www.w3.org/XML/1998/namespace"/>
    <ds:schemaRef ds:uri="6b7c196e-9a2f-4ea7-a695-bbebcf2a5a1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C73942D-43A5-4C5D-901C-B8D1C0D533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AE2A0F-7096-4CB1-ADE4-660C00942D28}">
  <ds:schemaRefs>
    <ds:schemaRef ds:uri="6837410d-b648-4e44-b323-d0957c9fbae3"/>
    <ds:schemaRef ds:uri="6b7c196e-9a2f-4ea7-a695-bbebcf2a5a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Office PowerPoint</Application>
  <PresentationFormat>寬螢幕</PresentationFormat>
  <Paragraphs>11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芫荽</vt:lpstr>
      <vt:lpstr>Aptos</vt:lpstr>
      <vt:lpstr>Arial</vt:lpstr>
      <vt:lpstr>Wingdings</vt:lpstr>
      <vt:lpstr>Office 佈景主題</vt:lpstr>
      <vt:lpstr>Teaching Edge</vt:lpstr>
      <vt:lpstr>Unfolding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B093011056</dc:creator>
  <cp:lastModifiedBy>浩崴 劉</cp:lastModifiedBy>
  <cp:revision>1</cp:revision>
  <dcterms:created xsi:type="dcterms:W3CDTF">2024-05-08T12:18:18Z</dcterms:created>
  <dcterms:modified xsi:type="dcterms:W3CDTF">2024-06-06T05:43:53Z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0x010100DE7DC480B62F4E469E6970C624927947</vt:lpwstr>
  </property>
</Properties>
</file>