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Click to edit Master title style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9/8/17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1B7507-CEC1-4676-8222-D8B1668981F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192200" y="1765800"/>
            <a:ext cx="1983600" cy="18201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4192200" y="1765800"/>
            <a:ext cx="1983600" cy="364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Checkpoint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192200" y="2135160"/>
            <a:ext cx="19836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 add();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 pasue();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getNum();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bool getState();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9419040" y="2893680"/>
            <a:ext cx="1983600" cy="18201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9419040" y="2893680"/>
            <a:ext cx="1983600" cy="364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SerpQueue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9419040" y="3263040"/>
            <a:ext cx="1983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 add();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bool isfull();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getNum();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57200" y="855360"/>
            <a:ext cx="2326320" cy="18201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457200" y="855360"/>
            <a:ext cx="2326320" cy="364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RestArea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57200" y="1224720"/>
            <a:ext cx="2326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getNum();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 add(int num);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6465960" y="305280"/>
            <a:ext cx="2220840" cy="18201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6465960" y="305280"/>
            <a:ext cx="2220840" cy="364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Passenger(struct)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6465960" y="674640"/>
            <a:ext cx="2220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id;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string name;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arriveTime;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checkTime;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671120" y="4742640"/>
            <a:ext cx="1983600" cy="18201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1671120" y="4742640"/>
            <a:ext cx="1983600" cy="364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Airport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671120" y="5112000"/>
            <a:ext cx="1983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Member func&amp;vars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 flipV="1">
            <a:off x="2783880" y="1214640"/>
            <a:ext cx="3681720" cy="54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 flipH="1" flipV="1">
            <a:off x="8686800" y="1320840"/>
            <a:ext cx="1723680" cy="157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/>
          <p:cNvSpPr/>
          <p:nvPr/>
        </p:nvSpPr>
        <p:spPr>
          <a:xfrm flipV="1">
            <a:off x="6176160" y="2125080"/>
            <a:ext cx="1281600" cy="54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 flipH="1" flipV="1">
            <a:off x="1792080" y="2675880"/>
            <a:ext cx="870480" cy="20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 flipV="1">
            <a:off x="2662920" y="3585600"/>
            <a:ext cx="2521080" cy="115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 flipV="1">
            <a:off x="2662920" y="3954960"/>
            <a:ext cx="6755760" cy="78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LibreOffice/5.1.6.2$Linux_X86_64 LibreOffice_project/10m0$Build-2</Application>
  <Words>15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2017-09-08T06:34:31Z</dcterms:created>
  <dc:creator>刘思尧</dc:creator>
  <dc:description/>
  <dc:language>en-US</dc:language>
  <cp:lastModifiedBy/>
  <dcterms:modified xsi:type="dcterms:W3CDTF">2017-09-08T23:33:09Z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