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0" r:id="rId2"/>
    <p:sldMasterId id="2147483713" r:id="rId3"/>
  </p:sldMasterIdLst>
  <p:notesMasterIdLst>
    <p:notesMasterId r:id="rId15"/>
  </p:notesMasterIdLst>
  <p:sldIdLst>
    <p:sldId id="288" r:id="rId4"/>
    <p:sldId id="257" r:id="rId5"/>
    <p:sldId id="258" r:id="rId6"/>
    <p:sldId id="279" r:id="rId7"/>
    <p:sldId id="260" r:id="rId8"/>
    <p:sldId id="273" r:id="rId9"/>
    <p:sldId id="280" r:id="rId10"/>
    <p:sldId id="275" r:id="rId11"/>
    <p:sldId id="281" r:id="rId12"/>
    <p:sldId id="277" r:id="rId13"/>
    <p:sldId id="27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0"/>
  </p:normalViewPr>
  <p:slideViewPr>
    <p:cSldViewPr snapToGrid="0" snapToObjects="1">
      <p:cViewPr varScale="1">
        <p:scale>
          <a:sx n="68" d="100"/>
          <a:sy n="68" d="100"/>
        </p:scale>
        <p:origin x="14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7213314-09FF-4E44-88B8-C7E588C6733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796"/>
            </a:lvl1pPr>
            <a:lvl2pPr marL="342203" indent="0" algn="ctr">
              <a:buNone/>
              <a:defRPr sz="1497"/>
            </a:lvl2pPr>
            <a:lvl3pPr marL="684405" indent="0" algn="ctr">
              <a:buNone/>
              <a:defRPr sz="1347"/>
            </a:lvl3pPr>
            <a:lvl4pPr marL="1026608" indent="0" algn="ctr">
              <a:buNone/>
              <a:defRPr sz="1198"/>
            </a:lvl4pPr>
            <a:lvl5pPr marL="1368810" indent="0" algn="ctr">
              <a:buNone/>
              <a:defRPr sz="1198"/>
            </a:lvl5pPr>
            <a:lvl6pPr marL="1711013" indent="0" algn="ctr">
              <a:buNone/>
              <a:defRPr sz="1198"/>
            </a:lvl6pPr>
            <a:lvl7pPr marL="2053215" indent="0" algn="ctr">
              <a:buNone/>
              <a:defRPr sz="1198"/>
            </a:lvl7pPr>
            <a:lvl8pPr marL="2395418" indent="0" algn="ctr">
              <a:buNone/>
              <a:defRPr sz="1198"/>
            </a:lvl8pPr>
            <a:lvl9pPr marL="2737620" indent="0" algn="ctr">
              <a:buNone/>
              <a:defRPr sz="11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791" y="6492874"/>
            <a:ext cx="257242" cy="365125"/>
          </a:xfrm>
          <a:prstGeom prst="rect">
            <a:avLst/>
          </a:prstGeom>
        </p:spPr>
        <p:txBody>
          <a:bodyPr/>
          <a:lstStyle/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36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3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597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872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21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796"/>
            </a:lvl1pPr>
            <a:lvl2pPr marL="342203" indent="0" algn="ctr">
              <a:buNone/>
              <a:defRPr sz="1497"/>
            </a:lvl2pPr>
            <a:lvl3pPr marL="684405" indent="0" algn="ctr">
              <a:buNone/>
              <a:defRPr sz="1347"/>
            </a:lvl3pPr>
            <a:lvl4pPr marL="1026608" indent="0" algn="ctr">
              <a:buNone/>
              <a:defRPr sz="1198"/>
            </a:lvl4pPr>
            <a:lvl5pPr marL="1368810" indent="0" algn="ctr">
              <a:buNone/>
              <a:defRPr sz="1198"/>
            </a:lvl5pPr>
            <a:lvl6pPr marL="1711013" indent="0" algn="ctr">
              <a:buNone/>
              <a:defRPr sz="1198"/>
            </a:lvl6pPr>
            <a:lvl7pPr marL="2053215" indent="0" algn="ctr">
              <a:buNone/>
              <a:defRPr sz="1198"/>
            </a:lvl7pPr>
            <a:lvl8pPr marL="2395418" indent="0" algn="ctr">
              <a:buNone/>
              <a:defRPr sz="1198"/>
            </a:lvl8pPr>
            <a:lvl9pPr marL="2737620" indent="0" algn="ctr">
              <a:buNone/>
              <a:defRPr sz="11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791" y="6492874"/>
            <a:ext cx="257242" cy="365125"/>
          </a:xfrm>
          <a:prstGeom prst="rect">
            <a:avLst/>
          </a:prstGeom>
        </p:spPr>
        <p:txBody>
          <a:bodyPr/>
          <a:lstStyle/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7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93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1pPr>
            <a:lvl2pPr marL="342203" indent="0">
              <a:buNone/>
              <a:defRPr sz="1497">
                <a:solidFill>
                  <a:schemeClr val="tx1">
                    <a:tint val="75000"/>
                  </a:schemeClr>
                </a:solidFill>
              </a:defRPr>
            </a:lvl2pPr>
            <a:lvl3pPr marL="684405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6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36881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71101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053215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39541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273762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0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875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796" b="1"/>
            </a:lvl1pPr>
            <a:lvl2pPr marL="342203" indent="0">
              <a:buNone/>
              <a:defRPr sz="1497" b="1"/>
            </a:lvl2pPr>
            <a:lvl3pPr marL="684405" indent="0">
              <a:buNone/>
              <a:defRPr sz="1347" b="1"/>
            </a:lvl3pPr>
            <a:lvl4pPr marL="1026608" indent="0">
              <a:buNone/>
              <a:defRPr sz="1198" b="1"/>
            </a:lvl4pPr>
            <a:lvl5pPr marL="1368810" indent="0">
              <a:buNone/>
              <a:defRPr sz="1198" b="1"/>
            </a:lvl5pPr>
            <a:lvl6pPr marL="1711013" indent="0">
              <a:buNone/>
              <a:defRPr sz="1198" b="1"/>
            </a:lvl6pPr>
            <a:lvl7pPr marL="2053215" indent="0">
              <a:buNone/>
              <a:defRPr sz="1198" b="1"/>
            </a:lvl7pPr>
            <a:lvl8pPr marL="2395418" indent="0">
              <a:buNone/>
              <a:defRPr sz="1198" b="1"/>
            </a:lvl8pPr>
            <a:lvl9pPr marL="2737620" indent="0">
              <a:buNone/>
              <a:defRPr sz="1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796" b="1"/>
            </a:lvl1pPr>
            <a:lvl2pPr marL="342203" indent="0">
              <a:buNone/>
              <a:defRPr sz="1497" b="1"/>
            </a:lvl2pPr>
            <a:lvl3pPr marL="684405" indent="0">
              <a:buNone/>
              <a:defRPr sz="1347" b="1"/>
            </a:lvl3pPr>
            <a:lvl4pPr marL="1026608" indent="0">
              <a:buNone/>
              <a:defRPr sz="1198" b="1"/>
            </a:lvl4pPr>
            <a:lvl5pPr marL="1368810" indent="0">
              <a:buNone/>
              <a:defRPr sz="1198" b="1"/>
            </a:lvl5pPr>
            <a:lvl6pPr marL="1711013" indent="0">
              <a:buNone/>
              <a:defRPr sz="1198" b="1"/>
            </a:lvl6pPr>
            <a:lvl7pPr marL="2053215" indent="0">
              <a:buNone/>
              <a:defRPr sz="1198" b="1"/>
            </a:lvl7pPr>
            <a:lvl8pPr marL="2395418" indent="0">
              <a:buNone/>
              <a:defRPr sz="1198" b="1"/>
            </a:lvl8pPr>
            <a:lvl9pPr marL="2737620" indent="0">
              <a:buNone/>
              <a:defRPr sz="1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468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996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0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463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395"/>
            </a:lvl1pPr>
            <a:lvl2pPr>
              <a:defRPr sz="2096"/>
            </a:lvl2pPr>
            <a:lvl3pPr>
              <a:defRPr sz="1796"/>
            </a:lvl3pPr>
            <a:lvl4pPr>
              <a:defRPr sz="1497"/>
            </a:lvl4pPr>
            <a:lvl5pPr>
              <a:defRPr sz="1497"/>
            </a:lvl5pPr>
            <a:lvl6pPr>
              <a:defRPr sz="1497"/>
            </a:lvl6pPr>
            <a:lvl7pPr>
              <a:defRPr sz="1497"/>
            </a:lvl7pPr>
            <a:lvl8pPr>
              <a:defRPr sz="1497"/>
            </a:lvl8pPr>
            <a:lvl9pPr>
              <a:defRPr sz="14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98"/>
            </a:lvl1pPr>
            <a:lvl2pPr marL="342203" indent="0">
              <a:buNone/>
              <a:defRPr sz="1048"/>
            </a:lvl2pPr>
            <a:lvl3pPr marL="684405" indent="0">
              <a:buNone/>
              <a:defRPr sz="898"/>
            </a:lvl3pPr>
            <a:lvl4pPr marL="1026608" indent="0">
              <a:buNone/>
              <a:defRPr sz="748"/>
            </a:lvl4pPr>
            <a:lvl5pPr marL="1368810" indent="0">
              <a:buNone/>
              <a:defRPr sz="748"/>
            </a:lvl5pPr>
            <a:lvl6pPr marL="1711013" indent="0">
              <a:buNone/>
              <a:defRPr sz="748"/>
            </a:lvl6pPr>
            <a:lvl7pPr marL="2053215" indent="0">
              <a:buNone/>
              <a:defRPr sz="748"/>
            </a:lvl7pPr>
            <a:lvl8pPr marL="2395418" indent="0">
              <a:buNone/>
              <a:defRPr sz="748"/>
            </a:lvl8pPr>
            <a:lvl9pPr marL="2737620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039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395"/>
            </a:lvl1pPr>
            <a:lvl2pPr marL="342203" indent="0">
              <a:buNone/>
              <a:defRPr sz="2096"/>
            </a:lvl2pPr>
            <a:lvl3pPr marL="684405" indent="0">
              <a:buNone/>
              <a:defRPr sz="1796"/>
            </a:lvl3pPr>
            <a:lvl4pPr marL="1026608" indent="0">
              <a:buNone/>
              <a:defRPr sz="1497"/>
            </a:lvl4pPr>
            <a:lvl5pPr marL="1368810" indent="0">
              <a:buNone/>
              <a:defRPr sz="1497"/>
            </a:lvl5pPr>
            <a:lvl6pPr marL="1711013" indent="0">
              <a:buNone/>
              <a:defRPr sz="1497"/>
            </a:lvl6pPr>
            <a:lvl7pPr marL="2053215" indent="0">
              <a:buNone/>
              <a:defRPr sz="1497"/>
            </a:lvl7pPr>
            <a:lvl8pPr marL="2395418" indent="0">
              <a:buNone/>
              <a:defRPr sz="1497"/>
            </a:lvl8pPr>
            <a:lvl9pPr marL="2737620" indent="0">
              <a:buNone/>
              <a:defRPr sz="14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98"/>
            </a:lvl1pPr>
            <a:lvl2pPr marL="342203" indent="0">
              <a:buNone/>
              <a:defRPr sz="1048"/>
            </a:lvl2pPr>
            <a:lvl3pPr marL="684405" indent="0">
              <a:buNone/>
              <a:defRPr sz="898"/>
            </a:lvl3pPr>
            <a:lvl4pPr marL="1026608" indent="0">
              <a:buNone/>
              <a:defRPr sz="748"/>
            </a:lvl4pPr>
            <a:lvl5pPr marL="1368810" indent="0">
              <a:buNone/>
              <a:defRPr sz="748"/>
            </a:lvl5pPr>
            <a:lvl6pPr marL="1711013" indent="0">
              <a:buNone/>
              <a:defRPr sz="748"/>
            </a:lvl6pPr>
            <a:lvl7pPr marL="2053215" indent="0">
              <a:buNone/>
              <a:defRPr sz="748"/>
            </a:lvl7pPr>
            <a:lvl8pPr marL="2395418" indent="0">
              <a:buNone/>
              <a:defRPr sz="748"/>
            </a:lvl8pPr>
            <a:lvl9pPr marL="2737620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769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80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0564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872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86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796"/>
            </a:lvl1pPr>
            <a:lvl2pPr marL="342180" indent="0" algn="ctr">
              <a:buNone/>
              <a:defRPr sz="1497"/>
            </a:lvl2pPr>
            <a:lvl3pPr marL="684359" indent="0" algn="ctr">
              <a:buNone/>
              <a:defRPr sz="1347"/>
            </a:lvl3pPr>
            <a:lvl4pPr marL="1026539" indent="0" algn="ctr">
              <a:buNone/>
              <a:defRPr sz="1198"/>
            </a:lvl4pPr>
            <a:lvl5pPr marL="1368719" indent="0" algn="ctr">
              <a:buNone/>
              <a:defRPr sz="1198"/>
            </a:lvl5pPr>
            <a:lvl6pPr marL="1710899" indent="0" algn="ctr">
              <a:buNone/>
              <a:defRPr sz="1198"/>
            </a:lvl6pPr>
            <a:lvl7pPr marL="2053079" indent="0" algn="ctr">
              <a:buNone/>
              <a:defRPr sz="1198"/>
            </a:lvl7pPr>
            <a:lvl8pPr marL="2395259" indent="0" algn="ctr">
              <a:buNone/>
              <a:defRPr sz="1198"/>
            </a:lvl8pPr>
            <a:lvl9pPr marL="2737438" indent="0" algn="ctr">
              <a:buNone/>
              <a:defRPr sz="11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792" y="6492875"/>
            <a:ext cx="257242" cy="365125"/>
          </a:xfrm>
          <a:prstGeom prst="rect">
            <a:avLst/>
          </a:prstGeom>
        </p:spPr>
        <p:txBody>
          <a:bodyPr/>
          <a:lstStyle/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5457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1D5125-E34A-41E6-936D-32DCF16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33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4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1pPr>
            <a:lvl2pPr marL="342180" indent="0">
              <a:buNone/>
              <a:defRPr sz="1497">
                <a:solidFill>
                  <a:schemeClr val="tx1">
                    <a:tint val="75000"/>
                  </a:schemeClr>
                </a:solidFill>
              </a:defRPr>
            </a:lvl2pPr>
            <a:lvl3pPr marL="684359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539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368719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710899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053079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395259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27374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209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359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796" b="1"/>
            </a:lvl1pPr>
            <a:lvl2pPr marL="342180" indent="0">
              <a:buNone/>
              <a:defRPr sz="1497" b="1"/>
            </a:lvl2pPr>
            <a:lvl3pPr marL="684359" indent="0">
              <a:buNone/>
              <a:defRPr sz="1347" b="1"/>
            </a:lvl3pPr>
            <a:lvl4pPr marL="1026539" indent="0">
              <a:buNone/>
              <a:defRPr sz="1198" b="1"/>
            </a:lvl4pPr>
            <a:lvl5pPr marL="1368719" indent="0">
              <a:buNone/>
              <a:defRPr sz="1198" b="1"/>
            </a:lvl5pPr>
            <a:lvl6pPr marL="1710899" indent="0">
              <a:buNone/>
              <a:defRPr sz="1198" b="1"/>
            </a:lvl6pPr>
            <a:lvl7pPr marL="2053079" indent="0">
              <a:buNone/>
              <a:defRPr sz="1198" b="1"/>
            </a:lvl7pPr>
            <a:lvl8pPr marL="2395259" indent="0">
              <a:buNone/>
              <a:defRPr sz="1198" b="1"/>
            </a:lvl8pPr>
            <a:lvl9pPr marL="2737438" indent="0">
              <a:buNone/>
              <a:defRPr sz="1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796" b="1"/>
            </a:lvl1pPr>
            <a:lvl2pPr marL="342180" indent="0">
              <a:buNone/>
              <a:defRPr sz="1497" b="1"/>
            </a:lvl2pPr>
            <a:lvl3pPr marL="684359" indent="0">
              <a:buNone/>
              <a:defRPr sz="1347" b="1"/>
            </a:lvl3pPr>
            <a:lvl4pPr marL="1026539" indent="0">
              <a:buNone/>
              <a:defRPr sz="1198" b="1"/>
            </a:lvl4pPr>
            <a:lvl5pPr marL="1368719" indent="0">
              <a:buNone/>
              <a:defRPr sz="1198" b="1"/>
            </a:lvl5pPr>
            <a:lvl6pPr marL="1710899" indent="0">
              <a:buNone/>
              <a:defRPr sz="1198" b="1"/>
            </a:lvl6pPr>
            <a:lvl7pPr marL="2053079" indent="0">
              <a:buNone/>
              <a:defRPr sz="1198" b="1"/>
            </a:lvl7pPr>
            <a:lvl8pPr marL="2395259" indent="0">
              <a:buNone/>
              <a:defRPr sz="1198" b="1"/>
            </a:lvl8pPr>
            <a:lvl9pPr marL="2737438" indent="0">
              <a:buNone/>
              <a:defRPr sz="1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59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1pPr>
            <a:lvl2pPr marL="342203" indent="0">
              <a:buNone/>
              <a:defRPr sz="1497">
                <a:solidFill>
                  <a:schemeClr val="tx1">
                    <a:tint val="75000"/>
                  </a:schemeClr>
                </a:solidFill>
              </a:defRPr>
            </a:lvl2pPr>
            <a:lvl3pPr marL="684405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6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36881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71101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053215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39541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273762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5CA93-ED0C-47CB-A58B-BD3B58DE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54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62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659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395"/>
            </a:lvl1pPr>
            <a:lvl2pPr>
              <a:defRPr sz="2096"/>
            </a:lvl2pPr>
            <a:lvl3pPr>
              <a:defRPr sz="1796"/>
            </a:lvl3pPr>
            <a:lvl4pPr>
              <a:defRPr sz="1497"/>
            </a:lvl4pPr>
            <a:lvl5pPr>
              <a:defRPr sz="1497"/>
            </a:lvl5pPr>
            <a:lvl6pPr>
              <a:defRPr sz="1497"/>
            </a:lvl6pPr>
            <a:lvl7pPr>
              <a:defRPr sz="1497"/>
            </a:lvl7pPr>
            <a:lvl8pPr>
              <a:defRPr sz="1497"/>
            </a:lvl8pPr>
            <a:lvl9pPr>
              <a:defRPr sz="14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198"/>
            </a:lvl1pPr>
            <a:lvl2pPr marL="342180" indent="0">
              <a:buNone/>
              <a:defRPr sz="1048"/>
            </a:lvl2pPr>
            <a:lvl3pPr marL="684359" indent="0">
              <a:buNone/>
              <a:defRPr sz="898"/>
            </a:lvl3pPr>
            <a:lvl4pPr marL="1026539" indent="0">
              <a:buNone/>
              <a:defRPr sz="749"/>
            </a:lvl4pPr>
            <a:lvl5pPr marL="1368719" indent="0">
              <a:buNone/>
              <a:defRPr sz="749"/>
            </a:lvl5pPr>
            <a:lvl6pPr marL="1710899" indent="0">
              <a:buNone/>
              <a:defRPr sz="749"/>
            </a:lvl6pPr>
            <a:lvl7pPr marL="2053079" indent="0">
              <a:buNone/>
              <a:defRPr sz="749"/>
            </a:lvl7pPr>
            <a:lvl8pPr marL="2395259" indent="0">
              <a:buNone/>
              <a:defRPr sz="749"/>
            </a:lvl8pPr>
            <a:lvl9pPr marL="2737438" indent="0">
              <a:buNone/>
              <a:defRPr sz="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331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395"/>
            </a:lvl1pPr>
            <a:lvl2pPr marL="342180" indent="0">
              <a:buNone/>
              <a:defRPr sz="2096"/>
            </a:lvl2pPr>
            <a:lvl3pPr marL="684359" indent="0">
              <a:buNone/>
              <a:defRPr sz="1796"/>
            </a:lvl3pPr>
            <a:lvl4pPr marL="1026539" indent="0">
              <a:buNone/>
              <a:defRPr sz="1497"/>
            </a:lvl4pPr>
            <a:lvl5pPr marL="1368719" indent="0">
              <a:buNone/>
              <a:defRPr sz="1497"/>
            </a:lvl5pPr>
            <a:lvl6pPr marL="1710899" indent="0">
              <a:buNone/>
              <a:defRPr sz="1497"/>
            </a:lvl6pPr>
            <a:lvl7pPr marL="2053079" indent="0">
              <a:buNone/>
              <a:defRPr sz="1497"/>
            </a:lvl7pPr>
            <a:lvl8pPr marL="2395259" indent="0">
              <a:buNone/>
              <a:defRPr sz="1497"/>
            </a:lvl8pPr>
            <a:lvl9pPr marL="2737438" indent="0">
              <a:buNone/>
              <a:defRPr sz="14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198"/>
            </a:lvl1pPr>
            <a:lvl2pPr marL="342180" indent="0">
              <a:buNone/>
              <a:defRPr sz="1048"/>
            </a:lvl2pPr>
            <a:lvl3pPr marL="684359" indent="0">
              <a:buNone/>
              <a:defRPr sz="898"/>
            </a:lvl3pPr>
            <a:lvl4pPr marL="1026539" indent="0">
              <a:buNone/>
              <a:defRPr sz="749"/>
            </a:lvl4pPr>
            <a:lvl5pPr marL="1368719" indent="0">
              <a:buNone/>
              <a:defRPr sz="749"/>
            </a:lvl5pPr>
            <a:lvl6pPr marL="1710899" indent="0">
              <a:buNone/>
              <a:defRPr sz="749"/>
            </a:lvl6pPr>
            <a:lvl7pPr marL="2053079" indent="0">
              <a:buNone/>
              <a:defRPr sz="749"/>
            </a:lvl7pPr>
            <a:lvl8pPr marL="2395259" indent="0">
              <a:buNone/>
              <a:defRPr sz="749"/>
            </a:lvl8pPr>
            <a:lvl9pPr marL="2737438" indent="0">
              <a:buNone/>
              <a:defRPr sz="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1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C1D5DF-A5F6-4918-851F-658B1396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193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0D21F-613A-4F8C-9107-AFF4CA93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926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FA61-CDE7-44DF-9ED4-27C5D778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AEF4-495D-4FF3-9A31-8B00DAF2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492873"/>
            <a:ext cx="30861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B9FDF6-2AB0-4A96-8257-44295F8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6" y="6484338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0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1D6E161-4194-410B-9CF0-6A13F494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01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796" b="1"/>
            </a:lvl1pPr>
            <a:lvl2pPr marL="342203" indent="0">
              <a:buNone/>
              <a:defRPr sz="1497" b="1"/>
            </a:lvl2pPr>
            <a:lvl3pPr marL="684405" indent="0">
              <a:buNone/>
              <a:defRPr sz="1347" b="1"/>
            </a:lvl3pPr>
            <a:lvl4pPr marL="1026608" indent="0">
              <a:buNone/>
              <a:defRPr sz="1198" b="1"/>
            </a:lvl4pPr>
            <a:lvl5pPr marL="1368810" indent="0">
              <a:buNone/>
              <a:defRPr sz="1198" b="1"/>
            </a:lvl5pPr>
            <a:lvl6pPr marL="1711013" indent="0">
              <a:buNone/>
              <a:defRPr sz="1198" b="1"/>
            </a:lvl6pPr>
            <a:lvl7pPr marL="2053215" indent="0">
              <a:buNone/>
              <a:defRPr sz="1198" b="1"/>
            </a:lvl7pPr>
            <a:lvl8pPr marL="2395418" indent="0">
              <a:buNone/>
              <a:defRPr sz="1198" b="1"/>
            </a:lvl8pPr>
            <a:lvl9pPr marL="2737620" indent="0">
              <a:buNone/>
              <a:defRPr sz="1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796" b="1"/>
            </a:lvl1pPr>
            <a:lvl2pPr marL="342203" indent="0">
              <a:buNone/>
              <a:defRPr sz="1497" b="1"/>
            </a:lvl2pPr>
            <a:lvl3pPr marL="684405" indent="0">
              <a:buNone/>
              <a:defRPr sz="1347" b="1"/>
            </a:lvl3pPr>
            <a:lvl4pPr marL="1026608" indent="0">
              <a:buNone/>
              <a:defRPr sz="1198" b="1"/>
            </a:lvl4pPr>
            <a:lvl5pPr marL="1368810" indent="0">
              <a:buNone/>
              <a:defRPr sz="1198" b="1"/>
            </a:lvl5pPr>
            <a:lvl6pPr marL="1711013" indent="0">
              <a:buNone/>
              <a:defRPr sz="1198" b="1"/>
            </a:lvl6pPr>
            <a:lvl7pPr marL="2053215" indent="0">
              <a:buNone/>
              <a:defRPr sz="1198" b="1"/>
            </a:lvl7pPr>
            <a:lvl8pPr marL="2395418" indent="0">
              <a:buNone/>
              <a:defRPr sz="1198" b="1"/>
            </a:lvl8pPr>
            <a:lvl9pPr marL="2737620" indent="0">
              <a:buNone/>
              <a:defRPr sz="1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999A16-2277-4FCF-9B3C-95815DA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487D-5A3F-4CFA-9924-94109E6F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31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92410-0B75-4FE1-9834-B53E9A6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6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395"/>
            </a:lvl1pPr>
            <a:lvl2pPr>
              <a:defRPr sz="2096"/>
            </a:lvl2pPr>
            <a:lvl3pPr>
              <a:defRPr sz="1796"/>
            </a:lvl3pPr>
            <a:lvl4pPr>
              <a:defRPr sz="1497"/>
            </a:lvl4pPr>
            <a:lvl5pPr>
              <a:defRPr sz="1497"/>
            </a:lvl5pPr>
            <a:lvl6pPr>
              <a:defRPr sz="1497"/>
            </a:lvl6pPr>
            <a:lvl7pPr>
              <a:defRPr sz="1497"/>
            </a:lvl7pPr>
            <a:lvl8pPr>
              <a:defRPr sz="1497"/>
            </a:lvl8pPr>
            <a:lvl9pPr>
              <a:defRPr sz="14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98"/>
            </a:lvl1pPr>
            <a:lvl2pPr marL="342203" indent="0">
              <a:buNone/>
              <a:defRPr sz="1048"/>
            </a:lvl2pPr>
            <a:lvl3pPr marL="684405" indent="0">
              <a:buNone/>
              <a:defRPr sz="898"/>
            </a:lvl3pPr>
            <a:lvl4pPr marL="1026608" indent="0">
              <a:buNone/>
              <a:defRPr sz="748"/>
            </a:lvl4pPr>
            <a:lvl5pPr marL="1368810" indent="0">
              <a:buNone/>
              <a:defRPr sz="748"/>
            </a:lvl5pPr>
            <a:lvl6pPr marL="1711013" indent="0">
              <a:buNone/>
              <a:defRPr sz="748"/>
            </a:lvl6pPr>
            <a:lvl7pPr marL="2053215" indent="0">
              <a:buNone/>
              <a:defRPr sz="748"/>
            </a:lvl7pPr>
            <a:lvl8pPr marL="2395418" indent="0">
              <a:buNone/>
              <a:defRPr sz="748"/>
            </a:lvl8pPr>
            <a:lvl9pPr marL="2737620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15163B-B928-4E38-9E9B-A76592E23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3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395"/>
            </a:lvl1pPr>
            <a:lvl2pPr marL="342203" indent="0">
              <a:buNone/>
              <a:defRPr sz="2096"/>
            </a:lvl2pPr>
            <a:lvl3pPr marL="684405" indent="0">
              <a:buNone/>
              <a:defRPr sz="1796"/>
            </a:lvl3pPr>
            <a:lvl4pPr marL="1026608" indent="0">
              <a:buNone/>
              <a:defRPr sz="1497"/>
            </a:lvl4pPr>
            <a:lvl5pPr marL="1368810" indent="0">
              <a:buNone/>
              <a:defRPr sz="1497"/>
            </a:lvl5pPr>
            <a:lvl6pPr marL="1711013" indent="0">
              <a:buNone/>
              <a:defRPr sz="1497"/>
            </a:lvl6pPr>
            <a:lvl7pPr marL="2053215" indent="0">
              <a:buNone/>
              <a:defRPr sz="1497"/>
            </a:lvl7pPr>
            <a:lvl8pPr marL="2395418" indent="0">
              <a:buNone/>
              <a:defRPr sz="1497"/>
            </a:lvl8pPr>
            <a:lvl9pPr marL="2737620" indent="0">
              <a:buNone/>
              <a:defRPr sz="14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198"/>
            </a:lvl1pPr>
            <a:lvl2pPr marL="342203" indent="0">
              <a:buNone/>
              <a:defRPr sz="1048"/>
            </a:lvl2pPr>
            <a:lvl3pPr marL="684405" indent="0">
              <a:buNone/>
              <a:defRPr sz="898"/>
            </a:lvl3pPr>
            <a:lvl4pPr marL="1026608" indent="0">
              <a:buNone/>
              <a:defRPr sz="748"/>
            </a:lvl4pPr>
            <a:lvl5pPr marL="1368810" indent="0">
              <a:buNone/>
              <a:defRPr sz="748"/>
            </a:lvl5pPr>
            <a:lvl6pPr marL="1711013" indent="0">
              <a:buNone/>
              <a:defRPr sz="748"/>
            </a:lvl6pPr>
            <a:lvl7pPr marL="2053215" indent="0">
              <a:buNone/>
              <a:defRPr sz="748"/>
            </a:lvl7pPr>
            <a:lvl8pPr marL="2395418" indent="0">
              <a:buNone/>
              <a:defRPr sz="748"/>
            </a:lvl8pPr>
            <a:lvl9pPr marL="2737620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4E4109-DBC8-46CE-A593-ADA22A8EA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645" y="6484337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0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6237-13AC-4F7B-9370-883599E62EE4}"/>
              </a:ext>
            </a:extLst>
          </p:cNvPr>
          <p:cNvSpPr/>
          <p:nvPr/>
        </p:nvSpPr>
        <p:spPr>
          <a:xfrm>
            <a:off x="0" y="6466482"/>
            <a:ext cx="9144000" cy="382201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98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A80040-7CE4-4CFE-AD24-797A0BAE14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25" y="-230045"/>
            <a:ext cx="1789382" cy="1325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637CE-4EEB-45BC-A3C8-897A1B43DD4F}"/>
              </a:ext>
            </a:extLst>
          </p:cNvPr>
          <p:cNvSpPr/>
          <p:nvPr/>
        </p:nvSpPr>
        <p:spPr>
          <a:xfrm rot="5400000">
            <a:off x="908219" y="550069"/>
            <a:ext cx="112375" cy="671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47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57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3859" y="6464924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8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684405" rtl="0" eaLnBrk="1" latinLnBrk="0" hangingPunct="1">
        <a:lnSpc>
          <a:spcPct val="90000"/>
        </a:lnSpc>
        <a:spcBef>
          <a:spcPct val="0"/>
        </a:spcBef>
        <a:buNone/>
        <a:defRPr sz="3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101" indent="-171101" algn="l" defTabSz="684405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6" kern="1200">
          <a:solidFill>
            <a:schemeClr val="tx1"/>
          </a:solidFill>
          <a:latin typeface="+mn-lt"/>
          <a:ea typeface="+mn-ea"/>
          <a:cs typeface="+mn-cs"/>
        </a:defRPr>
      </a:lvl1pPr>
      <a:lvl2pPr marL="513304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855506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3pPr>
      <a:lvl4pPr marL="1197709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912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2114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4317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6519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8722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203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405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608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810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1013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3215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5418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7620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6237-13AC-4F7B-9370-883599E62EE4}"/>
              </a:ext>
            </a:extLst>
          </p:cNvPr>
          <p:cNvSpPr/>
          <p:nvPr/>
        </p:nvSpPr>
        <p:spPr>
          <a:xfrm>
            <a:off x="0" y="6466482"/>
            <a:ext cx="9144000" cy="382201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98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A80040-7CE4-4CFE-AD24-797A0BAE14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25" y="-230045"/>
            <a:ext cx="1789382" cy="1325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637CE-4EEB-45BC-A3C8-897A1B43DD4F}"/>
              </a:ext>
            </a:extLst>
          </p:cNvPr>
          <p:cNvSpPr/>
          <p:nvPr/>
        </p:nvSpPr>
        <p:spPr>
          <a:xfrm rot="5400000">
            <a:off x="908219" y="550069"/>
            <a:ext cx="112375" cy="671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47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57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3859" y="6464924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684405" rtl="0" eaLnBrk="1" latinLnBrk="0" hangingPunct="1">
        <a:lnSpc>
          <a:spcPct val="90000"/>
        </a:lnSpc>
        <a:spcBef>
          <a:spcPct val="0"/>
        </a:spcBef>
        <a:buNone/>
        <a:defRPr sz="3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101" indent="-171101" algn="l" defTabSz="684405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6" kern="1200">
          <a:solidFill>
            <a:schemeClr val="tx1"/>
          </a:solidFill>
          <a:latin typeface="+mn-lt"/>
          <a:ea typeface="+mn-ea"/>
          <a:cs typeface="+mn-cs"/>
        </a:defRPr>
      </a:lvl1pPr>
      <a:lvl2pPr marL="513304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855506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3pPr>
      <a:lvl4pPr marL="1197709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912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2114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4317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6519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8722" indent="-171101" algn="l" defTabSz="684405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203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405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608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810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1013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3215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5418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7620" algn="l" defTabSz="684405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6237-13AC-4F7B-9370-883599E62EE4}"/>
              </a:ext>
            </a:extLst>
          </p:cNvPr>
          <p:cNvSpPr/>
          <p:nvPr userDrawn="1"/>
        </p:nvSpPr>
        <p:spPr>
          <a:xfrm>
            <a:off x="0" y="6466483"/>
            <a:ext cx="9144000" cy="382201"/>
          </a:xfrm>
          <a:prstGeom prst="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98" b="0" dirty="0">
                <a:latin typeface="+mn-lt"/>
              </a:rPr>
              <a:t>DIGGIBYTE ©  Confidential 2022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A80040-7CE4-4CFE-AD24-797A0BAE14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25" y="-230045"/>
            <a:ext cx="1789382" cy="1325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0637CE-4EEB-45BC-A3C8-897A1B43DD4F}"/>
              </a:ext>
            </a:extLst>
          </p:cNvPr>
          <p:cNvSpPr/>
          <p:nvPr userDrawn="1"/>
        </p:nvSpPr>
        <p:spPr>
          <a:xfrm rot="5400000">
            <a:off x="908219" y="550069"/>
            <a:ext cx="112375" cy="671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347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570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Diggibyte Technologies  |   www.Diggibyte.com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9B83DA-08D3-4DAA-92F3-64FF266D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3860" y="6464925"/>
            <a:ext cx="257242" cy="3651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D550C56-9F87-4A04-B28F-B5A8DB7FC2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30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l" defTabSz="684359" rtl="0" eaLnBrk="1" latinLnBrk="0" hangingPunct="1">
        <a:lnSpc>
          <a:spcPct val="90000"/>
        </a:lnSpc>
        <a:spcBef>
          <a:spcPct val="0"/>
        </a:spcBef>
        <a:buNone/>
        <a:defRPr sz="3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90" indent="-171090" algn="l" defTabSz="684359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096" kern="1200">
          <a:solidFill>
            <a:schemeClr val="tx1"/>
          </a:solidFill>
          <a:latin typeface="+mn-lt"/>
          <a:ea typeface="+mn-ea"/>
          <a:cs typeface="+mn-cs"/>
        </a:defRPr>
      </a:lvl1pPr>
      <a:lvl2pPr marL="513269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855449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3pPr>
      <a:lvl4pPr marL="1197629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809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989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4169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6349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8528" indent="-171090" algn="l" defTabSz="684359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180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359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539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719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899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3079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5259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7438" algn="l" defTabSz="684359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2536"/>
            <a:ext cx="9144000" cy="5132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85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 descr="Analytics Wallpapers - 4k, HD Analytics Backgrounds on WallpaperBat">
            <a:extLst>
              <a:ext uri="{FF2B5EF4-FFF2-40B4-BE49-F238E27FC236}">
                <a16:creationId xmlns:a16="http://schemas.microsoft.com/office/drawing/2014/main" id="{3A69E4C5-E301-420A-A2F1-BBA772B6C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2" t="9091" r="23349"/>
          <a:stretch/>
        </p:blipFill>
        <p:spPr bwMode="auto">
          <a:xfrm>
            <a:off x="2642616" y="862539"/>
            <a:ext cx="6501384" cy="51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2536"/>
            <a:ext cx="7317451" cy="513293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85"/>
            <a:endParaRPr lang="en-US" sz="67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8A81A75-F225-428E-AE5B-3A570033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25" y="3312216"/>
            <a:ext cx="4071793" cy="1023574"/>
          </a:xfrm>
        </p:spPr>
        <p:txBody>
          <a:bodyPr vert="horz" lIns="34299" tIns="17150" rIns="34299" bIns="17150" rtlCol="0" anchor="b">
            <a:normAutofit/>
          </a:bodyPr>
          <a:lstStyle/>
          <a:p>
            <a:pPr defTabSz="342968"/>
            <a:r>
              <a:rPr lang="en-US" sz="3601" b="1" dirty="0" err="1"/>
              <a:t>Diggibyte</a:t>
            </a:r>
            <a:br>
              <a:rPr lang="en-US" sz="3601" b="1" dirty="0"/>
            </a:br>
            <a:r>
              <a:rPr lang="en-US" sz="1500" b="1" dirty="0"/>
              <a:t>(Python- </a:t>
            </a:r>
            <a:r>
              <a:rPr lang="en-US" sz="1500" b="1" dirty="0" err="1"/>
              <a:t>venv</a:t>
            </a:r>
            <a:r>
              <a:rPr lang="en-US" sz="1500" b="1" dirty="0"/>
              <a:t> (virtual Environment)</a:t>
            </a:r>
            <a:endParaRPr lang="en-US" sz="360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053" y="1121551"/>
            <a:ext cx="109503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1485"/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2" y="4265717"/>
            <a:ext cx="2983230" cy="136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68">
              <a:defRPr/>
            </a:pPr>
            <a:endParaRPr lang="en-US" sz="6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3033BA0-8A0F-4D99-A3C3-780934DE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9241" y="5620001"/>
            <a:ext cx="2106763" cy="273281"/>
          </a:xfrm>
        </p:spPr>
        <p:txBody>
          <a:bodyPr vert="horz" lIns="34299" tIns="17150" rIns="34299" bIns="17150" rtlCol="0" anchor="ctr">
            <a:normAutofit/>
          </a:bodyPr>
          <a:lstStyle/>
          <a:p>
            <a:pPr algn="r" defTabSz="342968">
              <a:spcAft>
                <a:spcPts val="225"/>
              </a:spcAft>
              <a:defRPr/>
            </a:pPr>
            <a:r>
              <a:rPr lang="en-US" sz="825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Diggibyte Technologies  |   www.Diggibyte.com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DECF17E-B3E4-4E6A-A81F-9A8CA8F2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8114" y="5620001"/>
            <a:ext cx="2057400" cy="273281"/>
          </a:xfrm>
        </p:spPr>
        <p:txBody>
          <a:bodyPr vert="horz" lIns="34299" tIns="17150" rIns="34299" bIns="17150" rtlCol="0" anchor="ctr">
            <a:normAutofit/>
          </a:bodyPr>
          <a:lstStyle/>
          <a:p>
            <a:pPr defTabSz="342968">
              <a:spcAft>
                <a:spcPts val="225"/>
              </a:spcAft>
              <a:defRPr/>
            </a:pPr>
            <a:fld id="{2D550C56-9F87-4A04-B28F-B5A8DB7FC23F}" type="slidenum">
              <a:rPr lang="en-US" sz="900">
                <a:solidFill>
                  <a:prstClr val="white"/>
                </a:solidFill>
                <a:latin typeface="Calibri" panose="020F0502020204030204"/>
              </a:rPr>
              <a:pPr defTabSz="342968">
                <a:spcAft>
                  <a:spcPts val="225"/>
                </a:spcAft>
                <a:defRPr/>
              </a:pPr>
              <a:t>1</a:t>
            </a:fld>
            <a:endParaRPr lang="en-US" sz="9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484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355320"/>
            <a:ext cx="7156440" cy="8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C00000"/>
                </a:solidFill>
                <a:latin typeface="Arial"/>
              </a:rPr>
              <a:t>Using pip to Install Python Packages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A4771-BC7F-5C43-8302-29E655DE52D3}"/>
              </a:ext>
            </a:extLst>
          </p:cNvPr>
          <p:cNvSpPr txBox="1"/>
          <p:nvPr/>
        </p:nvSpPr>
        <p:spPr>
          <a:xfrm>
            <a:off x="532080" y="3682363"/>
            <a:ext cx="8418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command can be used within an activated virtual environment to install a packaged.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For a searchable python package index, visit </a:t>
            </a:r>
            <a:r>
              <a:rPr lang="en-US" sz="2000" dirty="0">
                <a:hlinkClick r:id="rId2"/>
              </a:rPr>
              <a:t>https://pypi.org/</a:t>
            </a:r>
            <a:endParaRPr lang="en-US" sz="20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42805-2B5C-6D43-A0DB-CDF1323F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0" y="1547232"/>
            <a:ext cx="7327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6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355320"/>
            <a:ext cx="7156440" cy="8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C00000"/>
                </a:solidFill>
                <a:latin typeface="Arial"/>
              </a:rPr>
              <a:t>Using pip to Install Python Packages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457200" y="4254840"/>
            <a:ext cx="841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 command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freeze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will display a list of all the packages that are currently installed in the environment.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53E5B-AE8A-F14A-81C5-0D13DA714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0" y="1457746"/>
            <a:ext cx="5384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7F0426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925721" y="3398238"/>
              <a:ext cx="3704121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Creating a virtual environment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14EE7A-9895-4836-B483-7E1FE44B0327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57200" y="355320"/>
            <a:ext cx="7156440" cy="8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What is a Virtual Environment?</a:t>
            </a:r>
          </a:p>
        </p:txBody>
      </p:sp>
      <p:sp>
        <p:nvSpPr>
          <p:cNvPr id="213" name="CustomShape 4"/>
          <p:cNvSpPr/>
          <p:nvPr/>
        </p:nvSpPr>
        <p:spPr>
          <a:xfrm>
            <a:off x="457200" y="117720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83500" lnSpcReduction="20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An environment for your user account</a:t>
            </a:r>
          </a:p>
          <a:p>
            <a:pPr marL="343080" indent="-34236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Install python packages without adversely affecting other users</a:t>
            </a:r>
            <a:endParaRPr lang="en-US" sz="2400" b="0" strike="noStrike" spc="-1" dirty="0">
              <a:latin typeface="Arial"/>
            </a:endParaRPr>
          </a:p>
          <a:p>
            <a:pPr marL="72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72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Use different sets of packages for different projects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Project A requires Pandas 1.0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Project B requires Pandas 0.25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Solution ... create 2 separate virtual environments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971640" y="2366280"/>
            <a:ext cx="3288240" cy="98640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3"/>
          <a:stretch/>
        </p:blipFill>
        <p:spPr>
          <a:xfrm>
            <a:off x="4608000" y="2280981"/>
            <a:ext cx="2614320" cy="1058760"/>
          </a:xfrm>
          <a:prstGeom prst="rect">
            <a:avLst/>
          </a:prstGeom>
          <a:ln>
            <a:noFill/>
          </a:ln>
        </p:spPr>
      </p:pic>
      <p:pic>
        <p:nvPicPr>
          <p:cNvPr id="216" name="Picture 215"/>
          <p:cNvPicPr/>
          <p:nvPr/>
        </p:nvPicPr>
        <p:blipFill>
          <a:blip r:embed="rId4"/>
          <a:stretch/>
        </p:blipFill>
        <p:spPr>
          <a:xfrm>
            <a:off x="2641500" y="3379585"/>
            <a:ext cx="2787840" cy="6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798280" y="338544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Creating a virtual environment on WRDS</a:t>
              </a:r>
              <a:endParaRPr lang="en-US" sz="1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45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355320"/>
            <a:ext cx="7156440" cy="8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Creating a Virtual Environment</a:t>
            </a: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D211A-2557-3D41-AD5F-D8DD0A46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6960"/>
            <a:ext cx="8418240" cy="888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457200" y="2778753"/>
            <a:ext cx="8418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command tells python it is creating a virtual environment</a:t>
            </a:r>
            <a:br>
              <a:rPr lang="en-US" sz="2000" dirty="0">
                <a:latin typeface="+mj-lt"/>
                <a:cs typeface="Courier New" panose="02070309020205020404" pitchFamily="49" charset="0"/>
              </a:rPr>
            </a:b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--system-site-packages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parameter indicates that the packages already installed in the server’s main python instance should also be included in the virtual environment</a:t>
            </a:r>
            <a:br>
              <a:rPr lang="en-US" sz="2000" dirty="0">
                <a:latin typeface="+mj-lt"/>
                <a:cs typeface="Courier New" panose="02070309020205020404" pitchFamily="49" charset="0"/>
              </a:rPr>
            </a:b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/environment01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directory path parameter indicates where the virtual environment should be created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355320"/>
            <a:ext cx="7156440" cy="8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Creating a Virtual Environment</a:t>
            </a: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457200" y="2778753"/>
            <a:ext cx="8418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Leaving out the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--system-site-packages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parameter will create an empty virtual environment with only base python packages installed.</a:t>
            </a:r>
            <a:br>
              <a:rPr lang="en-US" sz="2000" dirty="0">
                <a:latin typeface="+mj-lt"/>
                <a:cs typeface="Courier New" panose="02070309020205020404" pitchFamily="49" charset="0"/>
              </a:rPr>
            </a:b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Also note that the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/environment01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path with create the virtual environment directory “environment01” as a subdirectory of “</a:t>
            </a:r>
            <a:r>
              <a:rPr lang="en-US" sz="2000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virtualenvs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”.  If you think you will need more than one virtual environment, this will keep them within a common location.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C68FC-94CC-964A-831E-592E69B9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0" y="1409043"/>
            <a:ext cx="6972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0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798280" y="338544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Creating a virtual environment  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355320"/>
            <a:ext cx="7156440" cy="8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C00000"/>
                </a:solidFill>
                <a:latin typeface="Arial"/>
              </a:rPr>
              <a:t>Activate &amp; Deactivate Virtual Environment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457200" y="5245144"/>
            <a:ext cx="8418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To exit the virtual environment, simply enter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command. You should no longer see the environment name at the prompt.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737E8-BE77-B346-B069-0AC40F2C0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0" y="1405553"/>
            <a:ext cx="71755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EBBDF-3C91-8A4E-B504-6DDAF034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4237952"/>
            <a:ext cx="53975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DA4771-BC7F-5C43-8302-29E655DE52D3}"/>
              </a:ext>
            </a:extLst>
          </p:cNvPr>
          <p:cNvSpPr txBox="1"/>
          <p:nvPr/>
        </p:nvSpPr>
        <p:spPr>
          <a:xfrm>
            <a:off x="532080" y="2310744"/>
            <a:ext cx="8418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 environment can be activated with the command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[virtual environment path]/bin/activate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.  The path will depend on the directory path you chose in the prior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When the environment is successfully activated you will see its name at the command prompt, as seen above.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915160" y="651204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Wharton Research Data Services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798280" y="338544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Creating a virtual environment 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988330"/>
      </p:ext>
    </p:extLst>
  </p:cSld>
  <p:clrMapOvr>
    <a:masterClrMapping/>
  </p:clrMapOvr>
</p:sld>
</file>

<file path=ppt/theme/theme1.xml><?xml version="1.0" encoding="utf-8"?>
<a:theme xmlns:a="http://schemas.openxmlformats.org/drawingml/2006/main" name="Diggibyte PPT Templat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ggibyte PPT Templat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33578</TotalTime>
  <Words>495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Times New Roman</vt:lpstr>
      <vt:lpstr>Diggibyte PPT Templates</vt:lpstr>
      <vt:lpstr>1_Diggibyte PPT Templates</vt:lpstr>
      <vt:lpstr>Office Theme</vt:lpstr>
      <vt:lpstr>Diggibyte (Python- venv (virtual Environment)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HARI VIGNESH R</dc:creator>
  <dc:description/>
  <cp:lastModifiedBy>Hari RJ</cp:lastModifiedBy>
  <cp:revision>971</cp:revision>
  <cp:lastPrinted>2012-04-12T19:17:32Z</cp:lastPrinted>
  <dcterms:created xsi:type="dcterms:W3CDTF">2012-04-03T15:29:58Z</dcterms:created>
  <dcterms:modified xsi:type="dcterms:W3CDTF">2022-08-17T12:16:43Z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Wharton School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