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5"/>
            </a:lvl1pPr>
            <a:lvl2pPr marL="456240" indent="0" algn="ctr">
              <a:buNone/>
              <a:defRPr sz="1996"/>
            </a:lvl2pPr>
            <a:lvl3pPr marL="912479" indent="0" algn="ctr">
              <a:buNone/>
              <a:defRPr sz="1796"/>
            </a:lvl3pPr>
            <a:lvl4pPr marL="1368719" indent="0" algn="ctr">
              <a:buNone/>
              <a:defRPr sz="1597"/>
            </a:lvl4pPr>
            <a:lvl5pPr marL="1824959" indent="0" algn="ctr">
              <a:buNone/>
              <a:defRPr sz="1597"/>
            </a:lvl5pPr>
            <a:lvl6pPr marL="2281198" indent="0" algn="ctr">
              <a:buNone/>
              <a:defRPr sz="1597"/>
            </a:lvl6pPr>
            <a:lvl7pPr marL="2737438" indent="0" algn="ctr">
              <a:buNone/>
              <a:defRPr sz="1597"/>
            </a:lvl7pPr>
            <a:lvl8pPr marL="3193678" indent="0" algn="ctr">
              <a:buNone/>
              <a:defRPr sz="1597"/>
            </a:lvl8pPr>
            <a:lvl9pPr marL="3649917" indent="0" algn="ctr">
              <a:buNone/>
              <a:defRPr sz="15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055" y="6492874"/>
            <a:ext cx="342989" cy="365125"/>
          </a:xfrm>
          <a:prstGeom prst="rect">
            <a:avLst/>
          </a:prstGeom>
        </p:spPr>
        <p:txBody>
          <a:bodyPr/>
          <a:lstStyle/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7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5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92872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1pPr>
            <a:lvl2pPr marL="45624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479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871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495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19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743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367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49917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240" indent="0">
              <a:buNone/>
              <a:defRPr sz="1996" b="1"/>
            </a:lvl2pPr>
            <a:lvl3pPr marL="912479" indent="0">
              <a:buNone/>
              <a:defRPr sz="1796" b="1"/>
            </a:lvl3pPr>
            <a:lvl4pPr marL="1368719" indent="0">
              <a:buNone/>
              <a:defRPr sz="1597" b="1"/>
            </a:lvl4pPr>
            <a:lvl5pPr marL="1824959" indent="0">
              <a:buNone/>
              <a:defRPr sz="1597" b="1"/>
            </a:lvl5pPr>
            <a:lvl6pPr marL="2281198" indent="0">
              <a:buNone/>
              <a:defRPr sz="1597" b="1"/>
            </a:lvl6pPr>
            <a:lvl7pPr marL="2737438" indent="0">
              <a:buNone/>
              <a:defRPr sz="1597" b="1"/>
            </a:lvl7pPr>
            <a:lvl8pPr marL="3193678" indent="0">
              <a:buNone/>
              <a:defRPr sz="1597" b="1"/>
            </a:lvl8pPr>
            <a:lvl9pPr marL="3649917" indent="0">
              <a:buNone/>
              <a:defRPr sz="15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240" indent="0">
              <a:buNone/>
              <a:defRPr sz="1996" b="1"/>
            </a:lvl2pPr>
            <a:lvl3pPr marL="912479" indent="0">
              <a:buNone/>
              <a:defRPr sz="1796" b="1"/>
            </a:lvl3pPr>
            <a:lvl4pPr marL="1368719" indent="0">
              <a:buNone/>
              <a:defRPr sz="1597" b="1"/>
            </a:lvl4pPr>
            <a:lvl5pPr marL="1824959" indent="0">
              <a:buNone/>
              <a:defRPr sz="1597" b="1"/>
            </a:lvl5pPr>
            <a:lvl6pPr marL="2281198" indent="0">
              <a:buNone/>
              <a:defRPr sz="1597" b="1"/>
            </a:lvl6pPr>
            <a:lvl7pPr marL="2737438" indent="0">
              <a:buNone/>
              <a:defRPr sz="1597" b="1"/>
            </a:lvl7pPr>
            <a:lvl8pPr marL="3193678" indent="0">
              <a:buNone/>
              <a:defRPr sz="1597" b="1"/>
            </a:lvl8pPr>
            <a:lvl9pPr marL="3649917" indent="0">
              <a:buNone/>
              <a:defRPr sz="15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5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3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88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3"/>
            </a:lvl1pPr>
            <a:lvl2pPr>
              <a:defRPr sz="2794"/>
            </a:lvl2pPr>
            <a:lvl3pPr>
              <a:defRPr sz="2395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240" indent="0">
              <a:buNone/>
              <a:defRPr sz="1397"/>
            </a:lvl2pPr>
            <a:lvl3pPr marL="912479" indent="0">
              <a:buNone/>
              <a:defRPr sz="1197"/>
            </a:lvl3pPr>
            <a:lvl4pPr marL="1368719" indent="0">
              <a:buNone/>
              <a:defRPr sz="998"/>
            </a:lvl4pPr>
            <a:lvl5pPr marL="1824959" indent="0">
              <a:buNone/>
              <a:defRPr sz="998"/>
            </a:lvl5pPr>
            <a:lvl6pPr marL="2281198" indent="0">
              <a:buNone/>
              <a:defRPr sz="998"/>
            </a:lvl6pPr>
            <a:lvl7pPr marL="2737438" indent="0">
              <a:buNone/>
              <a:defRPr sz="998"/>
            </a:lvl7pPr>
            <a:lvl8pPr marL="3193678" indent="0">
              <a:buNone/>
              <a:defRPr sz="998"/>
            </a:lvl8pPr>
            <a:lvl9pPr marL="3649917" indent="0">
              <a:buNone/>
              <a:defRPr sz="9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3"/>
            </a:lvl1pPr>
            <a:lvl2pPr marL="456240" indent="0">
              <a:buNone/>
              <a:defRPr sz="2794"/>
            </a:lvl2pPr>
            <a:lvl3pPr marL="912479" indent="0">
              <a:buNone/>
              <a:defRPr sz="2395"/>
            </a:lvl3pPr>
            <a:lvl4pPr marL="1368719" indent="0">
              <a:buNone/>
              <a:defRPr sz="1996"/>
            </a:lvl4pPr>
            <a:lvl5pPr marL="1824959" indent="0">
              <a:buNone/>
              <a:defRPr sz="1996"/>
            </a:lvl5pPr>
            <a:lvl6pPr marL="2281198" indent="0">
              <a:buNone/>
              <a:defRPr sz="1996"/>
            </a:lvl6pPr>
            <a:lvl7pPr marL="2737438" indent="0">
              <a:buNone/>
              <a:defRPr sz="1996"/>
            </a:lvl7pPr>
            <a:lvl8pPr marL="3193678" indent="0">
              <a:buNone/>
              <a:defRPr sz="1996"/>
            </a:lvl8pPr>
            <a:lvl9pPr marL="3649917" indent="0">
              <a:buNone/>
              <a:defRPr sz="1996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240" indent="0">
              <a:buNone/>
              <a:defRPr sz="1397"/>
            </a:lvl2pPr>
            <a:lvl3pPr marL="912479" indent="0">
              <a:buNone/>
              <a:defRPr sz="1197"/>
            </a:lvl3pPr>
            <a:lvl4pPr marL="1368719" indent="0">
              <a:buNone/>
              <a:defRPr sz="998"/>
            </a:lvl4pPr>
            <a:lvl5pPr marL="1824959" indent="0">
              <a:buNone/>
              <a:defRPr sz="998"/>
            </a:lvl5pPr>
            <a:lvl6pPr marL="2281198" indent="0">
              <a:buNone/>
              <a:defRPr sz="998"/>
            </a:lvl6pPr>
            <a:lvl7pPr marL="2737438" indent="0">
              <a:buNone/>
              <a:defRPr sz="998"/>
            </a:lvl7pPr>
            <a:lvl8pPr marL="3193678" indent="0">
              <a:buNone/>
              <a:defRPr sz="998"/>
            </a:lvl8pPr>
            <a:lvl9pPr marL="3649917" indent="0">
              <a:buNone/>
              <a:defRPr sz="9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527" y="6484337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/>
        </p:nvSpPr>
        <p:spPr>
          <a:xfrm>
            <a:off x="0" y="6466482"/>
            <a:ext cx="12192000" cy="382201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97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3" y="-230045"/>
            <a:ext cx="2385843" cy="1325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/>
        </p:nvSpPr>
        <p:spPr>
          <a:xfrm rot="5400000">
            <a:off x="1229687" y="438150"/>
            <a:ext cx="112375" cy="895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7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57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146" y="6464924"/>
            <a:ext cx="342989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6083909-5E6F-42A0-A547-978783012B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8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2479" rtl="0" eaLnBrk="1" latinLnBrk="0" hangingPunct="1">
        <a:lnSpc>
          <a:spcPct val="90000"/>
        </a:lnSpc>
        <a:spcBef>
          <a:spcPct val="0"/>
        </a:spcBef>
        <a:buNone/>
        <a:defRPr sz="4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20" indent="-228120" algn="l" defTabSz="91247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359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140599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6839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2053079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509318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965558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421798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878037" indent="-228120" algn="l" defTabSz="91247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479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719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959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198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438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678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9917" algn="l" defTabSz="912479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gration-tes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686" y="292276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Unittest in python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23308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40971"/>
            <a:ext cx="10515600" cy="4497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 unittest Skip Test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55371"/>
            <a:ext cx="10515600" cy="4021592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skip an individual test method or </a:t>
            </a:r>
            <a:r>
              <a:rPr lang="en-US" b="1" dirty="0"/>
              <a:t>TestCase</a:t>
            </a:r>
            <a:r>
              <a:rPr lang="en-US" dirty="0"/>
              <a:t> using the skip test technique. The fail will not count as a failure in TestResult.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64306"/>
            <a:ext cx="10515600" cy="501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Python unittest?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15290"/>
            <a:ext cx="10515600" cy="4661672"/>
          </a:xfrm>
        </p:spPr>
        <p:txBody>
          <a:bodyPr/>
          <a:lstStyle/>
          <a:p>
            <a:r>
              <a:rPr lang="en-US" dirty="0"/>
              <a:t>is a technique in which particular module is tested to whether there are any errors.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focus of unit testing is test an individual unit of system to analyze, detect, and fix the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</a:t>
            </a:r>
            <a:r>
              <a:rPr lang="en-US" dirty="0"/>
              <a:t>the </a:t>
            </a:r>
            <a:r>
              <a:rPr lang="en-US" b="1" dirty="0"/>
              <a:t>unittest module</a:t>
            </a:r>
            <a:r>
              <a:rPr lang="en-US" dirty="0"/>
              <a:t> to test the unit of source </a:t>
            </a:r>
            <a:r>
              <a:rPr lang="en-US" dirty="0" smtClean="0"/>
              <a:t>code.</a:t>
            </a:r>
          </a:p>
          <a:p>
            <a:r>
              <a:rPr lang="en-US" dirty="0"/>
              <a:t>The unittest plays an essential role when we are writing the huge code, and it provides the facility to check whether the output is correct or not</a:t>
            </a:r>
            <a:r>
              <a:rPr lang="en-US" dirty="0" smtClean="0"/>
              <a:t>.</a:t>
            </a:r>
          </a:p>
          <a:p>
            <a:r>
              <a:rPr lang="en-IN" dirty="0"/>
              <a:t>check the output </a:t>
            </a:r>
            <a:r>
              <a:rPr lang="en-IN" dirty="0" smtClean="0"/>
              <a:t>manually takes a lot of time that why python introduced Unittest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43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53143"/>
            <a:ext cx="10515600" cy="1037546"/>
          </a:xfrm>
        </p:spPr>
        <p:txBody>
          <a:bodyPr/>
          <a:lstStyle/>
          <a:p>
            <a:r>
              <a:rPr lang="en-US" dirty="0" smtClean="0"/>
              <a:t>Test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41417"/>
            <a:ext cx="10515600" cy="480713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Manual Testing:</a:t>
            </a:r>
          </a:p>
          <a:p>
            <a:r>
              <a:rPr lang="en-US" dirty="0"/>
              <a:t>It is a testing which is done without any plan</a:t>
            </a:r>
            <a:r>
              <a:rPr lang="en-US" dirty="0" smtClean="0"/>
              <a:t>.</a:t>
            </a:r>
          </a:p>
          <a:p>
            <a:r>
              <a:rPr lang="en-US" dirty="0"/>
              <a:t>Every time we give the inputs or change the code, we need to go through every single feature of the list and check it</a:t>
            </a:r>
            <a:r>
              <a:rPr lang="en-US" dirty="0" smtClean="0"/>
              <a:t>.</a:t>
            </a:r>
          </a:p>
          <a:p>
            <a:r>
              <a:rPr lang="en-US" dirty="0"/>
              <a:t>It is the most common way of testing and it is also time-consuming process.</a:t>
            </a:r>
            <a:endParaRPr lang="en-US" dirty="0" smtClean="0"/>
          </a:p>
          <a:p>
            <a:r>
              <a:rPr lang="en-US" b="1" dirty="0" smtClean="0"/>
              <a:t>Automatic Testing:</a:t>
            </a:r>
          </a:p>
          <a:p>
            <a:r>
              <a:rPr lang="en-US" dirty="0" smtClean="0"/>
              <a:t>The </a:t>
            </a:r>
            <a:r>
              <a:rPr lang="en-US" dirty="0"/>
              <a:t>automated testing executes the code according to our code plan which means it runs a part of the code that we want to </a:t>
            </a:r>
            <a:r>
              <a:rPr lang="en-US" dirty="0" smtClean="0"/>
              <a:t>test.</a:t>
            </a:r>
          </a:p>
          <a:p>
            <a:r>
              <a:rPr lang="en-US" dirty="0"/>
              <a:t>Python offers a set of tools and libraries which help us to create automated tests for the application.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00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the </a:t>
            </a:r>
            <a:r>
              <a:rPr lang="en-US" dirty="0">
                <a:hlinkClick r:id="rId2"/>
              </a:rPr>
              <a:t>integration testing</a:t>
            </a:r>
            <a:r>
              <a:rPr lang="en-US" dirty="0"/>
              <a:t>, we can test multiple components at once.</a:t>
            </a:r>
          </a:p>
          <a:p>
            <a:r>
              <a:rPr lang="en-US" dirty="0"/>
              <a:t>These components can be anything in our code, such as functions, classes and module that we have </a:t>
            </a:r>
            <a:r>
              <a:rPr lang="en-US" dirty="0" smtClean="0"/>
              <a:t>written.</a:t>
            </a:r>
          </a:p>
          <a:p>
            <a:r>
              <a:rPr lang="en-US" dirty="0" smtClean="0"/>
              <a:t>if </a:t>
            </a:r>
            <a:r>
              <a:rPr lang="en-US" dirty="0"/>
              <a:t>an integration test doesn't give the expected result. In this situation, it will be very hard to recognize which part of the system is falling</a:t>
            </a:r>
            <a:r>
              <a:rPr lang="en-US" dirty="0" smtClean="0"/>
              <a:t>.</a:t>
            </a:r>
          </a:p>
          <a:p>
            <a:r>
              <a:rPr lang="en-US" dirty="0"/>
              <a:t>That's why we consider unit testing to get to know the exact problem in the tested code.</a:t>
            </a:r>
          </a:p>
          <a:p>
            <a:r>
              <a:rPr lang="en-US" dirty="0"/>
              <a:t>Unit testing is a smaller test, it checks a single component that it is working in right way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7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00062"/>
            <a:ext cx="10515600" cy="1325563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the unit testing Python built-in </a:t>
            </a:r>
            <a:r>
              <a:rPr lang="en-US" dirty="0" smtClean="0"/>
              <a:t>function</a:t>
            </a:r>
            <a:r>
              <a:rPr lang="en-US" dirty="0"/>
              <a:t> </a:t>
            </a:r>
            <a:r>
              <a:rPr lang="en-US" b="1" dirty="0" smtClean="0"/>
              <a:t>sum()</a:t>
            </a:r>
            <a:r>
              <a:rPr lang="en-US" dirty="0"/>
              <a:t> against the known output. We check that the sum() of the number </a:t>
            </a:r>
            <a:r>
              <a:rPr lang="en-US" b="1" dirty="0"/>
              <a:t>(2, 3, 5)</a:t>
            </a:r>
            <a:r>
              <a:rPr lang="en-US" dirty="0"/>
              <a:t> equals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check the condition based on assert</a:t>
            </a:r>
          </a:p>
          <a:p>
            <a:r>
              <a:rPr lang="en-US" b="1" dirty="0"/>
              <a:t>assert</a:t>
            </a:r>
            <a:r>
              <a:rPr lang="en-US" dirty="0"/>
              <a:t> sum([ 2, 3, 5]) == 10, "Should be 10" </a:t>
            </a:r>
            <a:endParaRPr lang="en-US" dirty="0" smtClean="0"/>
          </a:p>
          <a:p>
            <a:r>
              <a:rPr lang="en-US" dirty="0"/>
              <a:t>Above line will return the right result because values are correct. If we pass the wrong arguments it will return the </a:t>
            </a:r>
            <a:r>
              <a:rPr lang="en-US" b="1" dirty="0"/>
              <a:t>Assertion error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9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162594"/>
            <a:ext cx="10515600" cy="528095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Test Runner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contains many test runners. The most popular build-in Python library is called </a:t>
            </a:r>
            <a:r>
              <a:rPr lang="en-US" b="1" dirty="0"/>
              <a:t>unittest.</a:t>
            </a:r>
            <a:r>
              <a:rPr lang="en-US" dirty="0"/>
              <a:t> The unittest is portable to the other frameworks.</a:t>
            </a:r>
          </a:p>
          <a:p>
            <a:r>
              <a:rPr lang="en-IN" b="1" dirty="0" smtClean="0"/>
              <a:t>Unittest:</a:t>
            </a:r>
            <a:endParaRPr lang="en-IN" b="1" dirty="0"/>
          </a:p>
          <a:p>
            <a:r>
              <a:rPr lang="en-US" dirty="0"/>
              <a:t>The best thing about the unittest, it comes with both a test framework and a test runner.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There are few requirements of the </a:t>
            </a:r>
            <a:r>
              <a:rPr lang="en-US" b="1" dirty="0" smtClean="0"/>
              <a:t>Unittest:</a:t>
            </a:r>
          </a:p>
          <a:p>
            <a:r>
              <a:rPr lang="en-US" dirty="0"/>
              <a:t>The code must be written using the classes and functions.</a:t>
            </a:r>
          </a:p>
          <a:p>
            <a:r>
              <a:rPr lang="en-US" dirty="0"/>
              <a:t>The sequence of distinct assertion methods in the </a:t>
            </a:r>
            <a:r>
              <a:rPr lang="en-US" b="1" dirty="0"/>
              <a:t>TestCase</a:t>
            </a:r>
            <a:r>
              <a:rPr lang="en-US" dirty="0"/>
              <a:t> class apart from the built-in asserts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93223"/>
            <a:ext cx="10515600" cy="41801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 Functions and Unit Test 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unittest module produces three possible outcomes. Below are the potential outcomes.</a:t>
            </a:r>
          </a:p>
          <a:p>
            <a:r>
              <a:rPr lang="en-US" b="1" dirty="0"/>
              <a:t>OK -</a:t>
            </a:r>
            <a:r>
              <a:rPr lang="en-US" dirty="0"/>
              <a:t> If all tests are passed, it will return OK.</a:t>
            </a:r>
          </a:p>
          <a:p>
            <a:r>
              <a:rPr lang="en-US" b="1" dirty="0"/>
              <a:t>Failure -</a:t>
            </a:r>
            <a:r>
              <a:rPr lang="en-US" dirty="0"/>
              <a:t> It will raise an </a:t>
            </a:r>
            <a:r>
              <a:rPr lang="en-US" b="1" dirty="0"/>
              <a:t>AssertionError</a:t>
            </a:r>
            <a:r>
              <a:rPr lang="en-US" dirty="0"/>
              <a:t> exception, if any of tests is failed.</a:t>
            </a:r>
          </a:p>
          <a:p>
            <a:r>
              <a:rPr lang="en-US" b="1" dirty="0"/>
              <a:t>Error -</a:t>
            </a:r>
            <a:r>
              <a:rPr lang="en-US" dirty="0"/>
              <a:t> If any errors occur instead of Assertion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8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27909"/>
            <a:ext cx="10515600" cy="462780"/>
          </a:xfrm>
        </p:spPr>
        <p:txBody>
          <a:bodyPr>
            <a:normAutofit fontScale="90000"/>
          </a:bodyPr>
          <a:lstStyle/>
          <a:p>
            <a:r>
              <a:rPr lang="en-IN" dirty="0"/>
              <a:t>Advance Testing Scenario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must follow the given step while creating test for the application.</a:t>
            </a:r>
          </a:p>
          <a:p>
            <a:r>
              <a:rPr lang="en-US" dirty="0"/>
              <a:t>Generate necessary input</a:t>
            </a:r>
          </a:p>
          <a:p>
            <a:r>
              <a:rPr lang="en-US" dirty="0"/>
              <a:t>Execute the code, taking the output.</a:t>
            </a:r>
          </a:p>
          <a:p>
            <a:r>
              <a:rPr lang="en-US" dirty="0"/>
              <a:t>Match the output with an expected result.</a:t>
            </a:r>
          </a:p>
          <a:p>
            <a:pPr marL="0" indent="0">
              <a:buNone/>
            </a:pPr>
            <a:r>
              <a:rPr lang="en-US" dirty="0"/>
              <a:t>The input data that we create is known as a fixture. We can reuse fixtures in </a:t>
            </a:r>
            <a:r>
              <a:rPr lang="en-US" dirty="0" smtClean="0"/>
              <a:t>our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When we run the code repeatedly and pass the different values each time and expecting the same result, this process is known as </a:t>
            </a:r>
            <a:r>
              <a:rPr lang="en-US" b="1" dirty="0"/>
              <a:t>parameterization.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2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14846"/>
            <a:ext cx="10515600" cy="475843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Expected Failures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earlier example, we pass the integer number to test </a:t>
            </a:r>
            <a:r>
              <a:rPr lang="en-US" b="1" dirty="0"/>
              <a:t>sum(); what</a:t>
            </a:r>
            <a:r>
              <a:rPr lang="en-US" dirty="0"/>
              <a:t> happens if we pass the bad value, such as a single integer or a string?</a:t>
            </a:r>
          </a:p>
          <a:p>
            <a:r>
              <a:rPr lang="en-US" dirty="0"/>
              <a:t>The </a:t>
            </a:r>
            <a:r>
              <a:rPr lang="en-US" b="1" dirty="0"/>
              <a:t>sum()</a:t>
            </a:r>
            <a:r>
              <a:rPr lang="en-US" dirty="0"/>
              <a:t> will throw an error as expected. It would happen due to failed test.</a:t>
            </a:r>
          </a:p>
          <a:p>
            <a:r>
              <a:rPr lang="en-US" dirty="0"/>
              <a:t>We can use the </a:t>
            </a:r>
            <a:r>
              <a:rPr lang="en-US" b="1" dirty="0"/>
              <a:t>.assertRaises()</a:t>
            </a:r>
            <a:r>
              <a:rPr lang="en-US" dirty="0"/>
              <a:t> to handle the expected errors. It is used inside </a:t>
            </a:r>
            <a:r>
              <a:rPr lang="en-US" b="1" dirty="0"/>
              <a:t>with</a:t>
            </a:r>
            <a:r>
              <a:rPr lang="en-US" dirty="0"/>
              <a:t> statement.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576927"/>
      </p:ext>
    </p:extLst>
  </p:cSld>
  <p:clrMapOvr>
    <a:masterClrMapping/>
  </p:clrMapOvr>
</p:sld>
</file>

<file path=ppt/theme/theme1.xml><?xml version="1.0" encoding="utf-8"?>
<a:theme xmlns:a="http://schemas.openxmlformats.org/drawingml/2006/main" name="Managing Dependencies in Python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 Dependencies in Python 1</Template>
  <TotalTime>102</TotalTime>
  <Words>779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Managing Dependencies in Python 1</vt:lpstr>
      <vt:lpstr>PowerPoint Presentation</vt:lpstr>
      <vt:lpstr>What is the Python unittest? </vt:lpstr>
      <vt:lpstr>Test the code</vt:lpstr>
      <vt:lpstr>Integration Tests </vt:lpstr>
      <vt:lpstr>Example:</vt:lpstr>
      <vt:lpstr>Choosing a Test Runner </vt:lpstr>
      <vt:lpstr>Python Basic Functions and Unit Test Output </vt:lpstr>
      <vt:lpstr>Advance Testing Scenario </vt:lpstr>
      <vt:lpstr>Handling Expected Failures </vt:lpstr>
      <vt:lpstr>Python unittest Skip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Dineshreddy</dc:creator>
  <cp:lastModifiedBy>Dineshreddy</cp:lastModifiedBy>
  <cp:revision>6</cp:revision>
  <dcterms:created xsi:type="dcterms:W3CDTF">2022-08-19T15:13:42Z</dcterms:created>
  <dcterms:modified xsi:type="dcterms:W3CDTF">2022-08-19T17:23:10Z</dcterms:modified>
</cp:coreProperties>
</file>