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522F-F205-3B46-8B92-1E8ACF61D535}"/>
              </a:ext>
            </a:extLst>
          </p:cNvPr>
          <p:cNvSpPr>
            <a:spLocks noGrp="1"/>
          </p:cNvSpPr>
          <p:nvPr>
            <p:ph type="ctrTitle"/>
          </p:nvPr>
        </p:nvSpPr>
        <p:spPr/>
        <p:txBody>
          <a:bodyPr/>
          <a:lstStyle/>
          <a:p>
            <a:r>
              <a:rPr lang="en-GB"/>
              <a:t>Artificial intelligence</a:t>
            </a:r>
            <a:endParaRPr lang="en-US"/>
          </a:p>
        </p:txBody>
      </p:sp>
      <p:sp>
        <p:nvSpPr>
          <p:cNvPr id="3" name="Subtitle 2">
            <a:extLst>
              <a:ext uri="{FF2B5EF4-FFF2-40B4-BE49-F238E27FC236}">
                <a16:creationId xmlns:a16="http://schemas.microsoft.com/office/drawing/2014/main" id="{80A084F4-9A76-6046-8F9A-C24E67311EBE}"/>
              </a:ext>
            </a:extLst>
          </p:cNvPr>
          <p:cNvSpPr>
            <a:spLocks noGrp="1"/>
          </p:cNvSpPr>
          <p:nvPr>
            <p:ph type="subTitle" idx="1"/>
          </p:nvPr>
        </p:nvSpPr>
        <p:spPr/>
        <p:txBody>
          <a:bodyPr/>
          <a:lstStyle/>
          <a:p>
            <a:r>
              <a:rPr lang="en-GB" b="1" i="1"/>
              <a:t>STOCK MARKET PREDICTION SYSTEM</a:t>
            </a:r>
            <a:endParaRPr lang="en-US" b="1" i="1"/>
          </a:p>
        </p:txBody>
      </p:sp>
    </p:spTree>
    <p:extLst>
      <p:ext uri="{BB962C8B-B14F-4D97-AF65-F5344CB8AC3E}">
        <p14:creationId xmlns:p14="http://schemas.microsoft.com/office/powerpoint/2010/main" val="226820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4F2D-0EE7-764B-A21E-AF7F0116FCE7}"/>
              </a:ext>
            </a:extLst>
          </p:cNvPr>
          <p:cNvSpPr>
            <a:spLocks noGrp="1"/>
          </p:cNvSpPr>
          <p:nvPr>
            <p:ph type="title"/>
          </p:nvPr>
        </p:nvSpPr>
        <p:spPr/>
        <p:txBody>
          <a:bodyPr/>
          <a:lstStyle/>
          <a:p>
            <a:r>
              <a:rPr lang="en-GB" b="1" i="1"/>
              <a:t>Group members</a:t>
            </a:r>
            <a:endParaRPr lang="en-US" b="1" i="1"/>
          </a:p>
        </p:txBody>
      </p:sp>
      <p:sp>
        <p:nvSpPr>
          <p:cNvPr id="3" name="Content Placeholder 2">
            <a:extLst>
              <a:ext uri="{FF2B5EF4-FFF2-40B4-BE49-F238E27FC236}">
                <a16:creationId xmlns:a16="http://schemas.microsoft.com/office/drawing/2014/main" id="{B31772E3-7FBC-D64A-948A-2D8E92830CE1}"/>
              </a:ext>
            </a:extLst>
          </p:cNvPr>
          <p:cNvSpPr>
            <a:spLocks noGrp="1"/>
          </p:cNvSpPr>
          <p:nvPr>
            <p:ph idx="1"/>
          </p:nvPr>
        </p:nvSpPr>
        <p:spPr/>
        <p:txBody>
          <a:bodyPr/>
          <a:lstStyle/>
          <a:p>
            <a:r>
              <a:rPr lang="en-GB" b="1" i="1"/>
              <a:t>Ibrahim abdul khaliq</a:t>
            </a:r>
          </a:p>
          <a:p>
            <a:r>
              <a:rPr lang="en-GB" b="1" i="1"/>
              <a:t>Farukh Ali</a:t>
            </a:r>
          </a:p>
          <a:p>
            <a:r>
              <a:rPr lang="en-GB" b="1" i="1"/>
              <a:t>Ameer Hamza</a:t>
            </a:r>
            <a:endParaRPr lang="en-US" b="1" i="1"/>
          </a:p>
        </p:txBody>
      </p:sp>
    </p:spTree>
    <p:extLst>
      <p:ext uri="{BB962C8B-B14F-4D97-AF65-F5344CB8AC3E}">
        <p14:creationId xmlns:p14="http://schemas.microsoft.com/office/powerpoint/2010/main" val="58433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2E1A-B69B-704B-9786-FD63D552805E}"/>
              </a:ext>
            </a:extLst>
          </p:cNvPr>
          <p:cNvSpPr>
            <a:spLocks noGrp="1"/>
          </p:cNvSpPr>
          <p:nvPr>
            <p:ph type="title"/>
          </p:nvPr>
        </p:nvSpPr>
        <p:spPr/>
        <p:txBody>
          <a:bodyPr/>
          <a:lstStyle/>
          <a:p>
            <a:r>
              <a:rPr lang="en-GB" b="1" i="1"/>
              <a:t>Introduction</a:t>
            </a:r>
            <a:endParaRPr lang="en-US" b="1" i="1"/>
          </a:p>
        </p:txBody>
      </p:sp>
      <p:sp>
        <p:nvSpPr>
          <p:cNvPr id="3" name="Content Placeholder 2">
            <a:extLst>
              <a:ext uri="{FF2B5EF4-FFF2-40B4-BE49-F238E27FC236}">
                <a16:creationId xmlns:a16="http://schemas.microsoft.com/office/drawing/2014/main" id="{E9841D89-3530-2B4C-8C47-774BFF026AAA}"/>
              </a:ext>
            </a:extLst>
          </p:cNvPr>
          <p:cNvSpPr>
            <a:spLocks noGrp="1"/>
          </p:cNvSpPr>
          <p:nvPr>
            <p:ph idx="1"/>
          </p:nvPr>
        </p:nvSpPr>
        <p:spPr/>
        <p:txBody>
          <a:bodyPr/>
          <a:lstStyle/>
          <a:p>
            <a:r>
              <a:rPr lang="en-GB" i="1"/>
              <a:t>Our project title is stock market prediction it is based on artificial intelligence and programed on python programming language.</a:t>
            </a:r>
          </a:p>
          <a:p>
            <a:r>
              <a:rPr lang="en-GB" i="1"/>
              <a:t>It is working or previois records and it will make its predictions on the bases of previous fact and figures.</a:t>
            </a:r>
          </a:p>
          <a:p>
            <a:r>
              <a:rPr lang="en-GB" i="1"/>
              <a:t>Their is a posibilaty of false prediction in our project because it is based on fact and figures and not on real time.</a:t>
            </a:r>
            <a:endParaRPr lang="en-US" i="1"/>
          </a:p>
        </p:txBody>
      </p:sp>
    </p:spTree>
    <p:extLst>
      <p:ext uri="{BB962C8B-B14F-4D97-AF65-F5344CB8AC3E}">
        <p14:creationId xmlns:p14="http://schemas.microsoft.com/office/powerpoint/2010/main" val="343214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0242-BDB5-614F-A52F-BB6861C7101A}"/>
              </a:ext>
            </a:extLst>
          </p:cNvPr>
          <p:cNvSpPr>
            <a:spLocks noGrp="1"/>
          </p:cNvSpPr>
          <p:nvPr>
            <p:ph type="title"/>
          </p:nvPr>
        </p:nvSpPr>
        <p:spPr/>
        <p:txBody>
          <a:bodyPr/>
          <a:lstStyle/>
          <a:p>
            <a:r>
              <a:rPr lang="en-GB" b="1" i="1"/>
              <a:t>Abstract</a:t>
            </a:r>
            <a:endParaRPr lang="en-US" b="1" i="1"/>
          </a:p>
        </p:txBody>
      </p:sp>
      <p:sp>
        <p:nvSpPr>
          <p:cNvPr id="3" name="Content Placeholder 2">
            <a:extLst>
              <a:ext uri="{FF2B5EF4-FFF2-40B4-BE49-F238E27FC236}">
                <a16:creationId xmlns:a16="http://schemas.microsoft.com/office/drawing/2014/main" id="{B588D47B-A9C9-A346-A135-C2DD84603133}"/>
              </a:ext>
            </a:extLst>
          </p:cNvPr>
          <p:cNvSpPr>
            <a:spLocks noGrp="1"/>
          </p:cNvSpPr>
          <p:nvPr>
            <p:ph idx="1"/>
          </p:nvPr>
        </p:nvSpPr>
        <p:spPr/>
        <p:txBody>
          <a:bodyPr>
            <a:normAutofit fontScale="85000" lnSpcReduction="10000"/>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Artificial Intelligence has advanced impressively on account that inventors started out tampering with its capability. Many consider that the subsequent tremendous use for AI era could be in the field of financial market hypothesis. technology may be used both to make our lives higher or make cash. The stock alternate marketplace is the most volatile and most dynamic of all. unique care has to be exercised in shopping for and selling of shares from different businesses or companies. The chance of losing the stocks and acquiring blessings via the shares are fifty-fifty. Volatility of the stock market jumbles up a trader’s frightened device making it hard to recognize or thin rationally. Artificial Intelligence is meant to be a predictive version that appears at extra than technical patterns of trading. It has the capability to perceive monetary capabilities of companies for e.g. price to profits ratio, long time business loans. so one can make cash ultimately. This calls for capabilities from special areas of study and huge computational energy which is why it's far simplest generic in current years. This project tries to try of developing with a basis and prediction the usage of artificial Intelligence in figuring out buying and selling pattern relations which accurately inter relates with high Frequency stock buying and selling primarily based on pre-set standards</a:t>
            </a:r>
            <a:endParaRPr lang="en-US"/>
          </a:p>
        </p:txBody>
      </p:sp>
    </p:spTree>
    <p:extLst>
      <p:ext uri="{BB962C8B-B14F-4D97-AF65-F5344CB8AC3E}">
        <p14:creationId xmlns:p14="http://schemas.microsoft.com/office/powerpoint/2010/main" val="218773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DDF7-3202-024C-8B30-0038EFBF8B1B}"/>
              </a:ext>
            </a:extLst>
          </p:cNvPr>
          <p:cNvSpPr>
            <a:spLocks noGrp="1"/>
          </p:cNvSpPr>
          <p:nvPr>
            <p:ph type="title"/>
          </p:nvPr>
        </p:nvSpPr>
        <p:spPr/>
        <p:txBody>
          <a:bodyPr/>
          <a:lstStyle/>
          <a:p>
            <a:r>
              <a:rPr lang="en-GB" b="1" i="1"/>
              <a:t> prediction CONCEPTS</a:t>
            </a:r>
            <a:endParaRPr lang="en-US" b="1" i="1"/>
          </a:p>
        </p:txBody>
      </p:sp>
      <p:sp>
        <p:nvSpPr>
          <p:cNvPr id="3" name="Content Placeholder 2">
            <a:extLst>
              <a:ext uri="{FF2B5EF4-FFF2-40B4-BE49-F238E27FC236}">
                <a16:creationId xmlns:a16="http://schemas.microsoft.com/office/drawing/2014/main" id="{183DBFD3-894F-9F47-B9A7-D42C53EA7FDE}"/>
              </a:ext>
            </a:extLst>
          </p:cNvPr>
          <p:cNvSpPr>
            <a:spLocks noGrp="1"/>
          </p:cNvSpPr>
          <p:nvPr>
            <p:ph idx="1"/>
          </p:nvPr>
        </p:nvSpPr>
        <p:spPr/>
        <p:txBody>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The possible market prediction goal may be the future stock rate or the volatility of the expenses or market trend. The usage of this prediction developer holds two exceptional varieties of predictions like Dummy and actual time predictions i.e. used in stock market system. In Dummy prediction we outline some policies and are predict the future of stocks by way of calculating common fee.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US" i="1"/>
          </a:p>
        </p:txBody>
      </p:sp>
    </p:spTree>
    <p:extLst>
      <p:ext uri="{BB962C8B-B14F-4D97-AF65-F5344CB8AC3E}">
        <p14:creationId xmlns:p14="http://schemas.microsoft.com/office/powerpoint/2010/main" val="228553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804E-FA95-354C-B425-7DF9BED2F838}"/>
              </a:ext>
            </a:extLst>
          </p:cNvPr>
          <p:cNvSpPr>
            <a:spLocks noGrp="1"/>
          </p:cNvSpPr>
          <p:nvPr>
            <p:ph type="title"/>
          </p:nvPr>
        </p:nvSpPr>
        <p:spPr/>
        <p:txBody>
          <a:bodyPr/>
          <a:lstStyle/>
          <a:p>
            <a:r>
              <a:rPr lang="en-GB" b="1" i="1"/>
              <a:t>FALSE PREDICTION</a:t>
            </a:r>
            <a:endParaRPr lang="en-US" b="1" i="1"/>
          </a:p>
        </p:txBody>
      </p:sp>
      <p:sp>
        <p:nvSpPr>
          <p:cNvPr id="3" name="Content Placeholder 2">
            <a:extLst>
              <a:ext uri="{FF2B5EF4-FFF2-40B4-BE49-F238E27FC236}">
                <a16:creationId xmlns:a16="http://schemas.microsoft.com/office/drawing/2014/main" id="{74CE716A-0C35-4240-82FC-88DEEE778C7A}"/>
              </a:ext>
            </a:extLst>
          </p:cNvPr>
          <p:cNvSpPr>
            <a:spLocks noGrp="1"/>
          </p:cNvSpPr>
          <p:nvPr>
            <p:ph idx="1"/>
          </p:nvPr>
        </p:nvSpPr>
        <p:spPr/>
        <p:txBody>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It is possible for a program to predict wrong because it is not working on real time it is based on previous records so it might be possible that on the time of prediction share price of a xyz company is high as per system prediction according to previous record but on ground the reality might be different</a:t>
            </a:r>
            <a:endParaRPr lang="en-US"/>
          </a:p>
        </p:txBody>
      </p:sp>
    </p:spTree>
    <p:extLst>
      <p:ext uri="{BB962C8B-B14F-4D97-AF65-F5344CB8AC3E}">
        <p14:creationId xmlns:p14="http://schemas.microsoft.com/office/powerpoint/2010/main" val="391518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CC01-F731-8D4B-84DB-39E63AE3EBAC}"/>
              </a:ext>
            </a:extLst>
          </p:cNvPr>
          <p:cNvSpPr>
            <a:spLocks noGrp="1"/>
          </p:cNvSpPr>
          <p:nvPr>
            <p:ph type="title"/>
          </p:nvPr>
        </p:nvSpPr>
        <p:spPr/>
        <p:txBody>
          <a:bodyPr/>
          <a:lstStyle/>
          <a:p>
            <a:r>
              <a:rPr lang="en-GB" b="1" i="1"/>
              <a:t>Reasons of false prediction</a:t>
            </a:r>
            <a:endParaRPr lang="en-US" b="1" i="1"/>
          </a:p>
        </p:txBody>
      </p:sp>
      <p:sp>
        <p:nvSpPr>
          <p:cNvPr id="3" name="Content Placeholder 2">
            <a:extLst>
              <a:ext uri="{FF2B5EF4-FFF2-40B4-BE49-F238E27FC236}">
                <a16:creationId xmlns:a16="http://schemas.microsoft.com/office/drawing/2014/main" id="{97D78A50-C0E8-FD4E-82CB-4068FF6B1BAF}"/>
              </a:ext>
            </a:extLst>
          </p:cNvPr>
          <p:cNvSpPr>
            <a:spLocks noGrp="1"/>
          </p:cNvSpPr>
          <p:nvPr>
            <p:ph idx="1"/>
          </p:nvPr>
        </p:nvSpPr>
        <p:spPr/>
        <p:txBody>
          <a:bodyPr>
            <a:normAutofit fontScale="92500" lnSpcReduction="10000"/>
          </a:bodyPr>
          <a:lstStyle/>
          <a:p>
            <a:pPr lvl="0"/>
            <a:r>
              <a:rPr lang="en-US" sz="1800" i="1">
                <a:effectLst/>
                <a:latin typeface="Calibri" panose="020F0502020204030204" pitchFamily="34" charset="0"/>
                <a:ea typeface="Calibri" panose="020F0502020204030204" pitchFamily="34" charset="0"/>
                <a:cs typeface="Calibri" panose="020F0502020204030204" pitchFamily="34" charset="0"/>
              </a:rPr>
              <a:t>Country’s financial condition at the time of record gathering and at the time of prediction.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i="1">
                <a:effectLst/>
                <a:latin typeface="Calibri" panose="020F0502020204030204" pitchFamily="34" charset="0"/>
                <a:ea typeface="Calibri" panose="020F0502020204030204" pitchFamily="34" charset="0"/>
                <a:cs typeface="Calibri" panose="020F0502020204030204" pitchFamily="34" charset="0"/>
              </a:rPr>
              <a:t>Market environment at the time of records collection and at the time of prediction making.</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i="1">
                <a:effectLst/>
                <a:latin typeface="Calibri" panose="020F0502020204030204" pitchFamily="34" charset="0"/>
                <a:ea typeface="Calibri" panose="020F0502020204030204" pitchFamily="34" charset="0"/>
                <a:cs typeface="Calibri" panose="020F0502020204030204" pitchFamily="34" charset="0"/>
              </a:rPr>
              <a:t>Country’s overall situation of peace.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i="1">
                <a:effectLst/>
                <a:latin typeface="Calibri" panose="020F0502020204030204" pitchFamily="34" charset="0"/>
                <a:ea typeface="Calibri" panose="020F0502020204030204" pitchFamily="34" charset="0"/>
                <a:cs typeface="Calibri" panose="020F0502020204030204" pitchFamily="34" charset="0"/>
              </a:rPr>
              <a:t>The condition of a company financial status is most important for accuracy because if the financial condition of a company was good at the time of record gathering and now at the time of prediction it becomes poor than definitely our program is working on the basis of records so it will predict company’s share prices will go up but according to ground realities it will go down. So the marketing sense of a trader is also important because our system can only predict according to previous facts and figures it does not work on real time.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i="1">
                <a:effectLst/>
                <a:latin typeface="Calibri" panose="020F0502020204030204" pitchFamily="34" charset="0"/>
                <a:ea typeface="Calibri" panose="020F0502020204030204" pitchFamily="34" charset="0"/>
                <a:cs typeface="Calibri" panose="020F0502020204030204" pitchFamily="34" charset="0"/>
              </a:rPr>
              <a:t>Many other reasons.</a:t>
            </a:r>
            <a:endParaRPr lang="en-US"/>
          </a:p>
        </p:txBody>
      </p:sp>
    </p:spTree>
    <p:extLst>
      <p:ext uri="{BB962C8B-B14F-4D97-AF65-F5344CB8AC3E}">
        <p14:creationId xmlns:p14="http://schemas.microsoft.com/office/powerpoint/2010/main" val="309040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B27A-5D5E-754D-8F3E-E373D3A3E74D}"/>
              </a:ext>
            </a:extLst>
          </p:cNvPr>
          <p:cNvSpPr>
            <a:spLocks noGrp="1"/>
          </p:cNvSpPr>
          <p:nvPr>
            <p:ph type="title"/>
          </p:nvPr>
        </p:nvSpPr>
        <p:spPr/>
        <p:txBody>
          <a:bodyPr/>
          <a:lstStyle/>
          <a:p>
            <a:r>
              <a:rPr lang="en-GB" b="1" i="1"/>
              <a:t>TOOLS USED</a:t>
            </a:r>
            <a:endParaRPr lang="en-US" b="1" i="1"/>
          </a:p>
        </p:txBody>
      </p:sp>
      <p:sp>
        <p:nvSpPr>
          <p:cNvPr id="3" name="Content Placeholder 2">
            <a:extLst>
              <a:ext uri="{FF2B5EF4-FFF2-40B4-BE49-F238E27FC236}">
                <a16:creationId xmlns:a16="http://schemas.microsoft.com/office/drawing/2014/main" id="{6746245C-E5ED-FD46-AA4A-ADF4D8237BF8}"/>
              </a:ext>
            </a:extLst>
          </p:cNvPr>
          <p:cNvSpPr>
            <a:spLocks noGrp="1"/>
          </p:cNvSpPr>
          <p:nvPr>
            <p:ph idx="1"/>
          </p:nvPr>
        </p:nvSpPr>
        <p:spPr/>
        <p:txBody>
          <a:bodyPr/>
          <a:lstStyle/>
          <a:p>
            <a:r>
              <a:rPr lang="en-GB" i="1"/>
              <a:t>Basicly it is programed on python programing language and it consist of multiple datasets and libraries like panda and others.</a:t>
            </a:r>
            <a:endParaRPr lang="en-US" i="1"/>
          </a:p>
        </p:txBody>
      </p:sp>
    </p:spTree>
    <p:extLst>
      <p:ext uri="{BB962C8B-B14F-4D97-AF65-F5344CB8AC3E}">
        <p14:creationId xmlns:p14="http://schemas.microsoft.com/office/powerpoint/2010/main" val="59709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BBA5-E960-8F42-B774-29DD971F8375}"/>
              </a:ext>
            </a:extLst>
          </p:cNvPr>
          <p:cNvSpPr>
            <a:spLocks noGrp="1"/>
          </p:cNvSpPr>
          <p:nvPr>
            <p:ph type="title"/>
          </p:nvPr>
        </p:nvSpPr>
        <p:spPr/>
        <p:txBody>
          <a:bodyPr/>
          <a:lstStyle/>
          <a:p>
            <a:r>
              <a:rPr lang="en-GB" b="1" i="1"/>
              <a:t>CONCLUSION</a:t>
            </a:r>
            <a:endParaRPr lang="en-US" b="1" i="1"/>
          </a:p>
        </p:txBody>
      </p:sp>
      <p:sp>
        <p:nvSpPr>
          <p:cNvPr id="3" name="Content Placeholder 2">
            <a:extLst>
              <a:ext uri="{FF2B5EF4-FFF2-40B4-BE49-F238E27FC236}">
                <a16:creationId xmlns:a16="http://schemas.microsoft.com/office/drawing/2014/main" id="{0AACE922-8A9A-7E40-A075-3EB4A36F5304}"/>
              </a:ext>
            </a:extLst>
          </p:cNvPr>
          <p:cNvSpPr>
            <a:spLocks noGrp="1"/>
          </p:cNvSpPr>
          <p:nvPr>
            <p:ph idx="1"/>
          </p:nvPr>
        </p:nvSpPr>
        <p:spPr/>
        <p:txBody>
          <a:bodyPr/>
          <a:lstStyle/>
          <a:p>
            <a:r>
              <a:rPr lang="en-US" sz="1800" i="1">
                <a:effectLst/>
                <a:latin typeface="Calibri" panose="020F0502020204030204" pitchFamily="34" charset="0"/>
                <a:ea typeface="Calibri" panose="020F0502020204030204" pitchFamily="34" charset="0"/>
                <a:cs typeface="Times New Roman" panose="02020603050405020304" pitchFamily="18" charset="0"/>
              </a:rPr>
              <a:t>Our project is based on artificial intelligence and programed on python programming language the goal of this project is to predict about ups and downs of stock market with respect to previous records it is working on multiple datasets. This program can be predicted false because it is not working on real time. It is working on a history based records so it cannot be 100 percent accurate all the time sometimes shares prices may vary according to country’s economic conditions, environment of the market and other circumstances also influence on the stock market</a:t>
            </a:r>
            <a:endParaRPr lang="en-US"/>
          </a:p>
        </p:txBody>
      </p:sp>
    </p:spTree>
    <p:extLst>
      <p:ext uri="{BB962C8B-B14F-4D97-AF65-F5344CB8AC3E}">
        <p14:creationId xmlns:p14="http://schemas.microsoft.com/office/powerpoint/2010/main" val="3600088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Artificial intelligence</vt:lpstr>
      <vt:lpstr>Group members</vt:lpstr>
      <vt:lpstr>Introduction</vt:lpstr>
      <vt:lpstr>Abstract</vt:lpstr>
      <vt:lpstr> prediction CONCEPTS</vt:lpstr>
      <vt:lpstr>FALSE PREDICTION</vt:lpstr>
      <vt:lpstr>Reasons of false prediction</vt:lpstr>
      <vt:lpstr>TOOLS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Ameer Hamza</dc:creator>
  <cp:lastModifiedBy>Ameer Hamza</cp:lastModifiedBy>
  <cp:revision>1</cp:revision>
  <dcterms:created xsi:type="dcterms:W3CDTF">2021-01-01T15:55:05Z</dcterms:created>
  <dcterms:modified xsi:type="dcterms:W3CDTF">2021-01-01T16:07:03Z</dcterms:modified>
</cp:coreProperties>
</file>