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notesMasterIdLst>
    <p:notesMasterId r:id="rId27"/>
  </p:notesMasterIdLst>
  <p:sldIdLst>
    <p:sldId id="256" r:id="rId2"/>
    <p:sldId id="257" r:id="rId3"/>
    <p:sldId id="258" r:id="rId4"/>
    <p:sldId id="259" r:id="rId5"/>
    <p:sldId id="260" r:id="rId6"/>
    <p:sldId id="261" r:id="rId7"/>
    <p:sldId id="269" r:id="rId8"/>
    <p:sldId id="262" r:id="rId9"/>
    <p:sldId id="268" r:id="rId10"/>
    <p:sldId id="270" r:id="rId11"/>
    <p:sldId id="263" r:id="rId12"/>
    <p:sldId id="267" r:id="rId13"/>
    <p:sldId id="271" r:id="rId14"/>
    <p:sldId id="279" r:id="rId15"/>
    <p:sldId id="280" r:id="rId16"/>
    <p:sldId id="278" r:id="rId17"/>
    <p:sldId id="276" r:id="rId18"/>
    <p:sldId id="274" r:id="rId19"/>
    <p:sldId id="284" r:id="rId20"/>
    <p:sldId id="264" r:id="rId21"/>
    <p:sldId id="281" r:id="rId22"/>
    <p:sldId id="285" r:id="rId23"/>
    <p:sldId id="286"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ke denny" initials="jld" lastIdx="2" clrIdx="0">
    <p:extLst>
      <p:ext uri="{19B8F6BF-5375-455C-9EA6-DF929625EA0E}">
        <p15:presenceInfo xmlns:p15="http://schemas.microsoft.com/office/powerpoint/2012/main" userId="6a4b69ec0840db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19B5C-6DCD-C146-995A-A3D460B5ED35}" v="296" dt="2021-04-20T01:14:26.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7"/>
    <p:restoredTop sz="94742"/>
  </p:normalViewPr>
  <p:slideViewPr>
    <p:cSldViewPr snapToGrid="0" snapToObjects="1">
      <p:cViewPr varScale="1">
        <p:scale>
          <a:sx n="79" d="100"/>
          <a:sy n="79" d="100"/>
        </p:scale>
        <p:origin x="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eb Walls" userId="80196ed402809e21" providerId="LiveId" clId="{C2D61629-F54B-4EC3-BF95-70B67EC40251}"/>
    <pc:docChg chg="undo custSel addSld delSld modSld">
      <pc:chgData name="Caleb Walls" userId="80196ed402809e21" providerId="LiveId" clId="{C2D61629-F54B-4EC3-BF95-70B67EC40251}" dt="2021-04-20T03:42:53.867" v="57" actId="14100"/>
      <pc:docMkLst>
        <pc:docMk/>
      </pc:docMkLst>
      <pc:sldChg chg="modSp mod">
        <pc:chgData name="Caleb Walls" userId="80196ed402809e21" providerId="LiveId" clId="{C2D61629-F54B-4EC3-BF95-70B67EC40251}" dt="2021-04-20T03:00:10.010" v="23" actId="113"/>
        <pc:sldMkLst>
          <pc:docMk/>
          <pc:sldMk cId="882254708" sldId="280"/>
        </pc:sldMkLst>
        <pc:spChg chg="mod">
          <ac:chgData name="Caleb Walls" userId="80196ed402809e21" providerId="LiveId" clId="{C2D61629-F54B-4EC3-BF95-70B67EC40251}" dt="2021-04-20T02:23:39.272" v="2"/>
          <ac:spMkLst>
            <pc:docMk/>
            <pc:sldMk cId="882254708" sldId="280"/>
            <ac:spMk id="2" creationId="{ED860022-B75C-4942-A4C5-6445BCE359FF}"/>
          </ac:spMkLst>
        </pc:spChg>
        <pc:spChg chg="mod">
          <ac:chgData name="Caleb Walls" userId="80196ed402809e21" providerId="LiveId" clId="{C2D61629-F54B-4EC3-BF95-70B67EC40251}" dt="2021-04-20T03:00:10.010" v="23" actId="113"/>
          <ac:spMkLst>
            <pc:docMk/>
            <pc:sldMk cId="882254708" sldId="280"/>
            <ac:spMk id="3" creationId="{10216B8F-1F73-4639-86BC-3E2DF967C03E}"/>
          </ac:spMkLst>
        </pc:spChg>
      </pc:sldChg>
      <pc:sldChg chg="modSp mod">
        <pc:chgData name="Caleb Walls" userId="80196ed402809e21" providerId="LiveId" clId="{C2D61629-F54B-4EC3-BF95-70B67EC40251}" dt="2021-04-20T02:23:41.980" v="3"/>
        <pc:sldMkLst>
          <pc:docMk/>
          <pc:sldMk cId="720247491" sldId="281"/>
        </pc:sldMkLst>
        <pc:spChg chg="mod">
          <ac:chgData name="Caleb Walls" userId="80196ed402809e21" providerId="LiveId" clId="{C2D61629-F54B-4EC3-BF95-70B67EC40251}" dt="2021-04-20T02:23:41.980" v="3"/>
          <ac:spMkLst>
            <pc:docMk/>
            <pc:sldMk cId="720247491" sldId="281"/>
            <ac:spMk id="2" creationId="{08DAC2D9-984A-4186-A9DC-EFF39115BECF}"/>
          </ac:spMkLst>
        </pc:spChg>
      </pc:sldChg>
      <pc:sldChg chg="modSp new del mod">
        <pc:chgData name="Caleb Walls" userId="80196ed402809e21" providerId="LiveId" clId="{C2D61629-F54B-4EC3-BF95-70B67EC40251}" dt="2021-04-20T02:24:49.365" v="8" actId="47"/>
        <pc:sldMkLst>
          <pc:docMk/>
          <pc:sldMk cId="2664992139" sldId="282"/>
        </pc:sldMkLst>
        <pc:spChg chg="mod">
          <ac:chgData name="Caleb Walls" userId="80196ed402809e21" providerId="LiveId" clId="{C2D61629-F54B-4EC3-BF95-70B67EC40251}" dt="2021-04-20T02:23:44.493" v="4"/>
          <ac:spMkLst>
            <pc:docMk/>
            <pc:sldMk cId="2664992139" sldId="282"/>
            <ac:spMk id="2" creationId="{02E1D586-0AF0-44DA-A00C-7CF2F648DFBA}"/>
          </ac:spMkLst>
        </pc:spChg>
      </pc:sldChg>
      <pc:sldChg chg="modSp new mod">
        <pc:chgData name="Caleb Walls" userId="80196ed402809e21" providerId="LiveId" clId="{C2D61629-F54B-4EC3-BF95-70B67EC40251}" dt="2021-04-20T03:01:54.929" v="35" actId="20577"/>
        <pc:sldMkLst>
          <pc:docMk/>
          <pc:sldMk cId="440082883" sldId="283"/>
        </pc:sldMkLst>
        <pc:spChg chg="mod">
          <ac:chgData name="Caleb Walls" userId="80196ed402809e21" providerId="LiveId" clId="{C2D61629-F54B-4EC3-BF95-70B67EC40251}" dt="2021-04-20T02:23:46.948" v="5"/>
          <ac:spMkLst>
            <pc:docMk/>
            <pc:sldMk cId="440082883" sldId="283"/>
            <ac:spMk id="2" creationId="{695F5789-DD66-4DA7-BF47-6417DD02F1DD}"/>
          </ac:spMkLst>
        </pc:spChg>
        <pc:spChg chg="mod">
          <ac:chgData name="Caleb Walls" userId="80196ed402809e21" providerId="LiveId" clId="{C2D61629-F54B-4EC3-BF95-70B67EC40251}" dt="2021-04-20T02:24:08.827" v="7" actId="113"/>
          <ac:spMkLst>
            <pc:docMk/>
            <pc:sldMk cId="440082883" sldId="283"/>
            <ac:spMk id="3" creationId="{94E26168-B1A3-41BA-954B-544C8163A118}"/>
          </ac:spMkLst>
        </pc:spChg>
        <pc:spChg chg="mod">
          <ac:chgData name="Caleb Walls" userId="80196ed402809e21" providerId="LiveId" clId="{C2D61629-F54B-4EC3-BF95-70B67EC40251}" dt="2021-04-20T03:01:54.929" v="35" actId="20577"/>
          <ac:spMkLst>
            <pc:docMk/>
            <pc:sldMk cId="440082883" sldId="283"/>
            <ac:spMk id="4" creationId="{A207BCC8-670C-440C-96F7-A8D44196807E}"/>
          </ac:spMkLst>
        </pc:spChg>
      </pc:sldChg>
      <pc:sldChg chg="addSp modSp new mod">
        <pc:chgData name="Caleb Walls" userId="80196ed402809e21" providerId="LiveId" clId="{C2D61629-F54B-4EC3-BF95-70B67EC40251}" dt="2021-04-20T03:00:48.883" v="33" actId="20577"/>
        <pc:sldMkLst>
          <pc:docMk/>
          <pc:sldMk cId="2327264592" sldId="284"/>
        </pc:sldMkLst>
        <pc:spChg chg="mod">
          <ac:chgData name="Caleb Walls" userId="80196ed402809e21" providerId="LiveId" clId="{C2D61629-F54B-4EC3-BF95-70B67EC40251}" dt="2021-04-20T02:25:05.626" v="12"/>
          <ac:spMkLst>
            <pc:docMk/>
            <pc:sldMk cId="2327264592" sldId="284"/>
            <ac:spMk id="2" creationId="{5FE245A6-3E89-4848-BF4A-085D5764D97B}"/>
          </ac:spMkLst>
        </pc:spChg>
        <pc:spChg chg="mod">
          <ac:chgData name="Caleb Walls" userId="80196ed402809e21" providerId="LiveId" clId="{C2D61629-F54B-4EC3-BF95-70B67EC40251}" dt="2021-04-20T02:24:57.321" v="11" actId="113"/>
          <ac:spMkLst>
            <pc:docMk/>
            <pc:sldMk cId="2327264592" sldId="284"/>
            <ac:spMk id="3" creationId="{C87A5D40-63E2-4833-89D2-5E8384E4713A}"/>
          </ac:spMkLst>
        </pc:spChg>
        <pc:spChg chg="mod">
          <ac:chgData name="Caleb Walls" userId="80196ed402809e21" providerId="LiveId" clId="{C2D61629-F54B-4EC3-BF95-70B67EC40251}" dt="2021-04-20T03:00:48.883" v="33" actId="20577"/>
          <ac:spMkLst>
            <pc:docMk/>
            <pc:sldMk cId="2327264592" sldId="284"/>
            <ac:spMk id="4" creationId="{36DCF86C-E92A-43AC-87CE-ADBF7D1A9C40}"/>
          </ac:spMkLst>
        </pc:spChg>
        <pc:spChg chg="mod">
          <ac:chgData name="Caleb Walls" userId="80196ed402809e21" providerId="LiveId" clId="{C2D61629-F54B-4EC3-BF95-70B67EC40251}" dt="2021-04-20T02:57:32.777" v="13"/>
          <ac:spMkLst>
            <pc:docMk/>
            <pc:sldMk cId="2327264592" sldId="284"/>
            <ac:spMk id="6" creationId="{6CA3475C-B940-4A5A-AF08-22326D48D3D1}"/>
          </ac:spMkLst>
        </pc:spChg>
        <pc:picChg chg="add mod">
          <ac:chgData name="Caleb Walls" userId="80196ed402809e21" providerId="LiveId" clId="{C2D61629-F54B-4EC3-BF95-70B67EC40251}" dt="2021-04-20T02:58:09.479" v="18" actId="14100"/>
          <ac:picMkLst>
            <pc:docMk/>
            <pc:sldMk cId="2327264592" sldId="284"/>
            <ac:picMk id="8" creationId="{30305840-F31C-4879-91F9-AD6A7A894638}"/>
          </ac:picMkLst>
        </pc:picChg>
      </pc:sldChg>
      <pc:sldChg chg="addSp delSp modSp new mod">
        <pc:chgData name="Caleb Walls" userId="80196ed402809e21" providerId="LiveId" clId="{C2D61629-F54B-4EC3-BF95-70B67EC40251}" dt="2021-04-20T03:42:53.867" v="57" actId="14100"/>
        <pc:sldMkLst>
          <pc:docMk/>
          <pc:sldMk cId="737604454" sldId="285"/>
        </pc:sldMkLst>
        <pc:spChg chg="mod">
          <ac:chgData name="Caleb Walls" userId="80196ed402809e21" providerId="LiveId" clId="{C2D61629-F54B-4EC3-BF95-70B67EC40251}" dt="2021-04-20T03:41:14.667" v="37"/>
          <ac:spMkLst>
            <pc:docMk/>
            <pc:sldMk cId="737604454" sldId="285"/>
            <ac:spMk id="2" creationId="{E07E6761-B6D0-4BFB-8253-A4FB97BF2D8C}"/>
          </ac:spMkLst>
        </pc:spChg>
        <pc:spChg chg="mod">
          <ac:chgData name="Caleb Walls" userId="80196ed402809e21" providerId="LiveId" clId="{C2D61629-F54B-4EC3-BF95-70B67EC40251}" dt="2021-04-20T03:41:30.397" v="39" actId="113"/>
          <ac:spMkLst>
            <pc:docMk/>
            <pc:sldMk cId="737604454" sldId="285"/>
            <ac:spMk id="3" creationId="{6026BB99-E9A5-426A-855E-3A2C5B591BDA}"/>
          </ac:spMkLst>
        </pc:spChg>
        <pc:spChg chg="mod">
          <ac:chgData name="Caleb Walls" userId="80196ed402809e21" providerId="LiveId" clId="{C2D61629-F54B-4EC3-BF95-70B67EC40251}" dt="2021-04-20T03:42:29.580" v="51"/>
          <ac:spMkLst>
            <pc:docMk/>
            <pc:sldMk cId="737604454" sldId="285"/>
            <ac:spMk id="4" creationId="{92B6D903-5864-4D42-BE2E-B7A6F2C48AB8}"/>
          </ac:spMkLst>
        </pc:spChg>
        <pc:spChg chg="add del mod">
          <ac:chgData name="Caleb Walls" userId="80196ed402809e21" providerId="LiveId" clId="{C2D61629-F54B-4EC3-BF95-70B67EC40251}" dt="2021-04-20T03:42:13.464" v="49"/>
          <ac:spMkLst>
            <pc:docMk/>
            <pc:sldMk cId="737604454" sldId="285"/>
            <ac:spMk id="6" creationId="{587E1FC7-6D07-4E53-9155-97AB61F63EDE}"/>
          </ac:spMkLst>
        </pc:spChg>
        <pc:picChg chg="add del mod ord">
          <ac:chgData name="Caleb Walls" userId="80196ed402809e21" providerId="LiveId" clId="{C2D61629-F54B-4EC3-BF95-70B67EC40251}" dt="2021-04-20T03:42:01.260" v="47" actId="22"/>
          <ac:picMkLst>
            <pc:docMk/>
            <pc:sldMk cId="737604454" sldId="285"/>
            <ac:picMk id="8" creationId="{8312DF31-AA47-4274-863C-B7803A51C96B}"/>
          </ac:picMkLst>
        </pc:picChg>
        <pc:picChg chg="add mod">
          <ac:chgData name="Caleb Walls" userId="80196ed402809e21" providerId="LiveId" clId="{C2D61629-F54B-4EC3-BF95-70B67EC40251}" dt="2021-04-20T03:42:53.867" v="57" actId="14100"/>
          <ac:picMkLst>
            <pc:docMk/>
            <pc:sldMk cId="737604454" sldId="285"/>
            <ac:picMk id="10" creationId="{832B8DFF-D6C6-4B7F-9064-841D1F0BF42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8ED10-E1EA-4EFC-8FBD-47776BF2293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831DD40-978A-41CC-906A-35E5A3CF1A70}">
      <dgm:prSet/>
      <dgm:spPr/>
      <dgm:t>
        <a:bodyPr/>
        <a:lstStyle/>
        <a:p>
          <a:r>
            <a:rPr lang="en-US" dirty="0"/>
            <a:t>The Problem </a:t>
          </a:r>
        </a:p>
      </dgm:t>
    </dgm:pt>
    <dgm:pt modelId="{429AC2D8-C241-4B6C-BED5-8A07673B71AC}" type="parTrans" cxnId="{9E89D345-99AD-4161-88E0-A59F23B55E1F}">
      <dgm:prSet/>
      <dgm:spPr/>
      <dgm:t>
        <a:bodyPr/>
        <a:lstStyle/>
        <a:p>
          <a:endParaRPr lang="en-US"/>
        </a:p>
      </dgm:t>
    </dgm:pt>
    <dgm:pt modelId="{C2D15111-9FEA-449F-A181-5462204E70A5}" type="sibTrans" cxnId="{9E89D345-99AD-4161-88E0-A59F23B55E1F}">
      <dgm:prSet/>
      <dgm:spPr/>
      <dgm:t>
        <a:bodyPr/>
        <a:lstStyle/>
        <a:p>
          <a:endParaRPr lang="en-US"/>
        </a:p>
      </dgm:t>
    </dgm:pt>
    <dgm:pt modelId="{709C8680-77CC-4004-9DCD-A846FA436AE2}">
      <dgm:prSet/>
      <dgm:spPr/>
      <dgm:t>
        <a:bodyPr/>
        <a:lstStyle/>
        <a:p>
          <a:r>
            <a:rPr lang="en-US" dirty="0"/>
            <a:t>Tracking customer and seller accounts for an ecommerce site </a:t>
          </a:r>
        </a:p>
      </dgm:t>
    </dgm:pt>
    <dgm:pt modelId="{82C7BB6A-0CE4-4247-82A5-AC66587C9A77}" type="parTrans" cxnId="{0752E68C-8416-444B-A771-FC402F34620E}">
      <dgm:prSet/>
      <dgm:spPr/>
      <dgm:t>
        <a:bodyPr/>
        <a:lstStyle/>
        <a:p>
          <a:endParaRPr lang="en-US"/>
        </a:p>
      </dgm:t>
    </dgm:pt>
    <dgm:pt modelId="{229FC54B-43AD-49C6-98ED-CE013CAEDFFE}" type="sibTrans" cxnId="{0752E68C-8416-444B-A771-FC402F34620E}">
      <dgm:prSet/>
      <dgm:spPr/>
      <dgm:t>
        <a:bodyPr/>
        <a:lstStyle/>
        <a:p>
          <a:endParaRPr lang="en-US"/>
        </a:p>
      </dgm:t>
    </dgm:pt>
    <dgm:pt modelId="{582DE7E2-1F31-46FB-9C31-9D79208957CE}">
      <dgm:prSet/>
      <dgm:spPr/>
      <dgm:t>
        <a:bodyPr/>
        <a:lstStyle/>
        <a:p>
          <a:r>
            <a:rPr lang="en-US" dirty="0"/>
            <a:t>Tracking items for sale and customer purchases </a:t>
          </a:r>
        </a:p>
      </dgm:t>
    </dgm:pt>
    <dgm:pt modelId="{EC66754B-868F-44F6-998D-CCE249C9F5E5}" type="parTrans" cxnId="{AF112CB4-2492-496B-B667-0C17B56B088D}">
      <dgm:prSet/>
      <dgm:spPr/>
      <dgm:t>
        <a:bodyPr/>
        <a:lstStyle/>
        <a:p>
          <a:endParaRPr lang="en-US"/>
        </a:p>
      </dgm:t>
    </dgm:pt>
    <dgm:pt modelId="{222449BB-922B-483E-B33D-F5737F5976CF}" type="sibTrans" cxnId="{AF112CB4-2492-496B-B667-0C17B56B088D}">
      <dgm:prSet/>
      <dgm:spPr/>
      <dgm:t>
        <a:bodyPr/>
        <a:lstStyle/>
        <a:p>
          <a:endParaRPr lang="en-US"/>
        </a:p>
      </dgm:t>
    </dgm:pt>
    <dgm:pt modelId="{3F070827-FB05-4986-9025-3223CD4433D1}">
      <dgm:prSet/>
      <dgm:spPr/>
      <dgm:t>
        <a:bodyPr/>
        <a:lstStyle/>
        <a:p>
          <a:r>
            <a:rPr lang="en-US"/>
            <a:t>Where did we get our data? </a:t>
          </a:r>
        </a:p>
      </dgm:t>
    </dgm:pt>
    <dgm:pt modelId="{AB8A424D-30AD-4337-A89C-0E80E220F294}" type="parTrans" cxnId="{96F03958-5258-446E-925F-47AA3AAF3A6A}">
      <dgm:prSet/>
      <dgm:spPr/>
      <dgm:t>
        <a:bodyPr/>
        <a:lstStyle/>
        <a:p>
          <a:endParaRPr lang="en-US"/>
        </a:p>
      </dgm:t>
    </dgm:pt>
    <dgm:pt modelId="{A6CB6AF6-C9AF-4E78-87A2-9F54D21F0181}" type="sibTrans" cxnId="{96F03958-5258-446E-925F-47AA3AAF3A6A}">
      <dgm:prSet/>
      <dgm:spPr/>
      <dgm:t>
        <a:bodyPr/>
        <a:lstStyle/>
        <a:p>
          <a:endParaRPr lang="en-US"/>
        </a:p>
      </dgm:t>
    </dgm:pt>
    <dgm:pt modelId="{9ECAB3B5-6F95-439E-B92B-79E3926A896A}">
      <dgm:prSet/>
      <dgm:spPr/>
      <dgm:t>
        <a:bodyPr/>
        <a:lstStyle/>
        <a:p>
          <a:r>
            <a:rPr lang="en-US" dirty="0" err="1"/>
            <a:t>Mackaroo</a:t>
          </a:r>
          <a:r>
            <a:rPr lang="en-US" dirty="0"/>
            <a:t> (Random Data Generator)</a:t>
          </a:r>
        </a:p>
      </dgm:t>
    </dgm:pt>
    <dgm:pt modelId="{4A4523C5-706E-4545-9C95-4D579681E038}" type="parTrans" cxnId="{A2A746A2-419E-467D-B47B-62C0D2A09408}">
      <dgm:prSet/>
      <dgm:spPr/>
      <dgm:t>
        <a:bodyPr/>
        <a:lstStyle/>
        <a:p>
          <a:endParaRPr lang="en-US"/>
        </a:p>
      </dgm:t>
    </dgm:pt>
    <dgm:pt modelId="{639F9D05-91CF-418D-AD32-0D2696F11819}" type="sibTrans" cxnId="{A2A746A2-419E-467D-B47B-62C0D2A09408}">
      <dgm:prSet/>
      <dgm:spPr/>
      <dgm:t>
        <a:bodyPr/>
        <a:lstStyle/>
        <a:p>
          <a:endParaRPr lang="en-US"/>
        </a:p>
      </dgm:t>
    </dgm:pt>
    <dgm:pt modelId="{BEC0B04B-23FF-4EEA-AE2B-E7AAD2CC7930}">
      <dgm:prSet/>
      <dgm:spPr/>
      <dgm:t>
        <a:bodyPr/>
        <a:lstStyle/>
        <a:p>
          <a:r>
            <a:rPr lang="en-US"/>
            <a:t>Size and Format </a:t>
          </a:r>
        </a:p>
      </dgm:t>
    </dgm:pt>
    <dgm:pt modelId="{C19FFB65-3D6E-4B59-9887-F696A79225D8}" type="parTrans" cxnId="{475D2C7D-393A-49E5-ABB2-5DD51998AA56}">
      <dgm:prSet/>
      <dgm:spPr/>
      <dgm:t>
        <a:bodyPr/>
        <a:lstStyle/>
        <a:p>
          <a:endParaRPr lang="en-US"/>
        </a:p>
      </dgm:t>
    </dgm:pt>
    <dgm:pt modelId="{DA7FCE29-F8EB-45A2-B229-3CBA79B94C7F}" type="sibTrans" cxnId="{475D2C7D-393A-49E5-ABB2-5DD51998AA56}">
      <dgm:prSet/>
      <dgm:spPr/>
      <dgm:t>
        <a:bodyPr/>
        <a:lstStyle/>
        <a:p>
          <a:endParaRPr lang="en-US"/>
        </a:p>
      </dgm:t>
    </dgm:pt>
    <dgm:pt modelId="{ED65ED81-5B3C-4805-B45E-1F1F86694CCA}">
      <dgm:prSet/>
      <dgm:spPr/>
      <dgm:t>
        <a:bodyPr/>
        <a:lstStyle/>
        <a:p>
          <a:r>
            <a:rPr lang="en-US"/>
            <a:t>7 Tables each between 100 – 400 rows of data </a:t>
          </a:r>
        </a:p>
      </dgm:t>
    </dgm:pt>
    <dgm:pt modelId="{BC6ACA41-4989-421D-ADF8-6C53B3138CAF}" type="parTrans" cxnId="{E2883B67-7378-4E44-A240-38D38A98E030}">
      <dgm:prSet/>
      <dgm:spPr/>
      <dgm:t>
        <a:bodyPr/>
        <a:lstStyle/>
        <a:p>
          <a:endParaRPr lang="en-US"/>
        </a:p>
      </dgm:t>
    </dgm:pt>
    <dgm:pt modelId="{F00571FD-CB66-42A2-BEAA-EDE7D3C02DDB}" type="sibTrans" cxnId="{E2883B67-7378-4E44-A240-38D38A98E030}">
      <dgm:prSet/>
      <dgm:spPr/>
      <dgm:t>
        <a:bodyPr/>
        <a:lstStyle/>
        <a:p>
          <a:endParaRPr lang="en-US"/>
        </a:p>
      </dgm:t>
    </dgm:pt>
    <dgm:pt modelId="{EF6B71DB-C0DE-984B-B0DB-3DDB230898B6}">
      <dgm:prSet/>
      <dgm:spPr/>
      <dgm:t>
        <a:bodyPr/>
        <a:lstStyle/>
        <a:p>
          <a:r>
            <a:rPr lang="en-US" dirty="0"/>
            <a:t>Tracking Shipping Statuses </a:t>
          </a:r>
        </a:p>
      </dgm:t>
    </dgm:pt>
    <dgm:pt modelId="{CF167756-45F1-6940-87C6-29C14D6D620B}" type="parTrans" cxnId="{CDB64913-84AC-F34D-81BF-876FCBD946A8}">
      <dgm:prSet/>
      <dgm:spPr/>
      <dgm:t>
        <a:bodyPr/>
        <a:lstStyle/>
        <a:p>
          <a:endParaRPr lang="en-US"/>
        </a:p>
      </dgm:t>
    </dgm:pt>
    <dgm:pt modelId="{DC7E7E0C-F528-2747-A273-3717CAF18929}" type="sibTrans" cxnId="{CDB64913-84AC-F34D-81BF-876FCBD946A8}">
      <dgm:prSet/>
      <dgm:spPr/>
      <dgm:t>
        <a:bodyPr/>
        <a:lstStyle/>
        <a:p>
          <a:endParaRPr lang="en-US"/>
        </a:p>
      </dgm:t>
    </dgm:pt>
    <dgm:pt modelId="{426021DC-424D-B14A-A193-351B4F222322}">
      <dgm:prSet/>
      <dgm:spPr/>
      <dgm:t>
        <a:bodyPr/>
        <a:lstStyle/>
        <a:p>
          <a:r>
            <a:rPr lang="en-US" dirty="0"/>
            <a:t>About </a:t>
          </a:r>
          <a:r>
            <a:rPr lang="en-US"/>
            <a:t>Our Project</a:t>
          </a:r>
          <a:endParaRPr lang="en-US" dirty="0"/>
        </a:p>
      </dgm:t>
    </dgm:pt>
    <dgm:pt modelId="{C97CE777-3217-B640-A56B-94B991359656}" type="parTrans" cxnId="{F376A2CD-D567-2B40-AB98-9116FC00A017}">
      <dgm:prSet/>
      <dgm:spPr/>
      <dgm:t>
        <a:bodyPr/>
        <a:lstStyle/>
        <a:p>
          <a:endParaRPr lang="en-US"/>
        </a:p>
      </dgm:t>
    </dgm:pt>
    <dgm:pt modelId="{DF9821D3-66C8-674B-92B0-5E4A678E5E69}" type="sibTrans" cxnId="{F376A2CD-D567-2B40-AB98-9116FC00A017}">
      <dgm:prSet/>
      <dgm:spPr/>
      <dgm:t>
        <a:bodyPr/>
        <a:lstStyle/>
        <a:p>
          <a:endParaRPr lang="en-US"/>
        </a:p>
      </dgm:t>
    </dgm:pt>
    <dgm:pt modelId="{9B1891F2-4A7E-BD43-9D6C-EB87A1C98120}" type="pres">
      <dgm:prSet presAssocID="{00D8ED10-E1EA-4EFC-8FBD-47776BF22932}" presName="linear" presStyleCnt="0">
        <dgm:presLayoutVars>
          <dgm:dir/>
          <dgm:animLvl val="lvl"/>
          <dgm:resizeHandles val="exact"/>
        </dgm:presLayoutVars>
      </dgm:prSet>
      <dgm:spPr/>
    </dgm:pt>
    <dgm:pt modelId="{CB7F52A6-EFEA-A94A-A1CF-A81A6B62DDBB}" type="pres">
      <dgm:prSet presAssocID="{426021DC-424D-B14A-A193-351B4F222322}" presName="parentLin" presStyleCnt="0"/>
      <dgm:spPr/>
    </dgm:pt>
    <dgm:pt modelId="{3D145FF0-4DBE-2E4F-967C-1CB3CBA36027}" type="pres">
      <dgm:prSet presAssocID="{426021DC-424D-B14A-A193-351B4F222322}" presName="parentLeftMargin" presStyleLbl="node1" presStyleIdx="0" presStyleCnt="4"/>
      <dgm:spPr/>
    </dgm:pt>
    <dgm:pt modelId="{EAE2F061-6792-1C4F-869C-4C3509EE3377}" type="pres">
      <dgm:prSet presAssocID="{426021DC-424D-B14A-A193-351B4F222322}" presName="parentText" presStyleLbl="node1" presStyleIdx="0" presStyleCnt="4">
        <dgm:presLayoutVars>
          <dgm:chMax val="0"/>
          <dgm:bulletEnabled val="1"/>
        </dgm:presLayoutVars>
      </dgm:prSet>
      <dgm:spPr/>
    </dgm:pt>
    <dgm:pt modelId="{D3F030E6-E77E-ED4B-94BF-621DB6497ACC}" type="pres">
      <dgm:prSet presAssocID="{426021DC-424D-B14A-A193-351B4F222322}" presName="negativeSpace" presStyleCnt="0"/>
      <dgm:spPr/>
    </dgm:pt>
    <dgm:pt modelId="{4E390722-D92A-7644-B1B7-8F433AB84DD3}" type="pres">
      <dgm:prSet presAssocID="{426021DC-424D-B14A-A193-351B4F222322}" presName="childText" presStyleLbl="conFgAcc1" presStyleIdx="0" presStyleCnt="4">
        <dgm:presLayoutVars>
          <dgm:bulletEnabled val="1"/>
        </dgm:presLayoutVars>
      </dgm:prSet>
      <dgm:spPr/>
    </dgm:pt>
    <dgm:pt modelId="{CC78494E-CED7-6B42-AA2E-1C4B58B74D51}" type="pres">
      <dgm:prSet presAssocID="{DF9821D3-66C8-674B-92B0-5E4A678E5E69}" presName="spaceBetweenRectangles" presStyleCnt="0"/>
      <dgm:spPr/>
    </dgm:pt>
    <dgm:pt modelId="{502E97FB-5CF8-324F-A358-8CEFDE53B3FD}" type="pres">
      <dgm:prSet presAssocID="{E831DD40-978A-41CC-906A-35E5A3CF1A70}" presName="parentLin" presStyleCnt="0"/>
      <dgm:spPr/>
    </dgm:pt>
    <dgm:pt modelId="{474B2081-8CA1-8B43-A7FD-CE97C9C02E8F}" type="pres">
      <dgm:prSet presAssocID="{E831DD40-978A-41CC-906A-35E5A3CF1A70}" presName="parentLeftMargin" presStyleLbl="node1" presStyleIdx="0" presStyleCnt="4"/>
      <dgm:spPr/>
    </dgm:pt>
    <dgm:pt modelId="{EF0F713E-D8CC-2448-A894-EA351EE9EE05}" type="pres">
      <dgm:prSet presAssocID="{E831DD40-978A-41CC-906A-35E5A3CF1A70}" presName="parentText" presStyleLbl="node1" presStyleIdx="1" presStyleCnt="4">
        <dgm:presLayoutVars>
          <dgm:chMax val="0"/>
          <dgm:bulletEnabled val="1"/>
        </dgm:presLayoutVars>
      </dgm:prSet>
      <dgm:spPr/>
    </dgm:pt>
    <dgm:pt modelId="{E11703AB-F927-F448-BCDF-5DBE16C17EF1}" type="pres">
      <dgm:prSet presAssocID="{E831DD40-978A-41CC-906A-35E5A3CF1A70}" presName="negativeSpace" presStyleCnt="0"/>
      <dgm:spPr/>
    </dgm:pt>
    <dgm:pt modelId="{2455B562-1E38-BB46-80B9-5D2042A4DC77}" type="pres">
      <dgm:prSet presAssocID="{E831DD40-978A-41CC-906A-35E5A3CF1A70}" presName="childText" presStyleLbl="conFgAcc1" presStyleIdx="1" presStyleCnt="4">
        <dgm:presLayoutVars>
          <dgm:bulletEnabled val="1"/>
        </dgm:presLayoutVars>
      </dgm:prSet>
      <dgm:spPr/>
    </dgm:pt>
    <dgm:pt modelId="{09B8A0F8-30E8-424F-8B29-3D1B5BC87039}" type="pres">
      <dgm:prSet presAssocID="{C2D15111-9FEA-449F-A181-5462204E70A5}" presName="spaceBetweenRectangles" presStyleCnt="0"/>
      <dgm:spPr/>
    </dgm:pt>
    <dgm:pt modelId="{74798403-E51B-E449-B6AE-50A1508F358C}" type="pres">
      <dgm:prSet presAssocID="{3F070827-FB05-4986-9025-3223CD4433D1}" presName="parentLin" presStyleCnt="0"/>
      <dgm:spPr/>
    </dgm:pt>
    <dgm:pt modelId="{36076071-3DE9-8841-A9F8-90FCE68921D4}" type="pres">
      <dgm:prSet presAssocID="{3F070827-FB05-4986-9025-3223CD4433D1}" presName="parentLeftMargin" presStyleLbl="node1" presStyleIdx="1" presStyleCnt="4"/>
      <dgm:spPr/>
    </dgm:pt>
    <dgm:pt modelId="{6BBEAFB6-95B1-FE4E-B218-8D4342AB5E91}" type="pres">
      <dgm:prSet presAssocID="{3F070827-FB05-4986-9025-3223CD4433D1}" presName="parentText" presStyleLbl="node1" presStyleIdx="2" presStyleCnt="4">
        <dgm:presLayoutVars>
          <dgm:chMax val="0"/>
          <dgm:bulletEnabled val="1"/>
        </dgm:presLayoutVars>
      </dgm:prSet>
      <dgm:spPr/>
    </dgm:pt>
    <dgm:pt modelId="{689B48AD-2828-AB48-8032-CADE5B602B39}" type="pres">
      <dgm:prSet presAssocID="{3F070827-FB05-4986-9025-3223CD4433D1}" presName="negativeSpace" presStyleCnt="0"/>
      <dgm:spPr/>
    </dgm:pt>
    <dgm:pt modelId="{4E92AA47-8DC4-7648-918F-122C1141A1F7}" type="pres">
      <dgm:prSet presAssocID="{3F070827-FB05-4986-9025-3223CD4433D1}" presName="childText" presStyleLbl="conFgAcc1" presStyleIdx="2" presStyleCnt="4">
        <dgm:presLayoutVars>
          <dgm:bulletEnabled val="1"/>
        </dgm:presLayoutVars>
      </dgm:prSet>
      <dgm:spPr/>
    </dgm:pt>
    <dgm:pt modelId="{2A775332-F50F-A648-A1C5-748EAFEA2F2D}" type="pres">
      <dgm:prSet presAssocID="{A6CB6AF6-C9AF-4E78-87A2-9F54D21F0181}" presName="spaceBetweenRectangles" presStyleCnt="0"/>
      <dgm:spPr/>
    </dgm:pt>
    <dgm:pt modelId="{6F78B3ED-4220-6C46-AF2A-AF9FECA0D5EF}" type="pres">
      <dgm:prSet presAssocID="{BEC0B04B-23FF-4EEA-AE2B-E7AAD2CC7930}" presName="parentLin" presStyleCnt="0"/>
      <dgm:spPr/>
    </dgm:pt>
    <dgm:pt modelId="{91932E90-79AB-D640-B3A7-7BAC2156A1F3}" type="pres">
      <dgm:prSet presAssocID="{BEC0B04B-23FF-4EEA-AE2B-E7AAD2CC7930}" presName="parentLeftMargin" presStyleLbl="node1" presStyleIdx="2" presStyleCnt="4"/>
      <dgm:spPr/>
    </dgm:pt>
    <dgm:pt modelId="{794FFC49-9E54-CA4D-9932-89C2F997A098}" type="pres">
      <dgm:prSet presAssocID="{BEC0B04B-23FF-4EEA-AE2B-E7AAD2CC7930}" presName="parentText" presStyleLbl="node1" presStyleIdx="3" presStyleCnt="4">
        <dgm:presLayoutVars>
          <dgm:chMax val="0"/>
          <dgm:bulletEnabled val="1"/>
        </dgm:presLayoutVars>
      </dgm:prSet>
      <dgm:spPr/>
    </dgm:pt>
    <dgm:pt modelId="{CAD15B57-CF3F-8F4A-819D-E476CA49A47D}" type="pres">
      <dgm:prSet presAssocID="{BEC0B04B-23FF-4EEA-AE2B-E7AAD2CC7930}" presName="negativeSpace" presStyleCnt="0"/>
      <dgm:spPr/>
    </dgm:pt>
    <dgm:pt modelId="{FA435F9C-ADBD-2C4C-880F-B8E497780560}" type="pres">
      <dgm:prSet presAssocID="{BEC0B04B-23FF-4EEA-AE2B-E7AAD2CC7930}" presName="childText" presStyleLbl="conFgAcc1" presStyleIdx="3" presStyleCnt="4">
        <dgm:presLayoutVars>
          <dgm:bulletEnabled val="1"/>
        </dgm:presLayoutVars>
      </dgm:prSet>
      <dgm:spPr/>
    </dgm:pt>
  </dgm:ptLst>
  <dgm:cxnLst>
    <dgm:cxn modelId="{BD199C0A-3BE5-C844-9A14-7FC389CAF571}" type="presOf" srcId="{E831DD40-978A-41CC-906A-35E5A3CF1A70}" destId="{474B2081-8CA1-8B43-A7FD-CE97C9C02E8F}" srcOrd="0" destOrd="0" presId="urn:microsoft.com/office/officeart/2005/8/layout/list1"/>
    <dgm:cxn modelId="{CDB64913-84AC-F34D-81BF-876FCBD946A8}" srcId="{E831DD40-978A-41CC-906A-35E5A3CF1A70}" destId="{EF6B71DB-C0DE-984B-B0DB-3DDB230898B6}" srcOrd="2" destOrd="0" parTransId="{CF167756-45F1-6940-87C6-29C14D6D620B}" sibTransId="{DC7E7E0C-F528-2747-A273-3717CAF18929}"/>
    <dgm:cxn modelId="{D6DD8142-D9A2-5A42-B1A9-4F2B251C38D8}" type="presOf" srcId="{ED65ED81-5B3C-4805-B45E-1F1F86694CCA}" destId="{FA435F9C-ADBD-2C4C-880F-B8E497780560}" srcOrd="0" destOrd="0" presId="urn:microsoft.com/office/officeart/2005/8/layout/list1"/>
    <dgm:cxn modelId="{9E89D345-99AD-4161-88E0-A59F23B55E1F}" srcId="{00D8ED10-E1EA-4EFC-8FBD-47776BF22932}" destId="{E831DD40-978A-41CC-906A-35E5A3CF1A70}" srcOrd="1" destOrd="0" parTransId="{429AC2D8-C241-4B6C-BED5-8A07673B71AC}" sibTransId="{C2D15111-9FEA-449F-A181-5462204E70A5}"/>
    <dgm:cxn modelId="{E2883B67-7378-4E44-A240-38D38A98E030}" srcId="{BEC0B04B-23FF-4EEA-AE2B-E7AAD2CC7930}" destId="{ED65ED81-5B3C-4805-B45E-1F1F86694CCA}" srcOrd="0" destOrd="0" parTransId="{BC6ACA41-4989-421D-ADF8-6C53B3138CAF}" sibTransId="{F00571FD-CB66-42A2-BEAA-EDE7D3C02DDB}"/>
    <dgm:cxn modelId="{CCA5436B-A734-7341-8BC8-A60C9CA95E3D}" type="presOf" srcId="{BEC0B04B-23FF-4EEA-AE2B-E7AAD2CC7930}" destId="{91932E90-79AB-D640-B3A7-7BAC2156A1F3}" srcOrd="0" destOrd="0" presId="urn:microsoft.com/office/officeart/2005/8/layout/list1"/>
    <dgm:cxn modelId="{2BF68954-50B7-334A-A0A2-D25B8D5D738E}" type="presOf" srcId="{3F070827-FB05-4986-9025-3223CD4433D1}" destId="{6BBEAFB6-95B1-FE4E-B218-8D4342AB5E91}" srcOrd="1" destOrd="0" presId="urn:microsoft.com/office/officeart/2005/8/layout/list1"/>
    <dgm:cxn modelId="{EA54F574-EFCA-6A40-82F9-41E08A8CEFA4}" type="presOf" srcId="{BEC0B04B-23FF-4EEA-AE2B-E7AAD2CC7930}" destId="{794FFC49-9E54-CA4D-9932-89C2F997A098}" srcOrd="1" destOrd="0" presId="urn:microsoft.com/office/officeart/2005/8/layout/list1"/>
    <dgm:cxn modelId="{6E2C7E55-C401-C745-A97E-7F26ABFD693B}" type="presOf" srcId="{426021DC-424D-B14A-A193-351B4F222322}" destId="{EAE2F061-6792-1C4F-869C-4C3509EE3377}" srcOrd="1" destOrd="0" presId="urn:microsoft.com/office/officeart/2005/8/layout/list1"/>
    <dgm:cxn modelId="{96F03958-5258-446E-925F-47AA3AAF3A6A}" srcId="{00D8ED10-E1EA-4EFC-8FBD-47776BF22932}" destId="{3F070827-FB05-4986-9025-3223CD4433D1}" srcOrd="2" destOrd="0" parTransId="{AB8A424D-30AD-4337-A89C-0E80E220F294}" sibTransId="{A6CB6AF6-C9AF-4E78-87A2-9F54D21F0181}"/>
    <dgm:cxn modelId="{475D2C7D-393A-49E5-ABB2-5DD51998AA56}" srcId="{00D8ED10-E1EA-4EFC-8FBD-47776BF22932}" destId="{BEC0B04B-23FF-4EEA-AE2B-E7AAD2CC7930}" srcOrd="3" destOrd="0" parTransId="{C19FFB65-3D6E-4B59-9887-F696A79225D8}" sibTransId="{DA7FCE29-F8EB-45A2-B229-3CBA79B94C7F}"/>
    <dgm:cxn modelId="{7CC27887-98D6-1143-8FC7-AA5B16D9AADD}" type="presOf" srcId="{709C8680-77CC-4004-9DCD-A846FA436AE2}" destId="{2455B562-1E38-BB46-80B9-5D2042A4DC77}" srcOrd="0" destOrd="0" presId="urn:microsoft.com/office/officeart/2005/8/layout/list1"/>
    <dgm:cxn modelId="{E663B488-6D01-8C45-9DAC-B0E237FA0324}" type="presOf" srcId="{3F070827-FB05-4986-9025-3223CD4433D1}" destId="{36076071-3DE9-8841-A9F8-90FCE68921D4}" srcOrd="0" destOrd="0" presId="urn:microsoft.com/office/officeart/2005/8/layout/list1"/>
    <dgm:cxn modelId="{0752E68C-8416-444B-A771-FC402F34620E}" srcId="{E831DD40-978A-41CC-906A-35E5A3CF1A70}" destId="{709C8680-77CC-4004-9DCD-A846FA436AE2}" srcOrd="0" destOrd="0" parTransId="{82C7BB6A-0CE4-4247-82A5-AC66587C9A77}" sibTransId="{229FC54B-43AD-49C6-98ED-CE013CAEDFFE}"/>
    <dgm:cxn modelId="{63788A8F-C843-2E43-9636-0D9B89BCF61C}" type="presOf" srcId="{426021DC-424D-B14A-A193-351B4F222322}" destId="{3D145FF0-4DBE-2E4F-967C-1CB3CBA36027}" srcOrd="0" destOrd="0" presId="urn:microsoft.com/office/officeart/2005/8/layout/list1"/>
    <dgm:cxn modelId="{EB1FD796-C11A-4142-8C2F-73FF7711E9FA}" type="presOf" srcId="{00D8ED10-E1EA-4EFC-8FBD-47776BF22932}" destId="{9B1891F2-4A7E-BD43-9D6C-EB87A1C98120}" srcOrd="0" destOrd="0" presId="urn:microsoft.com/office/officeart/2005/8/layout/list1"/>
    <dgm:cxn modelId="{A2A746A2-419E-467D-B47B-62C0D2A09408}" srcId="{3F070827-FB05-4986-9025-3223CD4433D1}" destId="{9ECAB3B5-6F95-439E-B92B-79E3926A896A}" srcOrd="0" destOrd="0" parTransId="{4A4523C5-706E-4545-9C95-4D579681E038}" sibTransId="{639F9D05-91CF-418D-AD32-0D2696F11819}"/>
    <dgm:cxn modelId="{D62FE3A8-25CD-5B45-A2AE-A7200E9BA01A}" type="presOf" srcId="{EF6B71DB-C0DE-984B-B0DB-3DDB230898B6}" destId="{2455B562-1E38-BB46-80B9-5D2042A4DC77}" srcOrd="0" destOrd="2" presId="urn:microsoft.com/office/officeart/2005/8/layout/list1"/>
    <dgm:cxn modelId="{AF112CB4-2492-496B-B667-0C17B56B088D}" srcId="{E831DD40-978A-41CC-906A-35E5A3CF1A70}" destId="{582DE7E2-1F31-46FB-9C31-9D79208957CE}" srcOrd="1" destOrd="0" parTransId="{EC66754B-868F-44F6-998D-CCE249C9F5E5}" sibTransId="{222449BB-922B-483E-B33D-F5737F5976CF}"/>
    <dgm:cxn modelId="{F376A2CD-D567-2B40-AB98-9116FC00A017}" srcId="{00D8ED10-E1EA-4EFC-8FBD-47776BF22932}" destId="{426021DC-424D-B14A-A193-351B4F222322}" srcOrd="0" destOrd="0" parTransId="{C97CE777-3217-B640-A56B-94B991359656}" sibTransId="{DF9821D3-66C8-674B-92B0-5E4A678E5E69}"/>
    <dgm:cxn modelId="{B997E5E1-EFB8-A84E-9F09-A2995437F6C0}" type="presOf" srcId="{582DE7E2-1F31-46FB-9C31-9D79208957CE}" destId="{2455B562-1E38-BB46-80B9-5D2042A4DC77}" srcOrd="0" destOrd="1" presId="urn:microsoft.com/office/officeart/2005/8/layout/list1"/>
    <dgm:cxn modelId="{C75B6EEB-101B-7F42-BFDC-DFFFD9DE8B73}" type="presOf" srcId="{9ECAB3B5-6F95-439E-B92B-79E3926A896A}" destId="{4E92AA47-8DC4-7648-918F-122C1141A1F7}" srcOrd="0" destOrd="0" presId="urn:microsoft.com/office/officeart/2005/8/layout/list1"/>
    <dgm:cxn modelId="{A8DF69FA-FF64-FF40-AA5D-368AA8DCA3D0}" type="presOf" srcId="{E831DD40-978A-41CC-906A-35E5A3CF1A70}" destId="{EF0F713E-D8CC-2448-A894-EA351EE9EE05}" srcOrd="1" destOrd="0" presId="urn:microsoft.com/office/officeart/2005/8/layout/list1"/>
    <dgm:cxn modelId="{88DA2F13-5D24-EA43-BA74-FF687879ED4F}" type="presParOf" srcId="{9B1891F2-4A7E-BD43-9D6C-EB87A1C98120}" destId="{CB7F52A6-EFEA-A94A-A1CF-A81A6B62DDBB}" srcOrd="0" destOrd="0" presId="urn:microsoft.com/office/officeart/2005/8/layout/list1"/>
    <dgm:cxn modelId="{2DF747E5-48DD-A04B-AC7C-5DC3DB41C78E}" type="presParOf" srcId="{CB7F52A6-EFEA-A94A-A1CF-A81A6B62DDBB}" destId="{3D145FF0-4DBE-2E4F-967C-1CB3CBA36027}" srcOrd="0" destOrd="0" presId="urn:microsoft.com/office/officeart/2005/8/layout/list1"/>
    <dgm:cxn modelId="{4F3CC816-0B3D-2E45-A96C-E54C551297E0}" type="presParOf" srcId="{CB7F52A6-EFEA-A94A-A1CF-A81A6B62DDBB}" destId="{EAE2F061-6792-1C4F-869C-4C3509EE3377}" srcOrd="1" destOrd="0" presId="urn:microsoft.com/office/officeart/2005/8/layout/list1"/>
    <dgm:cxn modelId="{482110FF-C99F-B448-8FA5-AC6486984BCF}" type="presParOf" srcId="{9B1891F2-4A7E-BD43-9D6C-EB87A1C98120}" destId="{D3F030E6-E77E-ED4B-94BF-621DB6497ACC}" srcOrd="1" destOrd="0" presId="urn:microsoft.com/office/officeart/2005/8/layout/list1"/>
    <dgm:cxn modelId="{CF9144C5-586E-4648-A8B7-36D492C5FC3B}" type="presParOf" srcId="{9B1891F2-4A7E-BD43-9D6C-EB87A1C98120}" destId="{4E390722-D92A-7644-B1B7-8F433AB84DD3}" srcOrd="2" destOrd="0" presId="urn:microsoft.com/office/officeart/2005/8/layout/list1"/>
    <dgm:cxn modelId="{9FD2D307-544C-FD47-9FFE-14BA8653D3B0}" type="presParOf" srcId="{9B1891F2-4A7E-BD43-9D6C-EB87A1C98120}" destId="{CC78494E-CED7-6B42-AA2E-1C4B58B74D51}" srcOrd="3" destOrd="0" presId="urn:microsoft.com/office/officeart/2005/8/layout/list1"/>
    <dgm:cxn modelId="{78F774E9-828D-3B45-BAB3-566C84FFEDF1}" type="presParOf" srcId="{9B1891F2-4A7E-BD43-9D6C-EB87A1C98120}" destId="{502E97FB-5CF8-324F-A358-8CEFDE53B3FD}" srcOrd="4" destOrd="0" presId="urn:microsoft.com/office/officeart/2005/8/layout/list1"/>
    <dgm:cxn modelId="{11D8186A-5883-3A4B-91CC-2BB34D7F6448}" type="presParOf" srcId="{502E97FB-5CF8-324F-A358-8CEFDE53B3FD}" destId="{474B2081-8CA1-8B43-A7FD-CE97C9C02E8F}" srcOrd="0" destOrd="0" presId="urn:microsoft.com/office/officeart/2005/8/layout/list1"/>
    <dgm:cxn modelId="{64219257-959E-014B-9085-A772629A8A4E}" type="presParOf" srcId="{502E97FB-5CF8-324F-A358-8CEFDE53B3FD}" destId="{EF0F713E-D8CC-2448-A894-EA351EE9EE05}" srcOrd="1" destOrd="0" presId="urn:microsoft.com/office/officeart/2005/8/layout/list1"/>
    <dgm:cxn modelId="{EA40962E-38E0-C449-A46D-48C3626D5AF9}" type="presParOf" srcId="{9B1891F2-4A7E-BD43-9D6C-EB87A1C98120}" destId="{E11703AB-F927-F448-BCDF-5DBE16C17EF1}" srcOrd="5" destOrd="0" presId="urn:microsoft.com/office/officeart/2005/8/layout/list1"/>
    <dgm:cxn modelId="{C52A61AC-DC2D-F34E-93AA-DD003AA11777}" type="presParOf" srcId="{9B1891F2-4A7E-BD43-9D6C-EB87A1C98120}" destId="{2455B562-1E38-BB46-80B9-5D2042A4DC77}" srcOrd="6" destOrd="0" presId="urn:microsoft.com/office/officeart/2005/8/layout/list1"/>
    <dgm:cxn modelId="{3A22395C-FAD1-2841-84AA-43D5297B6EF7}" type="presParOf" srcId="{9B1891F2-4A7E-BD43-9D6C-EB87A1C98120}" destId="{09B8A0F8-30E8-424F-8B29-3D1B5BC87039}" srcOrd="7" destOrd="0" presId="urn:microsoft.com/office/officeart/2005/8/layout/list1"/>
    <dgm:cxn modelId="{31DB4794-AC72-6845-BD53-A603DC4BB8E9}" type="presParOf" srcId="{9B1891F2-4A7E-BD43-9D6C-EB87A1C98120}" destId="{74798403-E51B-E449-B6AE-50A1508F358C}" srcOrd="8" destOrd="0" presId="urn:microsoft.com/office/officeart/2005/8/layout/list1"/>
    <dgm:cxn modelId="{82084032-7BB3-BB48-A999-F26CA11765B6}" type="presParOf" srcId="{74798403-E51B-E449-B6AE-50A1508F358C}" destId="{36076071-3DE9-8841-A9F8-90FCE68921D4}" srcOrd="0" destOrd="0" presId="urn:microsoft.com/office/officeart/2005/8/layout/list1"/>
    <dgm:cxn modelId="{744F83DF-8419-3045-8F6E-C2C42BC7CC42}" type="presParOf" srcId="{74798403-E51B-E449-B6AE-50A1508F358C}" destId="{6BBEAFB6-95B1-FE4E-B218-8D4342AB5E91}" srcOrd="1" destOrd="0" presId="urn:microsoft.com/office/officeart/2005/8/layout/list1"/>
    <dgm:cxn modelId="{F4EBE55B-C530-0E47-B80A-DA0A6BC0E833}" type="presParOf" srcId="{9B1891F2-4A7E-BD43-9D6C-EB87A1C98120}" destId="{689B48AD-2828-AB48-8032-CADE5B602B39}" srcOrd="9" destOrd="0" presId="urn:microsoft.com/office/officeart/2005/8/layout/list1"/>
    <dgm:cxn modelId="{1CA8D1CA-A5AF-FB46-B35B-DEC6BF8E797C}" type="presParOf" srcId="{9B1891F2-4A7E-BD43-9D6C-EB87A1C98120}" destId="{4E92AA47-8DC4-7648-918F-122C1141A1F7}" srcOrd="10" destOrd="0" presId="urn:microsoft.com/office/officeart/2005/8/layout/list1"/>
    <dgm:cxn modelId="{E0566942-C7FC-4E42-B9DA-08BCF6A80589}" type="presParOf" srcId="{9B1891F2-4A7E-BD43-9D6C-EB87A1C98120}" destId="{2A775332-F50F-A648-A1C5-748EAFEA2F2D}" srcOrd="11" destOrd="0" presId="urn:microsoft.com/office/officeart/2005/8/layout/list1"/>
    <dgm:cxn modelId="{B67BE3CC-1AAA-7D47-A565-42BCCFDEA1D4}" type="presParOf" srcId="{9B1891F2-4A7E-BD43-9D6C-EB87A1C98120}" destId="{6F78B3ED-4220-6C46-AF2A-AF9FECA0D5EF}" srcOrd="12" destOrd="0" presId="urn:microsoft.com/office/officeart/2005/8/layout/list1"/>
    <dgm:cxn modelId="{8F133F55-01BB-3E46-AEA9-E1A7F7A6B9AE}" type="presParOf" srcId="{6F78B3ED-4220-6C46-AF2A-AF9FECA0D5EF}" destId="{91932E90-79AB-D640-B3A7-7BAC2156A1F3}" srcOrd="0" destOrd="0" presId="urn:microsoft.com/office/officeart/2005/8/layout/list1"/>
    <dgm:cxn modelId="{900E726B-9F08-6F4E-BB96-3B75F58FB348}" type="presParOf" srcId="{6F78B3ED-4220-6C46-AF2A-AF9FECA0D5EF}" destId="{794FFC49-9E54-CA4D-9932-89C2F997A098}" srcOrd="1" destOrd="0" presId="urn:microsoft.com/office/officeart/2005/8/layout/list1"/>
    <dgm:cxn modelId="{68CEFB53-C335-674F-8506-E65FB9903580}" type="presParOf" srcId="{9B1891F2-4A7E-BD43-9D6C-EB87A1C98120}" destId="{CAD15B57-CF3F-8F4A-819D-E476CA49A47D}" srcOrd="13" destOrd="0" presId="urn:microsoft.com/office/officeart/2005/8/layout/list1"/>
    <dgm:cxn modelId="{3D9A30FF-AB36-3C4D-9566-B68CCFF70AD2}" type="presParOf" srcId="{9B1891F2-4A7E-BD43-9D6C-EB87A1C98120}" destId="{FA435F9C-ADBD-2C4C-880F-B8E49778056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6F6993-DAB3-4167-9B1F-8A23F78A7AD8}"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7EA63977-B2EC-4C20-B4E4-A2FE35709E01}">
      <dgm:prSet/>
      <dgm:spPr/>
      <dgm:t>
        <a:bodyPr/>
        <a:lstStyle/>
        <a:p>
          <a:r>
            <a:rPr lang="en-US"/>
            <a:t>Normalization </a:t>
          </a:r>
        </a:p>
      </dgm:t>
    </dgm:pt>
    <dgm:pt modelId="{36AB3158-DFA7-4FC5-81E5-3EDB9EE4E6C7}" type="parTrans" cxnId="{BC836FB5-2D5B-4D6D-B188-F2C73E2D0899}">
      <dgm:prSet/>
      <dgm:spPr/>
      <dgm:t>
        <a:bodyPr/>
        <a:lstStyle/>
        <a:p>
          <a:endParaRPr lang="en-US"/>
        </a:p>
      </dgm:t>
    </dgm:pt>
    <dgm:pt modelId="{F2017567-7EE2-4AD7-A922-ECF96C14BC4D}" type="sibTrans" cxnId="{BC836FB5-2D5B-4D6D-B188-F2C73E2D0899}">
      <dgm:prSet/>
      <dgm:spPr/>
      <dgm:t>
        <a:bodyPr/>
        <a:lstStyle/>
        <a:p>
          <a:endParaRPr lang="en-US"/>
        </a:p>
      </dgm:t>
    </dgm:pt>
    <dgm:pt modelId="{449FD50F-A887-4003-8782-B62995172007}">
      <dgm:prSet/>
      <dgm:spPr/>
      <dgm:t>
        <a:bodyPr/>
        <a:lstStyle/>
        <a:p>
          <a:r>
            <a:rPr lang="en-US" dirty="0"/>
            <a:t>Level 2 </a:t>
          </a:r>
        </a:p>
      </dgm:t>
    </dgm:pt>
    <dgm:pt modelId="{191A58BA-6BFB-4BEE-982C-E9530EC68BED}" type="parTrans" cxnId="{9F06557F-3009-433D-82E7-A512DE91A6A9}">
      <dgm:prSet/>
      <dgm:spPr/>
      <dgm:t>
        <a:bodyPr/>
        <a:lstStyle/>
        <a:p>
          <a:endParaRPr lang="en-US"/>
        </a:p>
      </dgm:t>
    </dgm:pt>
    <dgm:pt modelId="{9CC9B584-1D49-45AE-B483-7C70CF8D05CA}" type="sibTrans" cxnId="{9F06557F-3009-433D-82E7-A512DE91A6A9}">
      <dgm:prSet/>
      <dgm:spPr/>
      <dgm:t>
        <a:bodyPr/>
        <a:lstStyle/>
        <a:p>
          <a:endParaRPr lang="en-US"/>
        </a:p>
      </dgm:t>
    </dgm:pt>
    <dgm:pt modelId="{2295AE99-C0C8-4D0D-83E7-04E04296AF14}">
      <dgm:prSet/>
      <dgm:spPr/>
      <dgm:t>
        <a:bodyPr/>
        <a:lstStyle/>
        <a:p>
          <a:r>
            <a:rPr lang="en-US"/>
            <a:t>We have a total of 7 tables:</a:t>
          </a:r>
        </a:p>
      </dgm:t>
    </dgm:pt>
    <dgm:pt modelId="{55582726-B6A8-420B-B056-442FAA0FB9FF}" type="parTrans" cxnId="{604DF9B1-F7F6-40AB-AAD5-CCD59CC59C59}">
      <dgm:prSet/>
      <dgm:spPr/>
      <dgm:t>
        <a:bodyPr/>
        <a:lstStyle/>
        <a:p>
          <a:endParaRPr lang="en-US"/>
        </a:p>
      </dgm:t>
    </dgm:pt>
    <dgm:pt modelId="{ABB1DE2F-68CE-46E8-BCFF-51D0C8A75DD4}" type="sibTrans" cxnId="{604DF9B1-F7F6-40AB-AAD5-CCD59CC59C59}">
      <dgm:prSet/>
      <dgm:spPr/>
      <dgm:t>
        <a:bodyPr/>
        <a:lstStyle/>
        <a:p>
          <a:endParaRPr lang="en-US"/>
        </a:p>
      </dgm:t>
    </dgm:pt>
    <dgm:pt modelId="{161343FC-0112-40C4-AE23-5EBFC00EC704}">
      <dgm:prSet/>
      <dgm:spPr/>
      <dgm:t>
        <a:bodyPr/>
        <a:lstStyle/>
        <a:p>
          <a:r>
            <a:rPr lang="en-US"/>
            <a:t>Account</a:t>
          </a:r>
        </a:p>
      </dgm:t>
    </dgm:pt>
    <dgm:pt modelId="{194ADEA0-98B3-4B00-B18F-620A72666092}" type="parTrans" cxnId="{634EA7F2-72E4-4696-A99E-A467F9BE6666}">
      <dgm:prSet/>
      <dgm:spPr/>
      <dgm:t>
        <a:bodyPr/>
        <a:lstStyle/>
        <a:p>
          <a:endParaRPr lang="en-US"/>
        </a:p>
      </dgm:t>
    </dgm:pt>
    <dgm:pt modelId="{60F559FD-B6A3-4F78-ACFD-2DB4A438EC8F}" type="sibTrans" cxnId="{634EA7F2-72E4-4696-A99E-A467F9BE6666}">
      <dgm:prSet/>
      <dgm:spPr/>
      <dgm:t>
        <a:bodyPr/>
        <a:lstStyle/>
        <a:p>
          <a:endParaRPr lang="en-US"/>
        </a:p>
      </dgm:t>
    </dgm:pt>
    <dgm:pt modelId="{24B1A9EB-C192-4166-8105-073AE81AEFD1}">
      <dgm:prSet/>
      <dgm:spPr/>
      <dgm:t>
        <a:bodyPr/>
        <a:lstStyle/>
        <a:p>
          <a:r>
            <a:rPr lang="en-US"/>
            <a:t>Address</a:t>
          </a:r>
        </a:p>
      </dgm:t>
    </dgm:pt>
    <dgm:pt modelId="{AC164F74-D005-4490-8547-D0FCEE5DDB77}" type="parTrans" cxnId="{68ACAC81-A3DA-4A61-80E8-CB9B6F204F08}">
      <dgm:prSet/>
      <dgm:spPr/>
      <dgm:t>
        <a:bodyPr/>
        <a:lstStyle/>
        <a:p>
          <a:endParaRPr lang="en-US"/>
        </a:p>
      </dgm:t>
    </dgm:pt>
    <dgm:pt modelId="{9B9F90B7-3C33-4C38-9E32-AAD26368F481}" type="sibTrans" cxnId="{68ACAC81-A3DA-4A61-80E8-CB9B6F204F08}">
      <dgm:prSet/>
      <dgm:spPr/>
      <dgm:t>
        <a:bodyPr/>
        <a:lstStyle/>
        <a:p>
          <a:endParaRPr lang="en-US"/>
        </a:p>
      </dgm:t>
    </dgm:pt>
    <dgm:pt modelId="{2635184E-5D42-4881-9D2D-319EB76536A1}">
      <dgm:prSet/>
      <dgm:spPr/>
      <dgm:t>
        <a:bodyPr/>
        <a:lstStyle/>
        <a:p>
          <a:r>
            <a:rPr lang="en-US"/>
            <a:t>Cart</a:t>
          </a:r>
        </a:p>
      </dgm:t>
    </dgm:pt>
    <dgm:pt modelId="{0956E2CC-A166-4C4E-BE0B-031238713BF2}" type="parTrans" cxnId="{91C62941-D2D3-4FA4-A53A-3888F6AF4CDD}">
      <dgm:prSet/>
      <dgm:spPr/>
      <dgm:t>
        <a:bodyPr/>
        <a:lstStyle/>
        <a:p>
          <a:endParaRPr lang="en-US"/>
        </a:p>
      </dgm:t>
    </dgm:pt>
    <dgm:pt modelId="{ABD1CB92-7AEC-4CD3-ABD9-D471435D6B1B}" type="sibTrans" cxnId="{91C62941-D2D3-4FA4-A53A-3888F6AF4CDD}">
      <dgm:prSet/>
      <dgm:spPr/>
      <dgm:t>
        <a:bodyPr/>
        <a:lstStyle/>
        <a:p>
          <a:endParaRPr lang="en-US"/>
        </a:p>
      </dgm:t>
    </dgm:pt>
    <dgm:pt modelId="{F0DAA647-8B7E-403C-BD96-63676663C5C6}">
      <dgm:prSet/>
      <dgm:spPr/>
      <dgm:t>
        <a:bodyPr/>
        <a:lstStyle/>
        <a:p>
          <a:r>
            <a:rPr lang="en-US"/>
            <a:t>CartItem</a:t>
          </a:r>
        </a:p>
      </dgm:t>
    </dgm:pt>
    <dgm:pt modelId="{4ACB05F7-51B8-4A1A-BCDA-4761A23C0272}" type="parTrans" cxnId="{90B7263C-E80D-4CBE-8348-6CC0DACC9A85}">
      <dgm:prSet/>
      <dgm:spPr/>
      <dgm:t>
        <a:bodyPr/>
        <a:lstStyle/>
        <a:p>
          <a:endParaRPr lang="en-US"/>
        </a:p>
      </dgm:t>
    </dgm:pt>
    <dgm:pt modelId="{4E275B8F-B38E-44A4-AFC3-52B18DE73CC1}" type="sibTrans" cxnId="{90B7263C-E80D-4CBE-8348-6CC0DACC9A85}">
      <dgm:prSet/>
      <dgm:spPr/>
      <dgm:t>
        <a:bodyPr/>
        <a:lstStyle/>
        <a:p>
          <a:endParaRPr lang="en-US"/>
        </a:p>
      </dgm:t>
    </dgm:pt>
    <dgm:pt modelId="{6D93DFF0-9162-4774-9846-3D050B37FAFD}">
      <dgm:prSet/>
      <dgm:spPr/>
      <dgm:t>
        <a:bodyPr/>
        <a:lstStyle/>
        <a:p>
          <a:r>
            <a:rPr lang="en-US"/>
            <a:t>Customer</a:t>
          </a:r>
        </a:p>
      </dgm:t>
    </dgm:pt>
    <dgm:pt modelId="{9960700F-93AA-441E-BE97-80373B441508}" type="parTrans" cxnId="{74D217AE-153F-4C21-A29D-F2398469A6D9}">
      <dgm:prSet/>
      <dgm:spPr/>
      <dgm:t>
        <a:bodyPr/>
        <a:lstStyle/>
        <a:p>
          <a:endParaRPr lang="en-US"/>
        </a:p>
      </dgm:t>
    </dgm:pt>
    <dgm:pt modelId="{359B0A8F-89FD-4759-A4D9-AE4F67EDF0F8}" type="sibTrans" cxnId="{74D217AE-153F-4C21-A29D-F2398469A6D9}">
      <dgm:prSet/>
      <dgm:spPr/>
      <dgm:t>
        <a:bodyPr/>
        <a:lstStyle/>
        <a:p>
          <a:endParaRPr lang="en-US"/>
        </a:p>
      </dgm:t>
    </dgm:pt>
    <dgm:pt modelId="{97B25721-E843-491F-BDC0-382F7037C92A}">
      <dgm:prSet/>
      <dgm:spPr/>
      <dgm:t>
        <a:bodyPr/>
        <a:lstStyle/>
        <a:p>
          <a:r>
            <a:rPr lang="en-US"/>
            <a:t>Item</a:t>
          </a:r>
        </a:p>
      </dgm:t>
    </dgm:pt>
    <dgm:pt modelId="{4DAA75D4-0FB8-4C63-8379-0EED5F9BB48F}" type="parTrans" cxnId="{598112BA-48C9-4E7B-B5DB-9B8F51EFFD78}">
      <dgm:prSet/>
      <dgm:spPr/>
      <dgm:t>
        <a:bodyPr/>
        <a:lstStyle/>
        <a:p>
          <a:endParaRPr lang="en-US"/>
        </a:p>
      </dgm:t>
    </dgm:pt>
    <dgm:pt modelId="{829AAF3F-BBC0-402C-984E-08772619EDA3}" type="sibTrans" cxnId="{598112BA-48C9-4E7B-B5DB-9B8F51EFFD78}">
      <dgm:prSet/>
      <dgm:spPr/>
      <dgm:t>
        <a:bodyPr/>
        <a:lstStyle/>
        <a:p>
          <a:endParaRPr lang="en-US"/>
        </a:p>
      </dgm:t>
    </dgm:pt>
    <dgm:pt modelId="{C9E86AF2-A625-48B7-A1A1-7A0732D7A218}">
      <dgm:prSet/>
      <dgm:spPr/>
      <dgm:t>
        <a:bodyPr/>
        <a:lstStyle/>
        <a:p>
          <a:r>
            <a:rPr lang="en-US" dirty="0"/>
            <a:t>Seller</a:t>
          </a:r>
        </a:p>
      </dgm:t>
    </dgm:pt>
    <dgm:pt modelId="{48D7544E-0A94-48D3-96F6-A583D9F3A40B}" type="parTrans" cxnId="{CE26FFE2-BEB7-4509-944A-1869AEA9F70C}">
      <dgm:prSet/>
      <dgm:spPr/>
      <dgm:t>
        <a:bodyPr/>
        <a:lstStyle/>
        <a:p>
          <a:endParaRPr lang="en-US"/>
        </a:p>
      </dgm:t>
    </dgm:pt>
    <dgm:pt modelId="{9DD2BBCD-D655-44F5-866A-385E1622DEB2}" type="sibTrans" cxnId="{CE26FFE2-BEB7-4509-944A-1869AEA9F70C}">
      <dgm:prSet/>
      <dgm:spPr/>
      <dgm:t>
        <a:bodyPr/>
        <a:lstStyle/>
        <a:p>
          <a:endParaRPr lang="en-US"/>
        </a:p>
      </dgm:t>
    </dgm:pt>
    <dgm:pt modelId="{C337EA6A-B932-D848-9281-738A27B1AB5D}">
      <dgm:prSet/>
      <dgm:spPr/>
      <dgm:t>
        <a:bodyPr/>
        <a:lstStyle/>
        <a:p>
          <a:r>
            <a:rPr lang="en-US" dirty="0"/>
            <a:t>Constraints and Assumptions </a:t>
          </a:r>
        </a:p>
      </dgm:t>
    </dgm:pt>
    <dgm:pt modelId="{9A868280-39CB-184D-8D70-349A1FF3D9C7}" type="parTrans" cxnId="{882774BB-CF82-4843-B9D0-5D45A6B471C0}">
      <dgm:prSet/>
      <dgm:spPr/>
      <dgm:t>
        <a:bodyPr/>
        <a:lstStyle/>
        <a:p>
          <a:endParaRPr lang="en-US"/>
        </a:p>
      </dgm:t>
    </dgm:pt>
    <dgm:pt modelId="{62FFD689-C9AC-2F44-8912-2F5A39F77F11}" type="sibTrans" cxnId="{882774BB-CF82-4843-B9D0-5D45A6B471C0}">
      <dgm:prSet/>
      <dgm:spPr/>
      <dgm:t>
        <a:bodyPr/>
        <a:lstStyle/>
        <a:p>
          <a:endParaRPr lang="en-US"/>
        </a:p>
      </dgm:t>
    </dgm:pt>
    <dgm:pt modelId="{54E01514-28E2-FF42-87CB-8AFB64A8DA40}">
      <dgm:prSet/>
      <dgm:spPr/>
      <dgm:t>
        <a:bodyPr/>
        <a:lstStyle/>
        <a:p>
          <a:pPr>
            <a:buFont typeface="Symbol" pitchFamily="2" charset="2"/>
            <a:buChar char=""/>
          </a:pPr>
          <a:r>
            <a:rPr lang="en-US"/>
            <a:t>Every account has a unique ID. </a:t>
          </a:r>
        </a:p>
      </dgm:t>
    </dgm:pt>
    <dgm:pt modelId="{5FACDBF1-2236-E748-AC88-2C19C5274DB1}" type="parTrans" cxnId="{81C6BD71-FCD7-2246-887D-734F27B2C986}">
      <dgm:prSet/>
      <dgm:spPr/>
      <dgm:t>
        <a:bodyPr/>
        <a:lstStyle/>
        <a:p>
          <a:endParaRPr lang="en-US"/>
        </a:p>
      </dgm:t>
    </dgm:pt>
    <dgm:pt modelId="{83D040AD-C964-7349-B84B-C6B158B39722}" type="sibTrans" cxnId="{81C6BD71-FCD7-2246-887D-734F27B2C986}">
      <dgm:prSet/>
      <dgm:spPr/>
      <dgm:t>
        <a:bodyPr/>
        <a:lstStyle/>
        <a:p>
          <a:endParaRPr lang="en-US"/>
        </a:p>
      </dgm:t>
    </dgm:pt>
    <dgm:pt modelId="{D61834CC-3FE6-5641-B198-77F894D4E062}">
      <dgm:prSet/>
      <dgm:spPr/>
      <dgm:t>
        <a:bodyPr/>
        <a:lstStyle/>
        <a:p>
          <a:pPr>
            <a:buFont typeface="Symbol" pitchFamily="2" charset="2"/>
            <a:buChar char=""/>
          </a:pPr>
          <a:r>
            <a:rPr lang="en-US"/>
            <a:t>No account can have a NULL value</a:t>
          </a:r>
        </a:p>
      </dgm:t>
    </dgm:pt>
    <dgm:pt modelId="{E0ABEC5C-DAA8-3B41-BBDE-CE91C7817C28}" type="parTrans" cxnId="{0732F053-51F8-2840-AEA5-B70220655175}">
      <dgm:prSet/>
      <dgm:spPr/>
      <dgm:t>
        <a:bodyPr/>
        <a:lstStyle/>
        <a:p>
          <a:endParaRPr lang="en-US"/>
        </a:p>
      </dgm:t>
    </dgm:pt>
    <dgm:pt modelId="{765D507D-40FC-E946-B1B8-30F8C71A22CE}" type="sibTrans" cxnId="{0732F053-51F8-2840-AEA5-B70220655175}">
      <dgm:prSet/>
      <dgm:spPr/>
      <dgm:t>
        <a:bodyPr/>
        <a:lstStyle/>
        <a:p>
          <a:endParaRPr lang="en-US"/>
        </a:p>
      </dgm:t>
    </dgm:pt>
    <dgm:pt modelId="{BC169A3B-AEC5-DA4A-ADB9-0B41F26A166C}" type="pres">
      <dgm:prSet presAssocID="{5E6F6993-DAB3-4167-9B1F-8A23F78A7AD8}" presName="linear" presStyleCnt="0">
        <dgm:presLayoutVars>
          <dgm:dir/>
          <dgm:animLvl val="lvl"/>
          <dgm:resizeHandles val="exact"/>
        </dgm:presLayoutVars>
      </dgm:prSet>
      <dgm:spPr/>
    </dgm:pt>
    <dgm:pt modelId="{E05A69FA-123F-7748-9C0A-224CC731BAFC}" type="pres">
      <dgm:prSet presAssocID="{7EA63977-B2EC-4C20-B4E4-A2FE35709E01}" presName="parentLin" presStyleCnt="0"/>
      <dgm:spPr/>
    </dgm:pt>
    <dgm:pt modelId="{B99A1C11-AD9F-D94C-81D7-E724370B24F4}" type="pres">
      <dgm:prSet presAssocID="{7EA63977-B2EC-4C20-B4E4-A2FE35709E01}" presName="parentLeftMargin" presStyleLbl="node1" presStyleIdx="0" presStyleCnt="3"/>
      <dgm:spPr/>
    </dgm:pt>
    <dgm:pt modelId="{7EA07ECB-2DD5-1D4E-B59C-5D927A8A18D0}" type="pres">
      <dgm:prSet presAssocID="{7EA63977-B2EC-4C20-B4E4-A2FE35709E01}" presName="parentText" presStyleLbl="node1" presStyleIdx="0" presStyleCnt="3">
        <dgm:presLayoutVars>
          <dgm:chMax val="0"/>
          <dgm:bulletEnabled val="1"/>
        </dgm:presLayoutVars>
      </dgm:prSet>
      <dgm:spPr/>
    </dgm:pt>
    <dgm:pt modelId="{AEF8D041-0813-CF4C-8DE3-4C7AA34DEC1D}" type="pres">
      <dgm:prSet presAssocID="{7EA63977-B2EC-4C20-B4E4-A2FE35709E01}" presName="negativeSpace" presStyleCnt="0"/>
      <dgm:spPr/>
    </dgm:pt>
    <dgm:pt modelId="{6A6CE263-C0AA-4941-AB68-55E0DF8A42FD}" type="pres">
      <dgm:prSet presAssocID="{7EA63977-B2EC-4C20-B4E4-A2FE35709E01}" presName="childText" presStyleLbl="conFgAcc1" presStyleIdx="0" presStyleCnt="3">
        <dgm:presLayoutVars>
          <dgm:bulletEnabled val="1"/>
        </dgm:presLayoutVars>
      </dgm:prSet>
      <dgm:spPr/>
    </dgm:pt>
    <dgm:pt modelId="{76A02C8E-8AC6-C94A-BDA6-114F9E063812}" type="pres">
      <dgm:prSet presAssocID="{F2017567-7EE2-4AD7-A922-ECF96C14BC4D}" presName="spaceBetweenRectangles" presStyleCnt="0"/>
      <dgm:spPr/>
    </dgm:pt>
    <dgm:pt modelId="{FDAD08A4-8042-0B4F-B275-C0E89DE73F1B}" type="pres">
      <dgm:prSet presAssocID="{2295AE99-C0C8-4D0D-83E7-04E04296AF14}" presName="parentLin" presStyleCnt="0"/>
      <dgm:spPr/>
    </dgm:pt>
    <dgm:pt modelId="{592D753E-633E-6144-A3A0-49EA517CE8AF}" type="pres">
      <dgm:prSet presAssocID="{2295AE99-C0C8-4D0D-83E7-04E04296AF14}" presName="parentLeftMargin" presStyleLbl="node1" presStyleIdx="0" presStyleCnt="3"/>
      <dgm:spPr/>
    </dgm:pt>
    <dgm:pt modelId="{6BBA67A8-D3C4-BC44-BC5E-252EF72DDAC2}" type="pres">
      <dgm:prSet presAssocID="{2295AE99-C0C8-4D0D-83E7-04E04296AF14}" presName="parentText" presStyleLbl="node1" presStyleIdx="1" presStyleCnt="3">
        <dgm:presLayoutVars>
          <dgm:chMax val="0"/>
          <dgm:bulletEnabled val="1"/>
        </dgm:presLayoutVars>
      </dgm:prSet>
      <dgm:spPr/>
    </dgm:pt>
    <dgm:pt modelId="{F8393893-F811-B747-8EB5-58F3D36FD6C4}" type="pres">
      <dgm:prSet presAssocID="{2295AE99-C0C8-4D0D-83E7-04E04296AF14}" presName="negativeSpace" presStyleCnt="0"/>
      <dgm:spPr/>
    </dgm:pt>
    <dgm:pt modelId="{330D0121-4E1A-3E42-B4C5-79CC528B07FF}" type="pres">
      <dgm:prSet presAssocID="{2295AE99-C0C8-4D0D-83E7-04E04296AF14}" presName="childText" presStyleLbl="conFgAcc1" presStyleIdx="1" presStyleCnt="3">
        <dgm:presLayoutVars>
          <dgm:bulletEnabled val="1"/>
        </dgm:presLayoutVars>
      </dgm:prSet>
      <dgm:spPr/>
    </dgm:pt>
    <dgm:pt modelId="{A1AB8EA1-CA3C-334A-A7E1-0D8B5E0A47EB}" type="pres">
      <dgm:prSet presAssocID="{ABB1DE2F-68CE-46E8-BCFF-51D0C8A75DD4}" presName="spaceBetweenRectangles" presStyleCnt="0"/>
      <dgm:spPr/>
    </dgm:pt>
    <dgm:pt modelId="{1E7FB259-47D0-F14D-92D9-C0A16431ABB3}" type="pres">
      <dgm:prSet presAssocID="{C337EA6A-B932-D848-9281-738A27B1AB5D}" presName="parentLin" presStyleCnt="0"/>
      <dgm:spPr/>
    </dgm:pt>
    <dgm:pt modelId="{41CF0D55-7333-474D-8375-BA66FC00DFC5}" type="pres">
      <dgm:prSet presAssocID="{C337EA6A-B932-D848-9281-738A27B1AB5D}" presName="parentLeftMargin" presStyleLbl="node1" presStyleIdx="1" presStyleCnt="3"/>
      <dgm:spPr/>
    </dgm:pt>
    <dgm:pt modelId="{0FA15C73-8A7B-1743-9607-8480769E0133}" type="pres">
      <dgm:prSet presAssocID="{C337EA6A-B932-D848-9281-738A27B1AB5D}" presName="parentText" presStyleLbl="node1" presStyleIdx="2" presStyleCnt="3">
        <dgm:presLayoutVars>
          <dgm:chMax val="0"/>
          <dgm:bulletEnabled val="1"/>
        </dgm:presLayoutVars>
      </dgm:prSet>
      <dgm:spPr/>
    </dgm:pt>
    <dgm:pt modelId="{83313BB5-76FC-DC42-A62A-619B6DB6D3CC}" type="pres">
      <dgm:prSet presAssocID="{C337EA6A-B932-D848-9281-738A27B1AB5D}" presName="negativeSpace" presStyleCnt="0"/>
      <dgm:spPr/>
    </dgm:pt>
    <dgm:pt modelId="{A854FEBB-2B03-2347-91AE-C8D8DF2C002E}" type="pres">
      <dgm:prSet presAssocID="{C337EA6A-B932-D848-9281-738A27B1AB5D}" presName="childText" presStyleLbl="conFgAcc1" presStyleIdx="2" presStyleCnt="3">
        <dgm:presLayoutVars>
          <dgm:bulletEnabled val="1"/>
        </dgm:presLayoutVars>
      </dgm:prSet>
      <dgm:spPr/>
    </dgm:pt>
  </dgm:ptLst>
  <dgm:cxnLst>
    <dgm:cxn modelId="{025C2E00-BE5E-C842-BC98-5FBAFFCDD52C}" type="presOf" srcId="{161343FC-0112-40C4-AE23-5EBFC00EC704}" destId="{330D0121-4E1A-3E42-B4C5-79CC528B07FF}" srcOrd="0" destOrd="0" presId="urn:microsoft.com/office/officeart/2005/8/layout/list1"/>
    <dgm:cxn modelId="{AB32E702-535B-8745-B7E9-6D094C2E91C1}" type="presOf" srcId="{C9E86AF2-A625-48B7-A1A1-7A0732D7A218}" destId="{330D0121-4E1A-3E42-B4C5-79CC528B07FF}" srcOrd="0" destOrd="6" presId="urn:microsoft.com/office/officeart/2005/8/layout/list1"/>
    <dgm:cxn modelId="{68727435-1F8C-0343-B4DA-6A514ED9BB28}" type="presOf" srcId="{54E01514-28E2-FF42-87CB-8AFB64A8DA40}" destId="{A854FEBB-2B03-2347-91AE-C8D8DF2C002E}" srcOrd="0" destOrd="0" presId="urn:microsoft.com/office/officeart/2005/8/layout/list1"/>
    <dgm:cxn modelId="{90B7263C-E80D-4CBE-8348-6CC0DACC9A85}" srcId="{2295AE99-C0C8-4D0D-83E7-04E04296AF14}" destId="{F0DAA647-8B7E-403C-BD96-63676663C5C6}" srcOrd="3" destOrd="0" parTransId="{4ACB05F7-51B8-4A1A-BCDA-4761A23C0272}" sibTransId="{4E275B8F-B38E-44A4-AFC3-52B18DE73CC1}"/>
    <dgm:cxn modelId="{91C62941-D2D3-4FA4-A53A-3888F6AF4CDD}" srcId="{2295AE99-C0C8-4D0D-83E7-04E04296AF14}" destId="{2635184E-5D42-4881-9D2D-319EB76536A1}" srcOrd="2" destOrd="0" parTransId="{0956E2CC-A166-4C4E-BE0B-031238713BF2}" sibTransId="{ABD1CB92-7AEC-4CD3-ABD9-D471435D6B1B}"/>
    <dgm:cxn modelId="{D0AA0569-7315-AA4C-B61F-A8BD93021A36}" type="presOf" srcId="{C337EA6A-B932-D848-9281-738A27B1AB5D}" destId="{0FA15C73-8A7B-1743-9607-8480769E0133}" srcOrd="1" destOrd="0" presId="urn:microsoft.com/office/officeart/2005/8/layout/list1"/>
    <dgm:cxn modelId="{81C6BD71-FCD7-2246-887D-734F27B2C986}" srcId="{C337EA6A-B932-D848-9281-738A27B1AB5D}" destId="{54E01514-28E2-FF42-87CB-8AFB64A8DA40}" srcOrd="0" destOrd="0" parTransId="{5FACDBF1-2236-E748-AC88-2C19C5274DB1}" sibTransId="{83D040AD-C964-7349-B84B-C6B158B39722}"/>
    <dgm:cxn modelId="{63061E53-F6CF-D94F-B8EF-21EB198FBAB9}" type="presOf" srcId="{6D93DFF0-9162-4774-9846-3D050B37FAFD}" destId="{330D0121-4E1A-3E42-B4C5-79CC528B07FF}" srcOrd="0" destOrd="4" presId="urn:microsoft.com/office/officeart/2005/8/layout/list1"/>
    <dgm:cxn modelId="{0732F053-51F8-2840-AEA5-B70220655175}" srcId="{C337EA6A-B932-D848-9281-738A27B1AB5D}" destId="{D61834CC-3FE6-5641-B198-77F894D4E062}" srcOrd="1" destOrd="0" parTransId="{E0ABEC5C-DAA8-3B41-BBDE-CE91C7817C28}" sibTransId="{765D507D-40FC-E946-B1B8-30F8C71A22CE}"/>
    <dgm:cxn modelId="{0F4CC27C-6667-F54D-9C6B-8428BD79E584}" type="presOf" srcId="{F0DAA647-8B7E-403C-BD96-63676663C5C6}" destId="{330D0121-4E1A-3E42-B4C5-79CC528B07FF}" srcOrd="0" destOrd="3" presId="urn:microsoft.com/office/officeart/2005/8/layout/list1"/>
    <dgm:cxn modelId="{9F06557F-3009-433D-82E7-A512DE91A6A9}" srcId="{7EA63977-B2EC-4C20-B4E4-A2FE35709E01}" destId="{449FD50F-A887-4003-8782-B62995172007}" srcOrd="0" destOrd="0" parTransId="{191A58BA-6BFB-4BEE-982C-E9530EC68BED}" sibTransId="{9CC9B584-1D49-45AE-B483-7C70CF8D05CA}"/>
    <dgm:cxn modelId="{68ACAC81-A3DA-4A61-80E8-CB9B6F204F08}" srcId="{2295AE99-C0C8-4D0D-83E7-04E04296AF14}" destId="{24B1A9EB-C192-4166-8105-073AE81AEFD1}" srcOrd="1" destOrd="0" parTransId="{AC164F74-D005-4490-8547-D0FCEE5DDB77}" sibTransId="{9B9F90B7-3C33-4C38-9E32-AAD26368F481}"/>
    <dgm:cxn modelId="{9FBC4F83-CDB8-C94B-A6CD-666BDB5A97D4}" type="presOf" srcId="{24B1A9EB-C192-4166-8105-073AE81AEFD1}" destId="{330D0121-4E1A-3E42-B4C5-79CC528B07FF}" srcOrd="0" destOrd="1" presId="urn:microsoft.com/office/officeart/2005/8/layout/list1"/>
    <dgm:cxn modelId="{F47F7C90-8D6F-E843-A313-C4E046F0900F}" type="presOf" srcId="{97B25721-E843-491F-BDC0-382F7037C92A}" destId="{330D0121-4E1A-3E42-B4C5-79CC528B07FF}" srcOrd="0" destOrd="5" presId="urn:microsoft.com/office/officeart/2005/8/layout/list1"/>
    <dgm:cxn modelId="{481E9898-846B-C54D-979A-8963C7DD3670}" type="presOf" srcId="{2295AE99-C0C8-4D0D-83E7-04E04296AF14}" destId="{6BBA67A8-D3C4-BC44-BC5E-252EF72DDAC2}" srcOrd="1" destOrd="0" presId="urn:microsoft.com/office/officeart/2005/8/layout/list1"/>
    <dgm:cxn modelId="{AC5E4A9C-51F1-3A41-B2D2-71E0024536E0}" type="presOf" srcId="{7EA63977-B2EC-4C20-B4E4-A2FE35709E01}" destId="{7EA07ECB-2DD5-1D4E-B59C-5D927A8A18D0}" srcOrd="1" destOrd="0" presId="urn:microsoft.com/office/officeart/2005/8/layout/list1"/>
    <dgm:cxn modelId="{74D217AE-153F-4C21-A29D-F2398469A6D9}" srcId="{2295AE99-C0C8-4D0D-83E7-04E04296AF14}" destId="{6D93DFF0-9162-4774-9846-3D050B37FAFD}" srcOrd="4" destOrd="0" parTransId="{9960700F-93AA-441E-BE97-80373B441508}" sibTransId="{359B0A8F-89FD-4759-A4D9-AE4F67EDF0F8}"/>
    <dgm:cxn modelId="{604DF9B1-F7F6-40AB-AAD5-CCD59CC59C59}" srcId="{5E6F6993-DAB3-4167-9B1F-8A23F78A7AD8}" destId="{2295AE99-C0C8-4D0D-83E7-04E04296AF14}" srcOrd="1" destOrd="0" parTransId="{55582726-B6A8-420B-B056-442FAA0FB9FF}" sibTransId="{ABB1DE2F-68CE-46E8-BCFF-51D0C8A75DD4}"/>
    <dgm:cxn modelId="{0D2A46B4-7DE8-EC4E-B3CC-2C4FE5993145}" type="presOf" srcId="{2635184E-5D42-4881-9D2D-319EB76536A1}" destId="{330D0121-4E1A-3E42-B4C5-79CC528B07FF}" srcOrd="0" destOrd="2" presId="urn:microsoft.com/office/officeart/2005/8/layout/list1"/>
    <dgm:cxn modelId="{BC836FB5-2D5B-4D6D-B188-F2C73E2D0899}" srcId="{5E6F6993-DAB3-4167-9B1F-8A23F78A7AD8}" destId="{7EA63977-B2EC-4C20-B4E4-A2FE35709E01}" srcOrd="0" destOrd="0" parTransId="{36AB3158-DFA7-4FC5-81E5-3EDB9EE4E6C7}" sibTransId="{F2017567-7EE2-4AD7-A922-ECF96C14BC4D}"/>
    <dgm:cxn modelId="{20BF6EB7-F747-654D-827F-D0A45EA80B43}" type="presOf" srcId="{449FD50F-A887-4003-8782-B62995172007}" destId="{6A6CE263-C0AA-4941-AB68-55E0DF8A42FD}" srcOrd="0" destOrd="0" presId="urn:microsoft.com/office/officeart/2005/8/layout/list1"/>
    <dgm:cxn modelId="{598112BA-48C9-4E7B-B5DB-9B8F51EFFD78}" srcId="{2295AE99-C0C8-4D0D-83E7-04E04296AF14}" destId="{97B25721-E843-491F-BDC0-382F7037C92A}" srcOrd="5" destOrd="0" parTransId="{4DAA75D4-0FB8-4C63-8379-0EED5F9BB48F}" sibTransId="{829AAF3F-BBC0-402C-984E-08772619EDA3}"/>
    <dgm:cxn modelId="{882774BB-CF82-4843-B9D0-5D45A6B471C0}" srcId="{5E6F6993-DAB3-4167-9B1F-8A23F78A7AD8}" destId="{C337EA6A-B932-D848-9281-738A27B1AB5D}" srcOrd="2" destOrd="0" parTransId="{9A868280-39CB-184D-8D70-349A1FF3D9C7}" sibTransId="{62FFD689-C9AC-2F44-8912-2F5A39F77F11}"/>
    <dgm:cxn modelId="{8FB75AC3-6F60-EE44-A7D0-E784CB102517}" type="presOf" srcId="{5E6F6993-DAB3-4167-9B1F-8A23F78A7AD8}" destId="{BC169A3B-AEC5-DA4A-ADB9-0B41F26A166C}" srcOrd="0" destOrd="0" presId="urn:microsoft.com/office/officeart/2005/8/layout/list1"/>
    <dgm:cxn modelId="{3E844DC9-BA92-FB4D-9595-E93B9E1D52F6}" type="presOf" srcId="{D61834CC-3FE6-5641-B198-77F894D4E062}" destId="{A854FEBB-2B03-2347-91AE-C8D8DF2C002E}" srcOrd="0" destOrd="1" presId="urn:microsoft.com/office/officeart/2005/8/layout/list1"/>
    <dgm:cxn modelId="{C19D2DCA-94BD-8F43-89CC-34D94B74FC62}" type="presOf" srcId="{7EA63977-B2EC-4C20-B4E4-A2FE35709E01}" destId="{B99A1C11-AD9F-D94C-81D7-E724370B24F4}" srcOrd="0" destOrd="0" presId="urn:microsoft.com/office/officeart/2005/8/layout/list1"/>
    <dgm:cxn modelId="{619C1AD2-41A1-0D4B-BA3B-71F36A241E3B}" type="presOf" srcId="{2295AE99-C0C8-4D0D-83E7-04E04296AF14}" destId="{592D753E-633E-6144-A3A0-49EA517CE8AF}" srcOrd="0" destOrd="0" presId="urn:microsoft.com/office/officeart/2005/8/layout/list1"/>
    <dgm:cxn modelId="{B763F9D2-4811-5449-A4A4-CBA312344D34}" type="presOf" srcId="{C337EA6A-B932-D848-9281-738A27B1AB5D}" destId="{41CF0D55-7333-474D-8375-BA66FC00DFC5}" srcOrd="0" destOrd="0" presId="urn:microsoft.com/office/officeart/2005/8/layout/list1"/>
    <dgm:cxn modelId="{CE26FFE2-BEB7-4509-944A-1869AEA9F70C}" srcId="{2295AE99-C0C8-4D0D-83E7-04E04296AF14}" destId="{C9E86AF2-A625-48B7-A1A1-7A0732D7A218}" srcOrd="6" destOrd="0" parTransId="{48D7544E-0A94-48D3-96F6-A583D9F3A40B}" sibTransId="{9DD2BBCD-D655-44F5-866A-385E1622DEB2}"/>
    <dgm:cxn modelId="{634EA7F2-72E4-4696-A99E-A467F9BE6666}" srcId="{2295AE99-C0C8-4D0D-83E7-04E04296AF14}" destId="{161343FC-0112-40C4-AE23-5EBFC00EC704}" srcOrd="0" destOrd="0" parTransId="{194ADEA0-98B3-4B00-B18F-620A72666092}" sibTransId="{60F559FD-B6A3-4F78-ACFD-2DB4A438EC8F}"/>
    <dgm:cxn modelId="{88A9A62C-A4CF-AA43-A06D-8B601E72FC00}" type="presParOf" srcId="{BC169A3B-AEC5-DA4A-ADB9-0B41F26A166C}" destId="{E05A69FA-123F-7748-9C0A-224CC731BAFC}" srcOrd="0" destOrd="0" presId="urn:microsoft.com/office/officeart/2005/8/layout/list1"/>
    <dgm:cxn modelId="{383494F6-F8BD-8E46-B1CC-B2EF292FC3AD}" type="presParOf" srcId="{E05A69FA-123F-7748-9C0A-224CC731BAFC}" destId="{B99A1C11-AD9F-D94C-81D7-E724370B24F4}" srcOrd="0" destOrd="0" presId="urn:microsoft.com/office/officeart/2005/8/layout/list1"/>
    <dgm:cxn modelId="{3B01D16C-5895-0349-A7F1-3FD64D27E503}" type="presParOf" srcId="{E05A69FA-123F-7748-9C0A-224CC731BAFC}" destId="{7EA07ECB-2DD5-1D4E-B59C-5D927A8A18D0}" srcOrd="1" destOrd="0" presId="urn:microsoft.com/office/officeart/2005/8/layout/list1"/>
    <dgm:cxn modelId="{55C114F6-1079-B14E-B664-C55E53508B91}" type="presParOf" srcId="{BC169A3B-AEC5-DA4A-ADB9-0B41F26A166C}" destId="{AEF8D041-0813-CF4C-8DE3-4C7AA34DEC1D}" srcOrd="1" destOrd="0" presId="urn:microsoft.com/office/officeart/2005/8/layout/list1"/>
    <dgm:cxn modelId="{9746A093-A498-6C40-A5E0-A01958A84595}" type="presParOf" srcId="{BC169A3B-AEC5-DA4A-ADB9-0B41F26A166C}" destId="{6A6CE263-C0AA-4941-AB68-55E0DF8A42FD}" srcOrd="2" destOrd="0" presId="urn:microsoft.com/office/officeart/2005/8/layout/list1"/>
    <dgm:cxn modelId="{5AA2FEC6-0FBA-8844-B0DF-666D52F561A9}" type="presParOf" srcId="{BC169A3B-AEC5-DA4A-ADB9-0B41F26A166C}" destId="{76A02C8E-8AC6-C94A-BDA6-114F9E063812}" srcOrd="3" destOrd="0" presId="urn:microsoft.com/office/officeart/2005/8/layout/list1"/>
    <dgm:cxn modelId="{5747325F-AA1D-824B-81E4-EF72EB982107}" type="presParOf" srcId="{BC169A3B-AEC5-DA4A-ADB9-0B41F26A166C}" destId="{FDAD08A4-8042-0B4F-B275-C0E89DE73F1B}" srcOrd="4" destOrd="0" presId="urn:microsoft.com/office/officeart/2005/8/layout/list1"/>
    <dgm:cxn modelId="{DFFC647E-3137-D141-A677-65E73A9627CC}" type="presParOf" srcId="{FDAD08A4-8042-0B4F-B275-C0E89DE73F1B}" destId="{592D753E-633E-6144-A3A0-49EA517CE8AF}" srcOrd="0" destOrd="0" presId="urn:microsoft.com/office/officeart/2005/8/layout/list1"/>
    <dgm:cxn modelId="{213EC17A-20BB-354A-A4F6-B94C397E1718}" type="presParOf" srcId="{FDAD08A4-8042-0B4F-B275-C0E89DE73F1B}" destId="{6BBA67A8-D3C4-BC44-BC5E-252EF72DDAC2}" srcOrd="1" destOrd="0" presId="urn:microsoft.com/office/officeart/2005/8/layout/list1"/>
    <dgm:cxn modelId="{02A2C077-583B-E040-BCA2-1AE0AFEFB20F}" type="presParOf" srcId="{BC169A3B-AEC5-DA4A-ADB9-0B41F26A166C}" destId="{F8393893-F811-B747-8EB5-58F3D36FD6C4}" srcOrd="5" destOrd="0" presId="urn:microsoft.com/office/officeart/2005/8/layout/list1"/>
    <dgm:cxn modelId="{D22FE7DF-7556-574B-A6F8-2176AAE5B2A5}" type="presParOf" srcId="{BC169A3B-AEC5-DA4A-ADB9-0B41F26A166C}" destId="{330D0121-4E1A-3E42-B4C5-79CC528B07FF}" srcOrd="6" destOrd="0" presId="urn:microsoft.com/office/officeart/2005/8/layout/list1"/>
    <dgm:cxn modelId="{89D36623-B3F2-D942-B7CF-CB2B8E285FB7}" type="presParOf" srcId="{BC169A3B-AEC5-DA4A-ADB9-0B41F26A166C}" destId="{A1AB8EA1-CA3C-334A-A7E1-0D8B5E0A47EB}" srcOrd="7" destOrd="0" presId="urn:microsoft.com/office/officeart/2005/8/layout/list1"/>
    <dgm:cxn modelId="{47B5E474-A380-0846-A13B-7750C3DD0EFA}" type="presParOf" srcId="{BC169A3B-AEC5-DA4A-ADB9-0B41F26A166C}" destId="{1E7FB259-47D0-F14D-92D9-C0A16431ABB3}" srcOrd="8" destOrd="0" presId="urn:microsoft.com/office/officeart/2005/8/layout/list1"/>
    <dgm:cxn modelId="{9D35018D-1897-694F-AE6A-18700B5E6FCE}" type="presParOf" srcId="{1E7FB259-47D0-F14D-92D9-C0A16431ABB3}" destId="{41CF0D55-7333-474D-8375-BA66FC00DFC5}" srcOrd="0" destOrd="0" presId="urn:microsoft.com/office/officeart/2005/8/layout/list1"/>
    <dgm:cxn modelId="{B0CDECBF-DF34-4E47-B645-A6FF7388EAAD}" type="presParOf" srcId="{1E7FB259-47D0-F14D-92D9-C0A16431ABB3}" destId="{0FA15C73-8A7B-1743-9607-8480769E0133}" srcOrd="1" destOrd="0" presId="urn:microsoft.com/office/officeart/2005/8/layout/list1"/>
    <dgm:cxn modelId="{D7F883EB-47A5-054D-BC35-56737FD4C9B5}" type="presParOf" srcId="{BC169A3B-AEC5-DA4A-ADB9-0B41F26A166C}" destId="{83313BB5-76FC-DC42-A62A-619B6DB6D3CC}" srcOrd="9" destOrd="0" presId="urn:microsoft.com/office/officeart/2005/8/layout/list1"/>
    <dgm:cxn modelId="{150DD5BB-9DE2-5440-8507-18B1ABD7E48B}" type="presParOf" srcId="{BC169A3B-AEC5-DA4A-ADB9-0B41F26A166C}" destId="{A854FEBB-2B03-2347-91AE-C8D8DF2C002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5C7F6-CE8E-4871-B713-29FB053BAD2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AAC57D4-F074-4A68-A7FC-B5B0181FD7A3}">
      <dgm:prSet/>
      <dgm:spPr/>
      <dgm:t>
        <a:bodyPr/>
        <a:lstStyle/>
        <a:p>
          <a:r>
            <a:rPr lang="en-US" dirty="0"/>
            <a:t>How to build a database </a:t>
          </a:r>
        </a:p>
      </dgm:t>
    </dgm:pt>
    <dgm:pt modelId="{DE5A0B80-479B-42FF-9E91-260502C58EC1}" type="parTrans" cxnId="{EA094351-4736-4C77-8B0B-AB331A04E223}">
      <dgm:prSet/>
      <dgm:spPr/>
      <dgm:t>
        <a:bodyPr/>
        <a:lstStyle/>
        <a:p>
          <a:endParaRPr lang="en-US"/>
        </a:p>
      </dgm:t>
    </dgm:pt>
    <dgm:pt modelId="{6059946A-DF28-40F5-AAB7-EA62688C07F8}" type="sibTrans" cxnId="{EA094351-4736-4C77-8B0B-AB331A04E223}">
      <dgm:prSet/>
      <dgm:spPr/>
      <dgm:t>
        <a:bodyPr/>
        <a:lstStyle/>
        <a:p>
          <a:endParaRPr lang="en-US"/>
        </a:p>
      </dgm:t>
    </dgm:pt>
    <dgm:pt modelId="{B722DED2-5C46-435B-84D9-F04503AA820C}">
      <dgm:prSet/>
      <dgm:spPr/>
      <dgm:t>
        <a:bodyPr/>
        <a:lstStyle/>
        <a:p>
          <a:r>
            <a:rPr lang="en-US" dirty="0"/>
            <a:t>How to import data into a database </a:t>
          </a:r>
        </a:p>
      </dgm:t>
    </dgm:pt>
    <dgm:pt modelId="{C8F24B2F-A49F-4BF2-98A6-E30D5689573F}" type="parTrans" cxnId="{E7FDF237-BE37-4269-8EB4-463C07D566AA}">
      <dgm:prSet/>
      <dgm:spPr/>
      <dgm:t>
        <a:bodyPr/>
        <a:lstStyle/>
        <a:p>
          <a:endParaRPr lang="en-US"/>
        </a:p>
      </dgm:t>
    </dgm:pt>
    <dgm:pt modelId="{22C93D38-C152-4F0E-994C-5A0E0466E6AC}" type="sibTrans" cxnId="{E7FDF237-BE37-4269-8EB4-463C07D566AA}">
      <dgm:prSet/>
      <dgm:spPr/>
      <dgm:t>
        <a:bodyPr/>
        <a:lstStyle/>
        <a:p>
          <a:endParaRPr lang="en-US"/>
        </a:p>
      </dgm:t>
    </dgm:pt>
    <dgm:pt modelId="{B28F5655-9179-412C-8F4B-5B26A42522FF}">
      <dgm:prSet/>
      <dgm:spPr/>
      <dgm:t>
        <a:bodyPr/>
        <a:lstStyle/>
        <a:p>
          <a:r>
            <a:rPr lang="en-US"/>
            <a:t>Importance of primary and foreign keys </a:t>
          </a:r>
        </a:p>
      </dgm:t>
    </dgm:pt>
    <dgm:pt modelId="{53BF4CA7-90A2-4FBD-8CF0-325DF6934E8C}" type="parTrans" cxnId="{9943D49B-0E21-47A2-90D0-35E663AC983C}">
      <dgm:prSet/>
      <dgm:spPr/>
      <dgm:t>
        <a:bodyPr/>
        <a:lstStyle/>
        <a:p>
          <a:endParaRPr lang="en-US"/>
        </a:p>
      </dgm:t>
    </dgm:pt>
    <dgm:pt modelId="{21C71BAF-214E-4C05-8FB7-53903BC9B0FC}" type="sibTrans" cxnId="{9943D49B-0E21-47A2-90D0-35E663AC983C}">
      <dgm:prSet/>
      <dgm:spPr/>
      <dgm:t>
        <a:bodyPr/>
        <a:lstStyle/>
        <a:p>
          <a:endParaRPr lang="en-US"/>
        </a:p>
      </dgm:t>
    </dgm:pt>
    <dgm:pt modelId="{675D9AC6-4234-4C40-A465-D5436A7E3476}">
      <dgm:prSet/>
      <dgm:spPr/>
      <dgm:t>
        <a:bodyPr/>
        <a:lstStyle/>
        <a:p>
          <a:r>
            <a:rPr lang="en-US"/>
            <a:t>Importance of a ER diagram when documenting and building a database </a:t>
          </a:r>
        </a:p>
      </dgm:t>
    </dgm:pt>
    <dgm:pt modelId="{D289F89F-F9F3-475C-99E6-56FF832DE951}" type="parTrans" cxnId="{8177908D-0D0D-47A8-9EC6-20509D37A3CC}">
      <dgm:prSet/>
      <dgm:spPr/>
      <dgm:t>
        <a:bodyPr/>
        <a:lstStyle/>
        <a:p>
          <a:endParaRPr lang="en-US"/>
        </a:p>
      </dgm:t>
    </dgm:pt>
    <dgm:pt modelId="{6E51D17F-590F-472C-ABB5-CE986ADCD4B1}" type="sibTrans" cxnId="{8177908D-0D0D-47A8-9EC6-20509D37A3CC}">
      <dgm:prSet/>
      <dgm:spPr/>
      <dgm:t>
        <a:bodyPr/>
        <a:lstStyle/>
        <a:p>
          <a:endParaRPr lang="en-US"/>
        </a:p>
      </dgm:t>
    </dgm:pt>
    <dgm:pt modelId="{C7421F95-9AE6-4266-A26C-905335CC925F}">
      <dgm:prSet/>
      <dgm:spPr/>
      <dgm:t>
        <a:bodyPr/>
        <a:lstStyle/>
        <a:p>
          <a:r>
            <a:rPr lang="en-US"/>
            <a:t>Create meaningful queries  </a:t>
          </a:r>
        </a:p>
      </dgm:t>
    </dgm:pt>
    <dgm:pt modelId="{7462F920-8976-4293-A5E9-7652E305B919}" type="parTrans" cxnId="{26281A91-1C41-4ECF-B04B-6DE83160C26B}">
      <dgm:prSet/>
      <dgm:spPr/>
      <dgm:t>
        <a:bodyPr/>
        <a:lstStyle/>
        <a:p>
          <a:endParaRPr lang="en-US"/>
        </a:p>
      </dgm:t>
    </dgm:pt>
    <dgm:pt modelId="{4D269ACF-2722-48EE-9E00-8A7C79336F52}" type="sibTrans" cxnId="{26281A91-1C41-4ECF-B04B-6DE83160C26B}">
      <dgm:prSet/>
      <dgm:spPr/>
      <dgm:t>
        <a:bodyPr/>
        <a:lstStyle/>
        <a:p>
          <a:endParaRPr lang="en-US"/>
        </a:p>
      </dgm:t>
    </dgm:pt>
    <dgm:pt modelId="{BE70ED99-E7A5-F84D-93ED-30A3C58381DC}" type="pres">
      <dgm:prSet presAssocID="{EEE5C7F6-CE8E-4871-B713-29FB053BAD22}" presName="linear" presStyleCnt="0">
        <dgm:presLayoutVars>
          <dgm:animLvl val="lvl"/>
          <dgm:resizeHandles val="exact"/>
        </dgm:presLayoutVars>
      </dgm:prSet>
      <dgm:spPr/>
    </dgm:pt>
    <dgm:pt modelId="{43107297-1CD9-F344-BF29-B380E3F9EE7F}" type="pres">
      <dgm:prSet presAssocID="{CAAC57D4-F074-4A68-A7FC-B5B0181FD7A3}" presName="parentText" presStyleLbl="node1" presStyleIdx="0" presStyleCnt="5">
        <dgm:presLayoutVars>
          <dgm:chMax val="0"/>
          <dgm:bulletEnabled val="1"/>
        </dgm:presLayoutVars>
      </dgm:prSet>
      <dgm:spPr/>
    </dgm:pt>
    <dgm:pt modelId="{45C017D9-CBB4-754D-A0AE-AABA9EEEF8F7}" type="pres">
      <dgm:prSet presAssocID="{6059946A-DF28-40F5-AAB7-EA62688C07F8}" presName="spacer" presStyleCnt="0"/>
      <dgm:spPr/>
    </dgm:pt>
    <dgm:pt modelId="{69C62A06-F74B-C44E-9243-4F917F680EEB}" type="pres">
      <dgm:prSet presAssocID="{B722DED2-5C46-435B-84D9-F04503AA820C}" presName="parentText" presStyleLbl="node1" presStyleIdx="1" presStyleCnt="5">
        <dgm:presLayoutVars>
          <dgm:chMax val="0"/>
          <dgm:bulletEnabled val="1"/>
        </dgm:presLayoutVars>
      </dgm:prSet>
      <dgm:spPr/>
    </dgm:pt>
    <dgm:pt modelId="{2070E31F-EE58-D049-AE43-73C63FEA333F}" type="pres">
      <dgm:prSet presAssocID="{22C93D38-C152-4F0E-994C-5A0E0466E6AC}" presName="spacer" presStyleCnt="0"/>
      <dgm:spPr/>
    </dgm:pt>
    <dgm:pt modelId="{4FB8606A-9C6C-B644-A4FC-526CC5F36F59}" type="pres">
      <dgm:prSet presAssocID="{B28F5655-9179-412C-8F4B-5B26A42522FF}" presName="parentText" presStyleLbl="node1" presStyleIdx="2" presStyleCnt="5">
        <dgm:presLayoutVars>
          <dgm:chMax val="0"/>
          <dgm:bulletEnabled val="1"/>
        </dgm:presLayoutVars>
      </dgm:prSet>
      <dgm:spPr/>
    </dgm:pt>
    <dgm:pt modelId="{70A7A56B-4026-4940-B03C-D4B7F58689D5}" type="pres">
      <dgm:prSet presAssocID="{21C71BAF-214E-4C05-8FB7-53903BC9B0FC}" presName="spacer" presStyleCnt="0"/>
      <dgm:spPr/>
    </dgm:pt>
    <dgm:pt modelId="{36938A57-4C83-F046-A42F-9E39A09D0EED}" type="pres">
      <dgm:prSet presAssocID="{675D9AC6-4234-4C40-A465-D5436A7E3476}" presName="parentText" presStyleLbl="node1" presStyleIdx="3" presStyleCnt="5">
        <dgm:presLayoutVars>
          <dgm:chMax val="0"/>
          <dgm:bulletEnabled val="1"/>
        </dgm:presLayoutVars>
      </dgm:prSet>
      <dgm:spPr/>
    </dgm:pt>
    <dgm:pt modelId="{6529819B-7628-104D-B949-8D2F0E54F3A5}" type="pres">
      <dgm:prSet presAssocID="{6E51D17F-590F-472C-ABB5-CE986ADCD4B1}" presName="spacer" presStyleCnt="0"/>
      <dgm:spPr/>
    </dgm:pt>
    <dgm:pt modelId="{628A79EB-CEDA-424A-B6F0-0857289AA8D4}" type="pres">
      <dgm:prSet presAssocID="{C7421F95-9AE6-4266-A26C-905335CC925F}" presName="parentText" presStyleLbl="node1" presStyleIdx="4" presStyleCnt="5">
        <dgm:presLayoutVars>
          <dgm:chMax val="0"/>
          <dgm:bulletEnabled val="1"/>
        </dgm:presLayoutVars>
      </dgm:prSet>
      <dgm:spPr/>
    </dgm:pt>
  </dgm:ptLst>
  <dgm:cxnLst>
    <dgm:cxn modelId="{D2F00728-1164-2242-BFF8-2F6239386262}" type="presOf" srcId="{C7421F95-9AE6-4266-A26C-905335CC925F}" destId="{628A79EB-CEDA-424A-B6F0-0857289AA8D4}" srcOrd="0" destOrd="0" presId="urn:microsoft.com/office/officeart/2005/8/layout/vList2"/>
    <dgm:cxn modelId="{E7FDF237-BE37-4269-8EB4-463C07D566AA}" srcId="{EEE5C7F6-CE8E-4871-B713-29FB053BAD22}" destId="{B722DED2-5C46-435B-84D9-F04503AA820C}" srcOrd="1" destOrd="0" parTransId="{C8F24B2F-A49F-4BF2-98A6-E30D5689573F}" sibTransId="{22C93D38-C152-4F0E-994C-5A0E0466E6AC}"/>
    <dgm:cxn modelId="{93D4F06E-EFF6-C742-89A4-A1206713D767}" type="presOf" srcId="{EEE5C7F6-CE8E-4871-B713-29FB053BAD22}" destId="{BE70ED99-E7A5-F84D-93ED-30A3C58381DC}" srcOrd="0" destOrd="0" presId="urn:microsoft.com/office/officeart/2005/8/layout/vList2"/>
    <dgm:cxn modelId="{8EBACF70-A429-4044-BA1A-E5F5A117441B}" type="presOf" srcId="{B722DED2-5C46-435B-84D9-F04503AA820C}" destId="{69C62A06-F74B-C44E-9243-4F917F680EEB}" srcOrd="0" destOrd="0" presId="urn:microsoft.com/office/officeart/2005/8/layout/vList2"/>
    <dgm:cxn modelId="{EA094351-4736-4C77-8B0B-AB331A04E223}" srcId="{EEE5C7F6-CE8E-4871-B713-29FB053BAD22}" destId="{CAAC57D4-F074-4A68-A7FC-B5B0181FD7A3}" srcOrd="0" destOrd="0" parTransId="{DE5A0B80-479B-42FF-9E91-260502C58EC1}" sibTransId="{6059946A-DF28-40F5-AAB7-EA62688C07F8}"/>
    <dgm:cxn modelId="{482CC757-D8AC-174F-A04A-E8A983CC2AF9}" type="presOf" srcId="{CAAC57D4-F074-4A68-A7FC-B5B0181FD7A3}" destId="{43107297-1CD9-F344-BF29-B380E3F9EE7F}" srcOrd="0" destOrd="0" presId="urn:microsoft.com/office/officeart/2005/8/layout/vList2"/>
    <dgm:cxn modelId="{8177908D-0D0D-47A8-9EC6-20509D37A3CC}" srcId="{EEE5C7F6-CE8E-4871-B713-29FB053BAD22}" destId="{675D9AC6-4234-4C40-A465-D5436A7E3476}" srcOrd="3" destOrd="0" parTransId="{D289F89F-F9F3-475C-99E6-56FF832DE951}" sibTransId="{6E51D17F-590F-472C-ABB5-CE986ADCD4B1}"/>
    <dgm:cxn modelId="{26281A91-1C41-4ECF-B04B-6DE83160C26B}" srcId="{EEE5C7F6-CE8E-4871-B713-29FB053BAD22}" destId="{C7421F95-9AE6-4266-A26C-905335CC925F}" srcOrd="4" destOrd="0" parTransId="{7462F920-8976-4293-A5E9-7652E305B919}" sibTransId="{4D269ACF-2722-48EE-9E00-8A7C79336F52}"/>
    <dgm:cxn modelId="{9943D49B-0E21-47A2-90D0-35E663AC983C}" srcId="{EEE5C7F6-CE8E-4871-B713-29FB053BAD22}" destId="{B28F5655-9179-412C-8F4B-5B26A42522FF}" srcOrd="2" destOrd="0" parTransId="{53BF4CA7-90A2-4FBD-8CF0-325DF6934E8C}" sibTransId="{21C71BAF-214E-4C05-8FB7-53903BC9B0FC}"/>
    <dgm:cxn modelId="{D46B34E1-19FE-EB44-B9B9-DC76185EDD80}" type="presOf" srcId="{675D9AC6-4234-4C40-A465-D5436A7E3476}" destId="{36938A57-4C83-F046-A42F-9E39A09D0EED}" srcOrd="0" destOrd="0" presId="urn:microsoft.com/office/officeart/2005/8/layout/vList2"/>
    <dgm:cxn modelId="{6B6354F9-FB86-0B40-974F-3E2E2BCEB4AC}" type="presOf" srcId="{B28F5655-9179-412C-8F4B-5B26A42522FF}" destId="{4FB8606A-9C6C-B644-A4FC-526CC5F36F59}" srcOrd="0" destOrd="0" presId="urn:microsoft.com/office/officeart/2005/8/layout/vList2"/>
    <dgm:cxn modelId="{96700332-EC6A-424B-851B-D99609A5A303}" type="presParOf" srcId="{BE70ED99-E7A5-F84D-93ED-30A3C58381DC}" destId="{43107297-1CD9-F344-BF29-B380E3F9EE7F}" srcOrd="0" destOrd="0" presId="urn:microsoft.com/office/officeart/2005/8/layout/vList2"/>
    <dgm:cxn modelId="{BDED0826-8E65-5E41-8F35-3B1B959E9DF8}" type="presParOf" srcId="{BE70ED99-E7A5-F84D-93ED-30A3C58381DC}" destId="{45C017D9-CBB4-754D-A0AE-AABA9EEEF8F7}" srcOrd="1" destOrd="0" presId="urn:microsoft.com/office/officeart/2005/8/layout/vList2"/>
    <dgm:cxn modelId="{0B943094-6925-F044-A628-77D23387BD51}" type="presParOf" srcId="{BE70ED99-E7A5-F84D-93ED-30A3C58381DC}" destId="{69C62A06-F74B-C44E-9243-4F917F680EEB}" srcOrd="2" destOrd="0" presId="urn:microsoft.com/office/officeart/2005/8/layout/vList2"/>
    <dgm:cxn modelId="{FD9C941D-3CD0-1246-9A29-5D178385799D}" type="presParOf" srcId="{BE70ED99-E7A5-F84D-93ED-30A3C58381DC}" destId="{2070E31F-EE58-D049-AE43-73C63FEA333F}" srcOrd="3" destOrd="0" presId="urn:microsoft.com/office/officeart/2005/8/layout/vList2"/>
    <dgm:cxn modelId="{73E8310A-3794-9B40-B765-24FF3AE34276}" type="presParOf" srcId="{BE70ED99-E7A5-F84D-93ED-30A3C58381DC}" destId="{4FB8606A-9C6C-B644-A4FC-526CC5F36F59}" srcOrd="4" destOrd="0" presId="urn:microsoft.com/office/officeart/2005/8/layout/vList2"/>
    <dgm:cxn modelId="{D2836C7D-3EE5-1A45-8EA9-2ED25373A03D}" type="presParOf" srcId="{BE70ED99-E7A5-F84D-93ED-30A3C58381DC}" destId="{70A7A56B-4026-4940-B03C-D4B7F58689D5}" srcOrd="5" destOrd="0" presId="urn:microsoft.com/office/officeart/2005/8/layout/vList2"/>
    <dgm:cxn modelId="{8AB6C8E0-7265-6B4E-AD4A-E390832736E0}" type="presParOf" srcId="{BE70ED99-E7A5-F84D-93ED-30A3C58381DC}" destId="{36938A57-4C83-F046-A42F-9E39A09D0EED}" srcOrd="6" destOrd="0" presId="urn:microsoft.com/office/officeart/2005/8/layout/vList2"/>
    <dgm:cxn modelId="{56BE5EA2-6E23-B14F-8BE4-2C8A22494745}" type="presParOf" srcId="{BE70ED99-E7A5-F84D-93ED-30A3C58381DC}" destId="{6529819B-7628-104D-B949-8D2F0E54F3A5}" srcOrd="7" destOrd="0" presId="urn:microsoft.com/office/officeart/2005/8/layout/vList2"/>
    <dgm:cxn modelId="{97726C20-DDD0-8746-8915-59A31607D59F}" type="presParOf" srcId="{BE70ED99-E7A5-F84D-93ED-30A3C58381DC}" destId="{628A79EB-CEDA-424A-B6F0-0857289AA8D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90722-D92A-7644-B1B7-8F433AB84DD3}">
      <dsp:nvSpPr>
        <dsp:cNvPr id="0" name=""/>
        <dsp:cNvSpPr/>
      </dsp:nvSpPr>
      <dsp:spPr>
        <a:xfrm>
          <a:off x="0" y="349193"/>
          <a:ext cx="6582555" cy="453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E2F061-6792-1C4F-869C-4C3509EE3377}">
      <dsp:nvSpPr>
        <dsp:cNvPr id="0" name=""/>
        <dsp:cNvSpPr/>
      </dsp:nvSpPr>
      <dsp:spPr>
        <a:xfrm>
          <a:off x="329127" y="83513"/>
          <a:ext cx="4607788" cy="531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00100">
            <a:lnSpc>
              <a:spcPct val="90000"/>
            </a:lnSpc>
            <a:spcBef>
              <a:spcPct val="0"/>
            </a:spcBef>
            <a:spcAft>
              <a:spcPct val="35000"/>
            </a:spcAft>
            <a:buNone/>
          </a:pPr>
          <a:r>
            <a:rPr lang="en-US" sz="1800" kern="1200" dirty="0"/>
            <a:t>About </a:t>
          </a:r>
          <a:r>
            <a:rPr lang="en-US" sz="1800" kern="1200"/>
            <a:t>Our Project</a:t>
          </a:r>
          <a:endParaRPr lang="en-US" sz="1800" kern="1200" dirty="0"/>
        </a:p>
      </dsp:txBody>
      <dsp:txXfrm>
        <a:off x="355066" y="109452"/>
        <a:ext cx="4555910" cy="479482"/>
      </dsp:txXfrm>
    </dsp:sp>
    <dsp:sp modelId="{2455B562-1E38-BB46-80B9-5D2042A4DC77}">
      <dsp:nvSpPr>
        <dsp:cNvPr id="0" name=""/>
        <dsp:cNvSpPr/>
      </dsp:nvSpPr>
      <dsp:spPr>
        <a:xfrm>
          <a:off x="0" y="1165673"/>
          <a:ext cx="6582555" cy="16159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74904" rIns="51087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Tracking customer and seller accounts for an ecommerce site </a:t>
          </a:r>
        </a:p>
        <a:p>
          <a:pPr marL="171450" lvl="1" indent="-171450" algn="l" defTabSz="800100">
            <a:lnSpc>
              <a:spcPct val="90000"/>
            </a:lnSpc>
            <a:spcBef>
              <a:spcPct val="0"/>
            </a:spcBef>
            <a:spcAft>
              <a:spcPct val="15000"/>
            </a:spcAft>
            <a:buChar char="•"/>
          </a:pPr>
          <a:r>
            <a:rPr lang="en-US" sz="1800" kern="1200" dirty="0"/>
            <a:t>Tracking items for sale and customer purchases </a:t>
          </a:r>
        </a:p>
        <a:p>
          <a:pPr marL="171450" lvl="1" indent="-171450" algn="l" defTabSz="800100">
            <a:lnSpc>
              <a:spcPct val="90000"/>
            </a:lnSpc>
            <a:spcBef>
              <a:spcPct val="0"/>
            </a:spcBef>
            <a:spcAft>
              <a:spcPct val="15000"/>
            </a:spcAft>
            <a:buChar char="•"/>
          </a:pPr>
          <a:r>
            <a:rPr lang="en-US" sz="1800" kern="1200" dirty="0"/>
            <a:t>Tracking Shipping Statuses </a:t>
          </a:r>
        </a:p>
      </dsp:txBody>
      <dsp:txXfrm>
        <a:off x="0" y="1165673"/>
        <a:ext cx="6582555" cy="1615950"/>
      </dsp:txXfrm>
    </dsp:sp>
    <dsp:sp modelId="{EF0F713E-D8CC-2448-A894-EA351EE9EE05}">
      <dsp:nvSpPr>
        <dsp:cNvPr id="0" name=""/>
        <dsp:cNvSpPr/>
      </dsp:nvSpPr>
      <dsp:spPr>
        <a:xfrm>
          <a:off x="329127" y="899993"/>
          <a:ext cx="4607788" cy="5313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00100">
            <a:lnSpc>
              <a:spcPct val="90000"/>
            </a:lnSpc>
            <a:spcBef>
              <a:spcPct val="0"/>
            </a:spcBef>
            <a:spcAft>
              <a:spcPct val="35000"/>
            </a:spcAft>
            <a:buNone/>
          </a:pPr>
          <a:r>
            <a:rPr lang="en-US" sz="1800" kern="1200" dirty="0"/>
            <a:t>The Problem </a:t>
          </a:r>
        </a:p>
      </dsp:txBody>
      <dsp:txXfrm>
        <a:off x="355066" y="925932"/>
        <a:ext cx="4555910" cy="479482"/>
      </dsp:txXfrm>
    </dsp:sp>
    <dsp:sp modelId="{4E92AA47-8DC4-7648-918F-122C1141A1F7}">
      <dsp:nvSpPr>
        <dsp:cNvPr id="0" name=""/>
        <dsp:cNvSpPr/>
      </dsp:nvSpPr>
      <dsp:spPr>
        <a:xfrm>
          <a:off x="0" y="3144503"/>
          <a:ext cx="6582555" cy="7654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74904" rIns="51087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Mackaroo</a:t>
          </a:r>
          <a:r>
            <a:rPr lang="en-US" sz="1800" kern="1200" dirty="0"/>
            <a:t> (Random Data Generator)</a:t>
          </a:r>
        </a:p>
      </dsp:txBody>
      <dsp:txXfrm>
        <a:off x="0" y="3144503"/>
        <a:ext cx="6582555" cy="765450"/>
      </dsp:txXfrm>
    </dsp:sp>
    <dsp:sp modelId="{6BBEAFB6-95B1-FE4E-B218-8D4342AB5E91}">
      <dsp:nvSpPr>
        <dsp:cNvPr id="0" name=""/>
        <dsp:cNvSpPr/>
      </dsp:nvSpPr>
      <dsp:spPr>
        <a:xfrm>
          <a:off x="329127" y="2878823"/>
          <a:ext cx="4607788" cy="5313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00100">
            <a:lnSpc>
              <a:spcPct val="90000"/>
            </a:lnSpc>
            <a:spcBef>
              <a:spcPct val="0"/>
            </a:spcBef>
            <a:spcAft>
              <a:spcPct val="35000"/>
            </a:spcAft>
            <a:buNone/>
          </a:pPr>
          <a:r>
            <a:rPr lang="en-US" sz="1800" kern="1200"/>
            <a:t>Where did we get our data? </a:t>
          </a:r>
        </a:p>
      </dsp:txBody>
      <dsp:txXfrm>
        <a:off x="355066" y="2904762"/>
        <a:ext cx="4555910" cy="479482"/>
      </dsp:txXfrm>
    </dsp:sp>
    <dsp:sp modelId="{FA435F9C-ADBD-2C4C-880F-B8E497780560}">
      <dsp:nvSpPr>
        <dsp:cNvPr id="0" name=""/>
        <dsp:cNvSpPr/>
      </dsp:nvSpPr>
      <dsp:spPr>
        <a:xfrm>
          <a:off x="0" y="4272834"/>
          <a:ext cx="6582555" cy="7654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74904" rIns="51087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7 Tables each between 100 – 400 rows of data </a:t>
          </a:r>
        </a:p>
      </dsp:txBody>
      <dsp:txXfrm>
        <a:off x="0" y="4272834"/>
        <a:ext cx="6582555" cy="765450"/>
      </dsp:txXfrm>
    </dsp:sp>
    <dsp:sp modelId="{794FFC49-9E54-CA4D-9932-89C2F997A098}">
      <dsp:nvSpPr>
        <dsp:cNvPr id="0" name=""/>
        <dsp:cNvSpPr/>
      </dsp:nvSpPr>
      <dsp:spPr>
        <a:xfrm>
          <a:off x="329127" y="4007154"/>
          <a:ext cx="4607788"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800100">
            <a:lnSpc>
              <a:spcPct val="90000"/>
            </a:lnSpc>
            <a:spcBef>
              <a:spcPct val="0"/>
            </a:spcBef>
            <a:spcAft>
              <a:spcPct val="35000"/>
            </a:spcAft>
            <a:buNone/>
          </a:pPr>
          <a:r>
            <a:rPr lang="en-US" sz="1800" kern="1200"/>
            <a:t>Size and Format </a:t>
          </a:r>
        </a:p>
      </dsp:txBody>
      <dsp:txXfrm>
        <a:off x="355066" y="4033093"/>
        <a:ext cx="455591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CE263-C0AA-4941-AB68-55E0DF8A42FD}">
      <dsp:nvSpPr>
        <dsp:cNvPr id="0" name=""/>
        <dsp:cNvSpPr/>
      </dsp:nvSpPr>
      <dsp:spPr>
        <a:xfrm>
          <a:off x="0" y="268576"/>
          <a:ext cx="6582555" cy="722925"/>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54076" rIns="51087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Level 2 </a:t>
          </a:r>
        </a:p>
      </dsp:txBody>
      <dsp:txXfrm>
        <a:off x="0" y="268576"/>
        <a:ext cx="6582555" cy="722925"/>
      </dsp:txXfrm>
    </dsp:sp>
    <dsp:sp modelId="{7EA07ECB-2DD5-1D4E-B59C-5D927A8A18D0}">
      <dsp:nvSpPr>
        <dsp:cNvPr id="0" name=""/>
        <dsp:cNvSpPr/>
      </dsp:nvSpPr>
      <dsp:spPr>
        <a:xfrm>
          <a:off x="329127" y="17656"/>
          <a:ext cx="4607788" cy="5018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755650">
            <a:lnSpc>
              <a:spcPct val="90000"/>
            </a:lnSpc>
            <a:spcBef>
              <a:spcPct val="0"/>
            </a:spcBef>
            <a:spcAft>
              <a:spcPct val="35000"/>
            </a:spcAft>
            <a:buNone/>
          </a:pPr>
          <a:r>
            <a:rPr lang="en-US" sz="1700" kern="1200"/>
            <a:t>Normalization </a:t>
          </a:r>
        </a:p>
      </dsp:txBody>
      <dsp:txXfrm>
        <a:off x="353625" y="42154"/>
        <a:ext cx="4558792" cy="452844"/>
      </dsp:txXfrm>
    </dsp:sp>
    <dsp:sp modelId="{330D0121-4E1A-3E42-B4C5-79CC528B07FF}">
      <dsp:nvSpPr>
        <dsp:cNvPr id="0" name=""/>
        <dsp:cNvSpPr/>
      </dsp:nvSpPr>
      <dsp:spPr>
        <a:xfrm>
          <a:off x="0" y="1334221"/>
          <a:ext cx="6582555" cy="24097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54076" rIns="51087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Account</a:t>
          </a:r>
        </a:p>
        <a:p>
          <a:pPr marL="171450" lvl="1" indent="-171450" algn="l" defTabSz="755650">
            <a:lnSpc>
              <a:spcPct val="90000"/>
            </a:lnSpc>
            <a:spcBef>
              <a:spcPct val="0"/>
            </a:spcBef>
            <a:spcAft>
              <a:spcPct val="15000"/>
            </a:spcAft>
            <a:buChar char="•"/>
          </a:pPr>
          <a:r>
            <a:rPr lang="en-US" sz="1700" kern="1200"/>
            <a:t>Address</a:t>
          </a:r>
        </a:p>
        <a:p>
          <a:pPr marL="171450" lvl="1" indent="-171450" algn="l" defTabSz="755650">
            <a:lnSpc>
              <a:spcPct val="90000"/>
            </a:lnSpc>
            <a:spcBef>
              <a:spcPct val="0"/>
            </a:spcBef>
            <a:spcAft>
              <a:spcPct val="15000"/>
            </a:spcAft>
            <a:buChar char="•"/>
          </a:pPr>
          <a:r>
            <a:rPr lang="en-US" sz="1700" kern="1200"/>
            <a:t>Cart</a:t>
          </a:r>
        </a:p>
        <a:p>
          <a:pPr marL="171450" lvl="1" indent="-171450" algn="l" defTabSz="755650">
            <a:lnSpc>
              <a:spcPct val="90000"/>
            </a:lnSpc>
            <a:spcBef>
              <a:spcPct val="0"/>
            </a:spcBef>
            <a:spcAft>
              <a:spcPct val="15000"/>
            </a:spcAft>
            <a:buChar char="•"/>
          </a:pPr>
          <a:r>
            <a:rPr lang="en-US" sz="1700" kern="1200"/>
            <a:t>CartItem</a:t>
          </a:r>
        </a:p>
        <a:p>
          <a:pPr marL="171450" lvl="1" indent="-171450" algn="l" defTabSz="755650">
            <a:lnSpc>
              <a:spcPct val="90000"/>
            </a:lnSpc>
            <a:spcBef>
              <a:spcPct val="0"/>
            </a:spcBef>
            <a:spcAft>
              <a:spcPct val="15000"/>
            </a:spcAft>
            <a:buChar char="•"/>
          </a:pPr>
          <a:r>
            <a:rPr lang="en-US" sz="1700" kern="1200"/>
            <a:t>Customer</a:t>
          </a:r>
        </a:p>
        <a:p>
          <a:pPr marL="171450" lvl="1" indent="-171450" algn="l" defTabSz="755650">
            <a:lnSpc>
              <a:spcPct val="90000"/>
            </a:lnSpc>
            <a:spcBef>
              <a:spcPct val="0"/>
            </a:spcBef>
            <a:spcAft>
              <a:spcPct val="15000"/>
            </a:spcAft>
            <a:buChar char="•"/>
          </a:pPr>
          <a:r>
            <a:rPr lang="en-US" sz="1700" kern="1200"/>
            <a:t>Item</a:t>
          </a:r>
        </a:p>
        <a:p>
          <a:pPr marL="171450" lvl="1" indent="-171450" algn="l" defTabSz="755650">
            <a:lnSpc>
              <a:spcPct val="90000"/>
            </a:lnSpc>
            <a:spcBef>
              <a:spcPct val="0"/>
            </a:spcBef>
            <a:spcAft>
              <a:spcPct val="15000"/>
            </a:spcAft>
            <a:buChar char="•"/>
          </a:pPr>
          <a:r>
            <a:rPr lang="en-US" sz="1700" kern="1200" dirty="0"/>
            <a:t>Seller</a:t>
          </a:r>
        </a:p>
      </dsp:txBody>
      <dsp:txXfrm>
        <a:off x="0" y="1334221"/>
        <a:ext cx="6582555" cy="2409750"/>
      </dsp:txXfrm>
    </dsp:sp>
    <dsp:sp modelId="{6BBA67A8-D3C4-BC44-BC5E-252EF72DDAC2}">
      <dsp:nvSpPr>
        <dsp:cNvPr id="0" name=""/>
        <dsp:cNvSpPr/>
      </dsp:nvSpPr>
      <dsp:spPr>
        <a:xfrm>
          <a:off x="329127" y="1083301"/>
          <a:ext cx="4607788" cy="5018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755650">
            <a:lnSpc>
              <a:spcPct val="90000"/>
            </a:lnSpc>
            <a:spcBef>
              <a:spcPct val="0"/>
            </a:spcBef>
            <a:spcAft>
              <a:spcPct val="35000"/>
            </a:spcAft>
            <a:buNone/>
          </a:pPr>
          <a:r>
            <a:rPr lang="en-US" sz="1700" kern="1200"/>
            <a:t>We have a total of 7 tables:</a:t>
          </a:r>
        </a:p>
      </dsp:txBody>
      <dsp:txXfrm>
        <a:off x="353625" y="1107799"/>
        <a:ext cx="4558792" cy="452844"/>
      </dsp:txXfrm>
    </dsp:sp>
    <dsp:sp modelId="{A854FEBB-2B03-2347-91AE-C8D8DF2C002E}">
      <dsp:nvSpPr>
        <dsp:cNvPr id="0" name=""/>
        <dsp:cNvSpPr/>
      </dsp:nvSpPr>
      <dsp:spPr>
        <a:xfrm>
          <a:off x="0" y="4086691"/>
          <a:ext cx="6582555" cy="10174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0879" tIns="354076" rIns="510879" bIns="120904" numCol="1" spcCol="1270" anchor="t" anchorCtr="0">
          <a:noAutofit/>
        </a:bodyPr>
        <a:lstStyle/>
        <a:p>
          <a:pPr marL="171450" lvl="1" indent="-171450" algn="l" defTabSz="755650">
            <a:lnSpc>
              <a:spcPct val="90000"/>
            </a:lnSpc>
            <a:spcBef>
              <a:spcPct val="0"/>
            </a:spcBef>
            <a:spcAft>
              <a:spcPct val="15000"/>
            </a:spcAft>
            <a:buFont typeface="Symbol" pitchFamily="2" charset="2"/>
            <a:buChar char=""/>
          </a:pPr>
          <a:r>
            <a:rPr lang="en-US" sz="1700" kern="1200"/>
            <a:t>Every account has a unique ID. </a:t>
          </a:r>
        </a:p>
        <a:p>
          <a:pPr marL="171450" lvl="1" indent="-171450" algn="l" defTabSz="755650">
            <a:lnSpc>
              <a:spcPct val="90000"/>
            </a:lnSpc>
            <a:spcBef>
              <a:spcPct val="0"/>
            </a:spcBef>
            <a:spcAft>
              <a:spcPct val="15000"/>
            </a:spcAft>
            <a:buFont typeface="Symbol" pitchFamily="2" charset="2"/>
            <a:buChar char=""/>
          </a:pPr>
          <a:r>
            <a:rPr lang="en-US" sz="1700" kern="1200"/>
            <a:t>No account can have a NULL value</a:t>
          </a:r>
        </a:p>
      </dsp:txBody>
      <dsp:txXfrm>
        <a:off x="0" y="4086691"/>
        <a:ext cx="6582555" cy="1017450"/>
      </dsp:txXfrm>
    </dsp:sp>
    <dsp:sp modelId="{0FA15C73-8A7B-1743-9607-8480769E0133}">
      <dsp:nvSpPr>
        <dsp:cNvPr id="0" name=""/>
        <dsp:cNvSpPr/>
      </dsp:nvSpPr>
      <dsp:spPr>
        <a:xfrm>
          <a:off x="329127" y="3835771"/>
          <a:ext cx="4607788" cy="5018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163" tIns="0" rIns="174163" bIns="0" numCol="1" spcCol="1270" anchor="ctr" anchorCtr="0">
          <a:noAutofit/>
        </a:bodyPr>
        <a:lstStyle/>
        <a:p>
          <a:pPr marL="0" lvl="0" indent="0" algn="l" defTabSz="755650">
            <a:lnSpc>
              <a:spcPct val="90000"/>
            </a:lnSpc>
            <a:spcBef>
              <a:spcPct val="0"/>
            </a:spcBef>
            <a:spcAft>
              <a:spcPct val="35000"/>
            </a:spcAft>
            <a:buNone/>
          </a:pPr>
          <a:r>
            <a:rPr lang="en-US" sz="1700" kern="1200" dirty="0"/>
            <a:t>Constraints and Assumptions </a:t>
          </a:r>
        </a:p>
      </dsp:txBody>
      <dsp:txXfrm>
        <a:off x="353625" y="3860269"/>
        <a:ext cx="4558792"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7297-1CD9-F344-BF29-B380E3F9EE7F}">
      <dsp:nvSpPr>
        <dsp:cNvPr id="0" name=""/>
        <dsp:cNvSpPr/>
      </dsp:nvSpPr>
      <dsp:spPr>
        <a:xfrm>
          <a:off x="0" y="27084"/>
          <a:ext cx="6582555" cy="95822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to build a database </a:t>
          </a:r>
        </a:p>
      </dsp:txBody>
      <dsp:txXfrm>
        <a:off x="46777" y="73861"/>
        <a:ext cx="6489001" cy="864675"/>
      </dsp:txXfrm>
    </dsp:sp>
    <dsp:sp modelId="{69C62A06-F74B-C44E-9243-4F917F680EEB}">
      <dsp:nvSpPr>
        <dsp:cNvPr id="0" name=""/>
        <dsp:cNvSpPr/>
      </dsp:nvSpPr>
      <dsp:spPr>
        <a:xfrm>
          <a:off x="0" y="1054434"/>
          <a:ext cx="6582555" cy="958229"/>
        </a:xfrm>
        <a:prstGeom prst="roundRect">
          <a:avLst/>
        </a:prstGeom>
        <a:solidFill>
          <a:schemeClr val="accent2">
            <a:hueOff val="-332956"/>
            <a:satOff val="-147"/>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to import data into a database </a:t>
          </a:r>
        </a:p>
      </dsp:txBody>
      <dsp:txXfrm>
        <a:off x="46777" y="1101211"/>
        <a:ext cx="6489001" cy="864675"/>
      </dsp:txXfrm>
    </dsp:sp>
    <dsp:sp modelId="{4FB8606A-9C6C-B644-A4FC-526CC5F36F59}">
      <dsp:nvSpPr>
        <dsp:cNvPr id="0" name=""/>
        <dsp:cNvSpPr/>
      </dsp:nvSpPr>
      <dsp:spPr>
        <a:xfrm>
          <a:off x="0" y="2081784"/>
          <a:ext cx="6582555" cy="958229"/>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Importance of primary and foreign keys </a:t>
          </a:r>
        </a:p>
      </dsp:txBody>
      <dsp:txXfrm>
        <a:off x="46777" y="2128561"/>
        <a:ext cx="6489001" cy="864675"/>
      </dsp:txXfrm>
    </dsp:sp>
    <dsp:sp modelId="{36938A57-4C83-F046-A42F-9E39A09D0EED}">
      <dsp:nvSpPr>
        <dsp:cNvPr id="0" name=""/>
        <dsp:cNvSpPr/>
      </dsp:nvSpPr>
      <dsp:spPr>
        <a:xfrm>
          <a:off x="0" y="3109133"/>
          <a:ext cx="6582555" cy="958229"/>
        </a:xfrm>
        <a:prstGeom prst="roundRect">
          <a:avLst/>
        </a:prstGeom>
        <a:solidFill>
          <a:schemeClr val="accent2">
            <a:hueOff val="-998868"/>
            <a:satOff val="-44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Importance of a ER diagram when documenting and building a database </a:t>
          </a:r>
        </a:p>
      </dsp:txBody>
      <dsp:txXfrm>
        <a:off x="46777" y="3155910"/>
        <a:ext cx="6489001" cy="864675"/>
      </dsp:txXfrm>
    </dsp:sp>
    <dsp:sp modelId="{628A79EB-CEDA-424A-B6F0-0857289AA8D4}">
      <dsp:nvSpPr>
        <dsp:cNvPr id="0" name=""/>
        <dsp:cNvSpPr/>
      </dsp:nvSpPr>
      <dsp:spPr>
        <a:xfrm>
          <a:off x="0" y="4136483"/>
          <a:ext cx="6582555" cy="958229"/>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Create meaningful queries  </a:t>
          </a:r>
        </a:p>
      </dsp:txBody>
      <dsp:txXfrm>
        <a:off x="46777" y="4183260"/>
        <a:ext cx="6489001" cy="8646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1AA01-5B2C-AA43-B5F1-9CD7B6FBC024}"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F4485-A115-A54B-9571-D1847A175B06}" type="slidenum">
              <a:rPr lang="en-US" smtClean="0"/>
              <a:t>‹#›</a:t>
            </a:fld>
            <a:endParaRPr lang="en-US"/>
          </a:p>
        </p:txBody>
      </p:sp>
    </p:spTree>
    <p:extLst>
      <p:ext uri="{BB962C8B-B14F-4D97-AF65-F5344CB8AC3E}">
        <p14:creationId xmlns:p14="http://schemas.microsoft.com/office/powerpoint/2010/main" val="2226111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Caleb </a:t>
            </a:r>
          </a:p>
        </p:txBody>
      </p:sp>
      <p:sp>
        <p:nvSpPr>
          <p:cNvPr id="4" name="Slide Number Placeholder 3"/>
          <p:cNvSpPr>
            <a:spLocks noGrp="1"/>
          </p:cNvSpPr>
          <p:nvPr>
            <p:ph type="sldNum" sz="quarter" idx="5"/>
          </p:nvPr>
        </p:nvSpPr>
        <p:spPr/>
        <p:txBody>
          <a:bodyPr/>
          <a:lstStyle/>
          <a:p>
            <a:fld id="{9A4F4485-A115-A54B-9571-D1847A175B06}" type="slidenum">
              <a:rPr lang="en-US" smtClean="0"/>
              <a:t>2</a:t>
            </a:fld>
            <a:endParaRPr lang="en-US"/>
          </a:p>
        </p:txBody>
      </p:sp>
    </p:spTree>
    <p:extLst>
      <p:ext uri="{BB962C8B-B14F-4D97-AF65-F5344CB8AC3E}">
        <p14:creationId xmlns:p14="http://schemas.microsoft.com/office/powerpoint/2010/main" val="2947717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Cole</a:t>
            </a:r>
          </a:p>
        </p:txBody>
      </p:sp>
      <p:sp>
        <p:nvSpPr>
          <p:cNvPr id="4" name="Slide Number Placeholder 3"/>
          <p:cNvSpPr>
            <a:spLocks noGrp="1"/>
          </p:cNvSpPr>
          <p:nvPr>
            <p:ph type="sldNum" sz="quarter" idx="5"/>
          </p:nvPr>
        </p:nvSpPr>
        <p:spPr/>
        <p:txBody>
          <a:bodyPr/>
          <a:lstStyle/>
          <a:p>
            <a:fld id="{9A4F4485-A115-A54B-9571-D1847A175B06}" type="slidenum">
              <a:rPr lang="en-US" smtClean="0"/>
              <a:t>11</a:t>
            </a:fld>
            <a:endParaRPr lang="en-US"/>
          </a:p>
        </p:txBody>
      </p:sp>
    </p:spTree>
    <p:extLst>
      <p:ext uri="{BB962C8B-B14F-4D97-AF65-F5344CB8AC3E}">
        <p14:creationId xmlns:p14="http://schemas.microsoft.com/office/powerpoint/2010/main" val="1359203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Cole </a:t>
            </a:r>
          </a:p>
        </p:txBody>
      </p:sp>
      <p:sp>
        <p:nvSpPr>
          <p:cNvPr id="4" name="Slide Number Placeholder 3"/>
          <p:cNvSpPr>
            <a:spLocks noGrp="1"/>
          </p:cNvSpPr>
          <p:nvPr>
            <p:ph type="sldNum" sz="quarter" idx="5"/>
          </p:nvPr>
        </p:nvSpPr>
        <p:spPr/>
        <p:txBody>
          <a:bodyPr/>
          <a:lstStyle/>
          <a:p>
            <a:fld id="{9A4F4485-A115-A54B-9571-D1847A175B06}" type="slidenum">
              <a:rPr lang="en-US" smtClean="0"/>
              <a:t>12</a:t>
            </a:fld>
            <a:endParaRPr lang="en-US"/>
          </a:p>
        </p:txBody>
      </p:sp>
    </p:spTree>
    <p:extLst>
      <p:ext uri="{BB962C8B-B14F-4D97-AF65-F5344CB8AC3E}">
        <p14:creationId xmlns:p14="http://schemas.microsoft.com/office/powerpoint/2010/main" val="375971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Corin</a:t>
            </a:r>
          </a:p>
        </p:txBody>
      </p:sp>
      <p:sp>
        <p:nvSpPr>
          <p:cNvPr id="4" name="Slide Number Placeholder 3"/>
          <p:cNvSpPr>
            <a:spLocks noGrp="1"/>
          </p:cNvSpPr>
          <p:nvPr>
            <p:ph type="sldNum" sz="quarter" idx="5"/>
          </p:nvPr>
        </p:nvSpPr>
        <p:spPr/>
        <p:txBody>
          <a:bodyPr/>
          <a:lstStyle/>
          <a:p>
            <a:fld id="{9A4F4485-A115-A54B-9571-D1847A175B06}" type="slidenum">
              <a:rPr lang="en-US" smtClean="0"/>
              <a:t>13</a:t>
            </a:fld>
            <a:endParaRPr lang="en-US"/>
          </a:p>
        </p:txBody>
      </p:sp>
    </p:spTree>
    <p:extLst>
      <p:ext uri="{BB962C8B-B14F-4D97-AF65-F5344CB8AC3E}">
        <p14:creationId xmlns:p14="http://schemas.microsoft.com/office/powerpoint/2010/main" val="2391830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Corin</a:t>
            </a:r>
          </a:p>
        </p:txBody>
      </p:sp>
      <p:sp>
        <p:nvSpPr>
          <p:cNvPr id="4" name="Slide Number Placeholder 3"/>
          <p:cNvSpPr>
            <a:spLocks noGrp="1"/>
          </p:cNvSpPr>
          <p:nvPr>
            <p:ph type="sldNum" sz="quarter" idx="5"/>
          </p:nvPr>
        </p:nvSpPr>
        <p:spPr/>
        <p:txBody>
          <a:bodyPr/>
          <a:lstStyle/>
          <a:p>
            <a:fld id="{9A4F4485-A115-A54B-9571-D1847A175B06}" type="slidenum">
              <a:rPr lang="en-US" smtClean="0"/>
              <a:t>17</a:t>
            </a:fld>
            <a:endParaRPr lang="en-US"/>
          </a:p>
        </p:txBody>
      </p:sp>
    </p:spTree>
    <p:extLst>
      <p:ext uri="{BB962C8B-B14F-4D97-AF65-F5344CB8AC3E}">
        <p14:creationId xmlns:p14="http://schemas.microsoft.com/office/powerpoint/2010/main" val="357948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Corin</a:t>
            </a:r>
          </a:p>
        </p:txBody>
      </p:sp>
      <p:sp>
        <p:nvSpPr>
          <p:cNvPr id="4" name="Slide Number Placeholder 3"/>
          <p:cNvSpPr>
            <a:spLocks noGrp="1"/>
          </p:cNvSpPr>
          <p:nvPr>
            <p:ph type="sldNum" sz="quarter" idx="5"/>
          </p:nvPr>
        </p:nvSpPr>
        <p:spPr/>
        <p:txBody>
          <a:bodyPr/>
          <a:lstStyle/>
          <a:p>
            <a:fld id="{9A4F4485-A115-A54B-9571-D1847A175B06}" type="slidenum">
              <a:rPr lang="en-US" smtClean="0"/>
              <a:t>18</a:t>
            </a:fld>
            <a:endParaRPr lang="en-US"/>
          </a:p>
        </p:txBody>
      </p:sp>
    </p:spTree>
    <p:extLst>
      <p:ext uri="{BB962C8B-B14F-4D97-AF65-F5344CB8AC3E}">
        <p14:creationId xmlns:p14="http://schemas.microsoft.com/office/powerpoint/2010/main" val="174901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Corin</a:t>
            </a:r>
          </a:p>
        </p:txBody>
      </p:sp>
      <p:sp>
        <p:nvSpPr>
          <p:cNvPr id="4" name="Slide Number Placeholder 3"/>
          <p:cNvSpPr>
            <a:spLocks noGrp="1"/>
          </p:cNvSpPr>
          <p:nvPr>
            <p:ph type="sldNum" sz="quarter" idx="5"/>
          </p:nvPr>
        </p:nvSpPr>
        <p:spPr/>
        <p:txBody>
          <a:bodyPr/>
          <a:lstStyle/>
          <a:p>
            <a:fld id="{9A4F4485-A115-A54B-9571-D1847A175B06}" type="slidenum">
              <a:rPr lang="en-US" smtClean="0"/>
              <a:t>20</a:t>
            </a:fld>
            <a:endParaRPr lang="en-US"/>
          </a:p>
        </p:txBody>
      </p:sp>
    </p:spTree>
    <p:extLst>
      <p:ext uri="{BB962C8B-B14F-4D97-AF65-F5344CB8AC3E}">
        <p14:creationId xmlns:p14="http://schemas.microsoft.com/office/powerpoint/2010/main" val="3007692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Corin</a:t>
            </a:r>
          </a:p>
        </p:txBody>
      </p:sp>
      <p:sp>
        <p:nvSpPr>
          <p:cNvPr id="4" name="Slide Number Placeholder 3"/>
          <p:cNvSpPr>
            <a:spLocks noGrp="1"/>
          </p:cNvSpPr>
          <p:nvPr>
            <p:ph type="sldNum" sz="quarter" idx="5"/>
          </p:nvPr>
        </p:nvSpPr>
        <p:spPr/>
        <p:txBody>
          <a:bodyPr/>
          <a:lstStyle/>
          <a:p>
            <a:fld id="{9A4F4485-A115-A54B-9571-D1847A175B06}" type="slidenum">
              <a:rPr lang="en-US" smtClean="0"/>
              <a:t>24</a:t>
            </a:fld>
            <a:endParaRPr lang="en-US"/>
          </a:p>
        </p:txBody>
      </p:sp>
    </p:spTree>
    <p:extLst>
      <p:ext uri="{BB962C8B-B14F-4D97-AF65-F5344CB8AC3E}">
        <p14:creationId xmlns:p14="http://schemas.microsoft.com/office/powerpoint/2010/main" val="2096801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F4485-A115-A54B-9571-D1847A175B06}" type="slidenum">
              <a:rPr lang="en-US" smtClean="0"/>
              <a:t>25</a:t>
            </a:fld>
            <a:endParaRPr lang="en-US"/>
          </a:p>
        </p:txBody>
      </p:sp>
    </p:spTree>
    <p:extLst>
      <p:ext uri="{BB962C8B-B14F-4D97-AF65-F5344CB8AC3E}">
        <p14:creationId xmlns:p14="http://schemas.microsoft.com/office/powerpoint/2010/main" val="376292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Caleb </a:t>
            </a:r>
          </a:p>
        </p:txBody>
      </p:sp>
      <p:sp>
        <p:nvSpPr>
          <p:cNvPr id="4" name="Slide Number Placeholder 3"/>
          <p:cNvSpPr>
            <a:spLocks noGrp="1"/>
          </p:cNvSpPr>
          <p:nvPr>
            <p:ph type="sldNum" sz="quarter" idx="5"/>
          </p:nvPr>
        </p:nvSpPr>
        <p:spPr/>
        <p:txBody>
          <a:bodyPr/>
          <a:lstStyle/>
          <a:p>
            <a:fld id="{9A4F4485-A115-A54B-9571-D1847A175B06}" type="slidenum">
              <a:rPr lang="en-US" smtClean="0"/>
              <a:t>3</a:t>
            </a:fld>
            <a:endParaRPr lang="en-US"/>
          </a:p>
        </p:txBody>
      </p:sp>
    </p:spTree>
    <p:extLst>
      <p:ext uri="{BB962C8B-B14F-4D97-AF65-F5344CB8AC3E}">
        <p14:creationId xmlns:p14="http://schemas.microsoft.com/office/powerpoint/2010/main" val="396987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4</a:t>
            </a:fld>
            <a:endParaRPr lang="en-US"/>
          </a:p>
        </p:txBody>
      </p:sp>
    </p:spTree>
    <p:extLst>
      <p:ext uri="{BB962C8B-B14F-4D97-AF65-F5344CB8AC3E}">
        <p14:creationId xmlns:p14="http://schemas.microsoft.com/office/powerpoint/2010/main" val="374751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5</a:t>
            </a:fld>
            <a:endParaRPr lang="en-US"/>
          </a:p>
        </p:txBody>
      </p:sp>
    </p:spTree>
    <p:extLst>
      <p:ext uri="{BB962C8B-B14F-4D97-AF65-F5344CB8AC3E}">
        <p14:creationId xmlns:p14="http://schemas.microsoft.com/office/powerpoint/2010/main" val="405599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6</a:t>
            </a:fld>
            <a:endParaRPr lang="en-US"/>
          </a:p>
        </p:txBody>
      </p:sp>
    </p:spTree>
    <p:extLst>
      <p:ext uri="{BB962C8B-B14F-4D97-AF65-F5344CB8AC3E}">
        <p14:creationId xmlns:p14="http://schemas.microsoft.com/office/powerpoint/2010/main" val="253396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7</a:t>
            </a:fld>
            <a:endParaRPr lang="en-US"/>
          </a:p>
        </p:txBody>
      </p:sp>
    </p:spTree>
    <p:extLst>
      <p:ext uri="{BB962C8B-B14F-4D97-AF65-F5344CB8AC3E}">
        <p14:creationId xmlns:p14="http://schemas.microsoft.com/office/powerpoint/2010/main" val="115891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8</a:t>
            </a:fld>
            <a:endParaRPr lang="en-US"/>
          </a:p>
        </p:txBody>
      </p:sp>
    </p:spTree>
    <p:extLst>
      <p:ext uri="{BB962C8B-B14F-4D97-AF65-F5344CB8AC3E}">
        <p14:creationId xmlns:p14="http://schemas.microsoft.com/office/powerpoint/2010/main" val="3597407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9</a:t>
            </a:fld>
            <a:endParaRPr lang="en-US"/>
          </a:p>
        </p:txBody>
      </p:sp>
    </p:spTree>
    <p:extLst>
      <p:ext uri="{BB962C8B-B14F-4D97-AF65-F5344CB8AC3E}">
        <p14:creationId xmlns:p14="http://schemas.microsoft.com/office/powerpoint/2010/main" val="2925055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JL</a:t>
            </a:r>
          </a:p>
        </p:txBody>
      </p:sp>
      <p:sp>
        <p:nvSpPr>
          <p:cNvPr id="4" name="Slide Number Placeholder 3"/>
          <p:cNvSpPr>
            <a:spLocks noGrp="1"/>
          </p:cNvSpPr>
          <p:nvPr>
            <p:ph type="sldNum" sz="quarter" idx="5"/>
          </p:nvPr>
        </p:nvSpPr>
        <p:spPr/>
        <p:txBody>
          <a:bodyPr/>
          <a:lstStyle/>
          <a:p>
            <a:fld id="{9A4F4485-A115-A54B-9571-D1847A175B06}" type="slidenum">
              <a:rPr lang="en-US" smtClean="0"/>
              <a:t>10</a:t>
            </a:fld>
            <a:endParaRPr lang="en-US"/>
          </a:p>
        </p:txBody>
      </p:sp>
    </p:spTree>
    <p:extLst>
      <p:ext uri="{BB962C8B-B14F-4D97-AF65-F5344CB8AC3E}">
        <p14:creationId xmlns:p14="http://schemas.microsoft.com/office/powerpoint/2010/main" val="232192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62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59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44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995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514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93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048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960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17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33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902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31932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4" r:id="rId10"/>
    <p:sldLayoutId id="2147483753"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High angle view of a work table with a laptop">
            <a:extLst>
              <a:ext uri="{FF2B5EF4-FFF2-40B4-BE49-F238E27FC236}">
                <a16:creationId xmlns:a16="http://schemas.microsoft.com/office/drawing/2014/main" id="{9F2FC5D9-DA70-455B-84E1-A1A380D8983E}"/>
              </a:ext>
            </a:extLst>
          </p:cNvPr>
          <p:cNvPicPr>
            <a:picLocks noChangeAspect="1"/>
          </p:cNvPicPr>
          <p:nvPr/>
        </p:nvPicPr>
        <p:blipFill rotWithShape="1">
          <a:blip r:embed="rId2"/>
          <a:srcRect t="5535" b="1019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77E67B-0E0A-CF40-ADC6-79099F5FB871}"/>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Copyright Incorporated Ecommerce Database </a:t>
            </a:r>
          </a:p>
        </p:txBody>
      </p:sp>
      <p:sp>
        <p:nvSpPr>
          <p:cNvPr id="3" name="Subtitle 2">
            <a:extLst>
              <a:ext uri="{FF2B5EF4-FFF2-40B4-BE49-F238E27FC236}">
                <a16:creationId xmlns:a16="http://schemas.microsoft.com/office/drawing/2014/main" id="{211BBF49-7410-C946-8D71-58BD55F67510}"/>
              </a:ext>
            </a:extLst>
          </p:cNvPr>
          <p:cNvSpPr>
            <a:spLocks noGrp="1"/>
          </p:cNvSpPr>
          <p:nvPr>
            <p:ph type="subTitle" idx="1"/>
          </p:nvPr>
        </p:nvSpPr>
        <p:spPr>
          <a:xfrm>
            <a:off x="8127750" y="4608576"/>
            <a:ext cx="3205640" cy="774186"/>
          </a:xfrm>
        </p:spPr>
        <p:txBody>
          <a:bodyPr anchor="t">
            <a:normAutofit fontScale="92500" lnSpcReduction="20000"/>
          </a:bodyPr>
          <a:lstStyle/>
          <a:p>
            <a:pPr>
              <a:lnSpc>
                <a:spcPct val="110000"/>
              </a:lnSpc>
            </a:pPr>
            <a:r>
              <a:rPr lang="en-US" sz="1300" dirty="0"/>
              <a:t>Presented by: Corin Canepa, John Luke Denny, Caleb WallS, and Cole Mckay</a:t>
            </a:r>
          </a:p>
        </p:txBody>
      </p:sp>
      <p:cxnSp>
        <p:nvCxnSpPr>
          <p:cNvPr id="13"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45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17CC-7DA9-CF4E-AED9-D08141F4EB10}"/>
              </a:ext>
            </a:extLst>
          </p:cNvPr>
          <p:cNvSpPr>
            <a:spLocks noGrp="1"/>
          </p:cNvSpPr>
          <p:nvPr>
            <p:ph type="title"/>
          </p:nvPr>
        </p:nvSpPr>
        <p:spPr/>
        <p:txBody>
          <a:bodyPr/>
          <a:lstStyle/>
          <a:p>
            <a:r>
              <a:rPr lang="en-US" dirty="0"/>
              <a:t>Database Example: Cart Item</a:t>
            </a:r>
          </a:p>
        </p:txBody>
      </p:sp>
      <p:pic>
        <p:nvPicPr>
          <p:cNvPr id="5" name="Content Placeholder 4" descr="A picture containing table&#10;&#10;Description automatically generated">
            <a:extLst>
              <a:ext uri="{FF2B5EF4-FFF2-40B4-BE49-F238E27FC236}">
                <a16:creationId xmlns:a16="http://schemas.microsoft.com/office/drawing/2014/main" id="{FEE8C3C5-EEFF-6D4F-943D-1C8BE191FFEF}"/>
              </a:ext>
            </a:extLst>
          </p:cNvPr>
          <p:cNvPicPr>
            <a:picLocks noGrp="1" noChangeAspect="1"/>
          </p:cNvPicPr>
          <p:nvPr>
            <p:ph idx="1"/>
          </p:nvPr>
        </p:nvPicPr>
        <p:blipFill>
          <a:blip r:embed="rId3"/>
          <a:stretch>
            <a:fillRect/>
          </a:stretch>
        </p:blipFill>
        <p:spPr>
          <a:xfrm>
            <a:off x="1096963" y="3010577"/>
            <a:ext cx="10058400" cy="1956034"/>
          </a:xfrm>
        </p:spPr>
      </p:pic>
    </p:spTree>
    <p:extLst>
      <p:ext uri="{BB962C8B-B14F-4D97-AF65-F5344CB8AC3E}">
        <p14:creationId xmlns:p14="http://schemas.microsoft.com/office/powerpoint/2010/main" val="215926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70C07-22F7-7748-B043-B13B0F4DB0E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dirty="0">
                <a:solidFill>
                  <a:schemeClr val="tx1">
                    <a:lumMod val="85000"/>
                    <a:lumOff val="15000"/>
                  </a:schemeClr>
                </a:solidFill>
              </a:rPr>
              <a:t>ER Diagram</a:t>
            </a:r>
          </a:p>
        </p:txBody>
      </p:sp>
      <p:pic>
        <p:nvPicPr>
          <p:cNvPr id="5" name="Picture 4" descr="Diagram&#10;&#10;Description automatically generated">
            <a:extLst>
              <a:ext uri="{FF2B5EF4-FFF2-40B4-BE49-F238E27FC236}">
                <a16:creationId xmlns:a16="http://schemas.microsoft.com/office/drawing/2014/main" id="{FBB98DFF-F16B-C047-8EDB-77E49E401A33}"/>
              </a:ext>
            </a:extLst>
          </p:cNvPr>
          <p:cNvPicPr>
            <a:picLocks noChangeAspect="1"/>
          </p:cNvPicPr>
          <p:nvPr/>
        </p:nvPicPr>
        <p:blipFill>
          <a:blip r:embed="rId3"/>
          <a:stretch>
            <a:fillRect/>
          </a:stretch>
        </p:blipFill>
        <p:spPr>
          <a:xfrm>
            <a:off x="552708" y="0"/>
            <a:ext cx="7102960" cy="6491637"/>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04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9D6B0-8EFD-DB40-95AC-A4DA9B5A186D}"/>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Relational Data Model</a:t>
            </a:r>
          </a:p>
        </p:txBody>
      </p:sp>
      <p:pic>
        <p:nvPicPr>
          <p:cNvPr id="5" name="Picture 4" descr="Diagram&#10;&#10;Description automatically generated">
            <a:extLst>
              <a:ext uri="{FF2B5EF4-FFF2-40B4-BE49-F238E27FC236}">
                <a16:creationId xmlns:a16="http://schemas.microsoft.com/office/drawing/2014/main" id="{ACF9FB75-50F0-4690-87FE-99C366DB084F}"/>
              </a:ext>
            </a:extLst>
          </p:cNvPr>
          <p:cNvPicPr>
            <a:picLocks noChangeAspect="1"/>
          </p:cNvPicPr>
          <p:nvPr/>
        </p:nvPicPr>
        <p:blipFill>
          <a:blip r:embed="rId3"/>
          <a:stretch>
            <a:fillRect/>
          </a:stretch>
        </p:blipFill>
        <p:spPr>
          <a:xfrm>
            <a:off x="1108822" y="166416"/>
            <a:ext cx="5116665" cy="6055227"/>
          </a:xfrm>
          <a:prstGeom prst="rect">
            <a:avLst/>
          </a:prstGeom>
        </p:spPr>
      </p:pic>
      <p:cxnSp>
        <p:nvCxnSpPr>
          <p:cNvPr id="90" name="Straight Connector 89">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875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7481-BE80-7F4A-B635-3AE3AAA301B2}"/>
              </a:ext>
            </a:extLst>
          </p:cNvPr>
          <p:cNvSpPr>
            <a:spLocks noGrp="1"/>
          </p:cNvSpPr>
          <p:nvPr>
            <p:ph type="title"/>
          </p:nvPr>
        </p:nvSpPr>
        <p:spPr/>
        <p:txBody>
          <a:bodyPr/>
          <a:lstStyle/>
          <a:p>
            <a:r>
              <a:rPr lang="en-US" dirty="0"/>
              <a:t>Queries and Data Continued</a:t>
            </a:r>
          </a:p>
        </p:txBody>
      </p:sp>
      <p:sp>
        <p:nvSpPr>
          <p:cNvPr id="3" name="Content Placeholder 2">
            <a:extLst>
              <a:ext uri="{FF2B5EF4-FFF2-40B4-BE49-F238E27FC236}">
                <a16:creationId xmlns:a16="http://schemas.microsoft.com/office/drawing/2014/main" id="{B51239BE-992F-4743-B0F1-538FD0C8A889}"/>
              </a:ext>
            </a:extLst>
          </p:cNvPr>
          <p:cNvSpPr>
            <a:spLocks noGrp="1"/>
          </p:cNvSpPr>
          <p:nvPr>
            <p:ph idx="1"/>
          </p:nvPr>
        </p:nvSpPr>
        <p:spPr>
          <a:xfrm>
            <a:off x="1097280" y="2108201"/>
            <a:ext cx="4062549" cy="3760891"/>
          </a:xfrm>
        </p:spPr>
        <p:txBody>
          <a:bodyPr>
            <a:normAutofit fontScale="92500" lnSpcReduction="20000"/>
          </a:bodyPr>
          <a:lstStyle/>
          <a:p>
            <a:r>
              <a:rPr lang="en-US" b="1" dirty="0"/>
              <a:t>The top 5 Cities with the most items being shipped there </a:t>
            </a:r>
          </a:p>
          <a:p>
            <a:r>
              <a:rPr lang="en-US" dirty="0"/>
              <a:t>Tables Query Uses:</a:t>
            </a:r>
          </a:p>
          <a:p>
            <a:pPr lvl="1">
              <a:buFont typeface="Arial" panose="020B0604020202020204" pitchFamily="34" charset="0"/>
              <a:buChar char="•"/>
            </a:pPr>
            <a:r>
              <a:rPr lang="en-US" dirty="0"/>
              <a:t>Address</a:t>
            </a:r>
          </a:p>
          <a:p>
            <a:pPr lvl="1">
              <a:buFont typeface="Arial" panose="020B0604020202020204" pitchFamily="34" charset="0"/>
              <a:buChar char="•"/>
            </a:pPr>
            <a:r>
              <a:rPr lang="en-US" dirty="0" err="1"/>
              <a:t>CartItem</a:t>
            </a:r>
            <a:endParaRPr lang="en-US" dirty="0"/>
          </a:p>
          <a:p>
            <a:pPr>
              <a:buFont typeface="Arial" panose="020B0604020202020204" pitchFamily="34" charset="0"/>
              <a:buChar char="•"/>
            </a:pPr>
            <a:r>
              <a:rPr lang="en-US" dirty="0"/>
              <a:t>Purpose: Great for tracking the cities or cities with the most (or lowest) purchases in quantity (not necessarily based on revenue. This could be used with helping with shipping changes or increasing/decreasing warehouse space in certain areas due to volume. </a:t>
            </a:r>
          </a:p>
        </p:txBody>
      </p:sp>
      <p:sp>
        <p:nvSpPr>
          <p:cNvPr id="4" name="Rectangle 3">
            <a:extLst>
              <a:ext uri="{FF2B5EF4-FFF2-40B4-BE49-F238E27FC236}">
                <a16:creationId xmlns:a16="http://schemas.microsoft.com/office/drawing/2014/main" id="{ECC35B50-6E7F-ED4D-A1B7-9EC2E371BBE0}"/>
              </a:ext>
            </a:extLst>
          </p:cNvPr>
          <p:cNvSpPr/>
          <p:nvPr/>
        </p:nvSpPr>
        <p:spPr>
          <a:xfrm>
            <a:off x="6431271" y="4243478"/>
            <a:ext cx="4384704" cy="1754326"/>
          </a:xfrm>
          <a:prstGeom prst="rect">
            <a:avLst/>
          </a:prstGeom>
        </p:spPr>
        <p:txBody>
          <a:bodyPr wrap="square">
            <a:spAutoFit/>
          </a:bodyPr>
          <a:lstStyle/>
          <a:p>
            <a:r>
              <a:rPr lang="en-US" dirty="0">
                <a:solidFill>
                  <a:srgbClr val="000000"/>
                </a:solidFill>
                <a:latin typeface="Menlo" panose="020B0609030804020204" pitchFamily="49" charset="0"/>
              </a:rPr>
              <a:t>Select </a:t>
            </a:r>
            <a:r>
              <a:rPr lang="en-US" dirty="0" err="1">
                <a:solidFill>
                  <a:srgbClr val="000000"/>
                </a:solidFill>
                <a:latin typeface="Menlo" panose="020B0609030804020204" pitchFamily="49" charset="0"/>
              </a:rPr>
              <a:t>A.City</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A.State</a:t>
            </a:r>
            <a:r>
              <a:rPr lang="en-US" dirty="0">
                <a:solidFill>
                  <a:srgbClr val="000000"/>
                </a:solidFill>
                <a:latin typeface="Menlo" panose="020B0609030804020204" pitchFamily="49" charset="0"/>
              </a:rPr>
              <a:t>, sum(</a:t>
            </a:r>
            <a:r>
              <a:rPr lang="en-US" dirty="0" err="1">
                <a:solidFill>
                  <a:srgbClr val="000000"/>
                </a:solidFill>
                <a:latin typeface="Menlo" panose="020B0609030804020204" pitchFamily="49" charset="0"/>
              </a:rPr>
              <a:t>CI.Quantity</a:t>
            </a:r>
            <a:r>
              <a:rPr lang="en-US" dirty="0">
                <a:solidFill>
                  <a:srgbClr val="000000"/>
                </a:solidFill>
                <a:latin typeface="Menlo" panose="020B0609030804020204" pitchFamily="49" charset="0"/>
              </a:rPr>
              <a:t>) </a:t>
            </a:r>
          </a:p>
          <a:p>
            <a:r>
              <a:rPr lang="en-US" dirty="0">
                <a:solidFill>
                  <a:srgbClr val="000000"/>
                </a:solidFill>
                <a:latin typeface="Menlo" panose="020B0609030804020204" pitchFamily="49" charset="0"/>
              </a:rPr>
              <a:t>from Address A, </a:t>
            </a:r>
            <a:r>
              <a:rPr lang="en-US" dirty="0" err="1">
                <a:solidFill>
                  <a:srgbClr val="000000"/>
                </a:solidFill>
                <a:latin typeface="Menlo" panose="020B0609030804020204" pitchFamily="49" charset="0"/>
              </a:rPr>
              <a:t>CartItem</a:t>
            </a:r>
            <a:r>
              <a:rPr lang="en-US" dirty="0">
                <a:solidFill>
                  <a:srgbClr val="000000"/>
                </a:solidFill>
                <a:latin typeface="Menlo" panose="020B0609030804020204" pitchFamily="49" charset="0"/>
              </a:rPr>
              <a:t> CI </a:t>
            </a:r>
          </a:p>
          <a:p>
            <a:r>
              <a:rPr lang="en-US" dirty="0">
                <a:solidFill>
                  <a:srgbClr val="000000"/>
                </a:solidFill>
                <a:latin typeface="Menlo" panose="020B0609030804020204" pitchFamily="49" charset="0"/>
              </a:rPr>
              <a:t>Where </a:t>
            </a:r>
            <a:r>
              <a:rPr lang="en-US" dirty="0" err="1">
                <a:solidFill>
                  <a:srgbClr val="000000"/>
                </a:solidFill>
                <a:latin typeface="Menlo" panose="020B0609030804020204" pitchFamily="49" charset="0"/>
              </a:rPr>
              <a:t>A.Address_ID</a:t>
            </a:r>
            <a:r>
              <a:rPr lang="en-US" dirty="0">
                <a:solidFill>
                  <a:srgbClr val="000000"/>
                </a:solidFill>
                <a:latin typeface="Menlo" panose="020B0609030804020204" pitchFamily="49" charset="0"/>
              </a:rPr>
              <a:t> = </a:t>
            </a:r>
            <a:r>
              <a:rPr lang="en-US" dirty="0" err="1">
                <a:solidFill>
                  <a:srgbClr val="000000"/>
                </a:solidFill>
                <a:latin typeface="Menlo" panose="020B0609030804020204" pitchFamily="49" charset="0"/>
              </a:rPr>
              <a:t>CI.Address_ID</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group by </a:t>
            </a:r>
            <a:r>
              <a:rPr lang="en-US" dirty="0" err="1">
                <a:solidFill>
                  <a:srgbClr val="000000"/>
                </a:solidFill>
                <a:latin typeface="Menlo" panose="020B0609030804020204" pitchFamily="49" charset="0"/>
              </a:rPr>
              <a:t>A.City</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Order by sum(</a:t>
            </a:r>
            <a:r>
              <a:rPr lang="en-US" dirty="0" err="1">
                <a:solidFill>
                  <a:srgbClr val="000000"/>
                </a:solidFill>
                <a:latin typeface="Menlo" panose="020B0609030804020204" pitchFamily="49" charset="0"/>
              </a:rPr>
              <a:t>CI.Quantity</a:t>
            </a:r>
            <a:r>
              <a:rPr lang="en-US" dirty="0">
                <a:solidFill>
                  <a:srgbClr val="000000"/>
                </a:solidFill>
                <a:latin typeface="Menlo" panose="020B0609030804020204" pitchFamily="49" charset="0"/>
              </a:rPr>
              <a:t>)</a:t>
            </a:r>
          </a:p>
          <a:p>
            <a:r>
              <a:rPr lang="en-US" dirty="0">
                <a:solidFill>
                  <a:srgbClr val="000000"/>
                </a:solidFill>
                <a:latin typeface="Menlo" panose="020B0609030804020204" pitchFamily="49" charset="0"/>
              </a:rPr>
              <a:t>Limit 5;</a:t>
            </a:r>
            <a:endParaRPr lang="en-US" dirty="0">
              <a:solidFill>
                <a:srgbClr val="000000"/>
              </a:solidFill>
              <a:effectLst/>
              <a:latin typeface="Menlo" panose="020B0609030804020204" pitchFamily="49" charset="0"/>
            </a:endParaRPr>
          </a:p>
        </p:txBody>
      </p:sp>
      <p:pic>
        <p:nvPicPr>
          <p:cNvPr id="8" name="Picture 7" descr="Text&#10;&#10;Description automatically generated">
            <a:extLst>
              <a:ext uri="{FF2B5EF4-FFF2-40B4-BE49-F238E27FC236}">
                <a16:creationId xmlns:a16="http://schemas.microsoft.com/office/drawing/2014/main" id="{F0FBA3AD-E134-3D4F-B635-C3BB2573A908}"/>
              </a:ext>
            </a:extLst>
          </p:cNvPr>
          <p:cNvPicPr>
            <a:picLocks noChangeAspect="1"/>
          </p:cNvPicPr>
          <p:nvPr/>
        </p:nvPicPr>
        <p:blipFill>
          <a:blip r:embed="rId3"/>
          <a:stretch>
            <a:fillRect/>
          </a:stretch>
        </p:blipFill>
        <p:spPr>
          <a:xfrm>
            <a:off x="6337003" y="1921326"/>
            <a:ext cx="4384704" cy="2067320"/>
          </a:xfrm>
          <a:prstGeom prst="rect">
            <a:avLst/>
          </a:prstGeom>
        </p:spPr>
      </p:pic>
    </p:spTree>
    <p:extLst>
      <p:ext uri="{BB962C8B-B14F-4D97-AF65-F5344CB8AC3E}">
        <p14:creationId xmlns:p14="http://schemas.microsoft.com/office/powerpoint/2010/main" val="139409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7CFB-94E1-4B15-B907-5BEF873A5A95}"/>
              </a:ext>
            </a:extLst>
          </p:cNvPr>
          <p:cNvSpPr>
            <a:spLocks noGrp="1"/>
          </p:cNvSpPr>
          <p:nvPr>
            <p:ph type="title"/>
          </p:nvPr>
        </p:nvSpPr>
        <p:spPr/>
        <p:txBody>
          <a:bodyPr/>
          <a:lstStyle/>
          <a:p>
            <a:r>
              <a:rPr lang="en-US" dirty="0"/>
              <a:t>Queries and Data </a:t>
            </a:r>
          </a:p>
        </p:txBody>
      </p:sp>
      <p:sp>
        <p:nvSpPr>
          <p:cNvPr id="3" name="Text Placeholder 2">
            <a:extLst>
              <a:ext uri="{FF2B5EF4-FFF2-40B4-BE49-F238E27FC236}">
                <a16:creationId xmlns:a16="http://schemas.microsoft.com/office/drawing/2014/main" id="{1C5A58C8-67C9-4D81-8C69-90CC4A455AF7}"/>
              </a:ext>
            </a:extLst>
          </p:cNvPr>
          <p:cNvSpPr>
            <a:spLocks noGrp="1"/>
          </p:cNvSpPr>
          <p:nvPr>
            <p:ph type="body" idx="1"/>
          </p:nvPr>
        </p:nvSpPr>
        <p:spPr/>
        <p:txBody>
          <a:bodyPr/>
          <a:lstStyle/>
          <a:p>
            <a:r>
              <a:rPr lang="en-US" sz="1800" b="1" i="0" dirty="0">
                <a:solidFill>
                  <a:srgbClr val="000000"/>
                </a:solidFill>
                <a:effectLst/>
                <a:latin typeface="Calibri" panose="020F0502020204030204" pitchFamily="34" charset="0"/>
              </a:rPr>
              <a:t> Top 5 revenue </a:t>
            </a:r>
            <a:r>
              <a:rPr lang="en-US" sz="1800" b="1" i="0" dirty="0" err="1">
                <a:solidFill>
                  <a:srgbClr val="000000"/>
                </a:solidFill>
                <a:effectLst/>
                <a:latin typeface="Calibri" panose="020F0502020204030204" pitchFamily="34" charset="0"/>
              </a:rPr>
              <a:t>itemS</a:t>
            </a:r>
            <a:endParaRPr lang="en-US" b="1" dirty="0"/>
          </a:p>
        </p:txBody>
      </p:sp>
      <p:sp>
        <p:nvSpPr>
          <p:cNvPr id="4" name="Content Placeholder 3">
            <a:extLst>
              <a:ext uri="{FF2B5EF4-FFF2-40B4-BE49-F238E27FC236}">
                <a16:creationId xmlns:a16="http://schemas.microsoft.com/office/drawing/2014/main" id="{05219A03-B90D-4C91-83C5-AC57AECCED57}"/>
              </a:ext>
            </a:extLst>
          </p:cNvPr>
          <p:cNvSpPr>
            <a:spLocks noGrp="1"/>
          </p:cNvSpPr>
          <p:nvPr>
            <p:ph sz="half" idx="2"/>
          </p:nvPr>
        </p:nvSpPr>
        <p:spPr>
          <a:xfrm>
            <a:off x="1097280" y="2958274"/>
            <a:ext cx="4639736" cy="2910821"/>
          </a:xfrm>
        </p:spPr>
        <p:txBody>
          <a:bodyPr/>
          <a:lstStyle/>
          <a:p>
            <a:r>
              <a:rPr lang="en-US" dirty="0"/>
              <a:t>Tables Query Uses:</a:t>
            </a:r>
          </a:p>
          <a:p>
            <a:pPr lvl="1">
              <a:buFont typeface="Arial" panose="020B0604020202020204" pitchFamily="34" charset="0"/>
              <a:buChar char="•"/>
            </a:pPr>
            <a:r>
              <a:rPr lang="en-US" dirty="0" err="1"/>
              <a:t>CartItem</a:t>
            </a:r>
            <a:endParaRPr lang="en-US" dirty="0"/>
          </a:p>
          <a:p>
            <a:pPr lvl="1">
              <a:buFont typeface="Arial" panose="020B0604020202020204" pitchFamily="34" charset="0"/>
              <a:buChar char="•"/>
            </a:pPr>
            <a:r>
              <a:rPr lang="en-US" dirty="0"/>
              <a:t>Account</a:t>
            </a:r>
          </a:p>
          <a:p>
            <a:r>
              <a:rPr lang="en-US" dirty="0"/>
              <a:t>Purpose: Lets Sellers know what items are making the most money which helps to decide where production costs go.</a:t>
            </a:r>
          </a:p>
        </p:txBody>
      </p:sp>
      <p:sp>
        <p:nvSpPr>
          <p:cNvPr id="6" name="Content Placeholder 5">
            <a:extLst>
              <a:ext uri="{FF2B5EF4-FFF2-40B4-BE49-F238E27FC236}">
                <a16:creationId xmlns:a16="http://schemas.microsoft.com/office/drawing/2014/main" id="{4BB707DF-903E-4684-A3E7-8FFC5986A375}"/>
              </a:ext>
            </a:extLst>
          </p:cNvPr>
          <p:cNvSpPr>
            <a:spLocks noGrp="1"/>
          </p:cNvSpPr>
          <p:nvPr>
            <p:ph sz="quarter" idx="4"/>
          </p:nvPr>
        </p:nvSpPr>
        <p:spPr>
          <a:xfrm>
            <a:off x="7373783" y="1973589"/>
            <a:ext cx="4639736" cy="2910821"/>
          </a:xfrm>
        </p:spPr>
        <p:txBody>
          <a:bodyPr/>
          <a:lstStyle/>
          <a:p>
            <a:r>
              <a:rPr lang="en-US" sz="1800" b="0" i="0" dirty="0">
                <a:solidFill>
                  <a:srgbClr val="000000"/>
                </a:solidFill>
                <a:effectLst/>
                <a:latin typeface="Calibri" panose="020F0502020204030204" pitchFamily="34" charset="0"/>
              </a:rPr>
              <a:t>select </a:t>
            </a:r>
            <a:r>
              <a:rPr lang="en-US" sz="1800" b="0" i="0" dirty="0" err="1">
                <a:solidFill>
                  <a:srgbClr val="000000"/>
                </a:solidFill>
                <a:effectLst/>
                <a:latin typeface="Calibri" panose="020F0502020204030204" pitchFamily="34" charset="0"/>
              </a:rPr>
              <a:t>CI.Item_ID</a:t>
            </a:r>
            <a:r>
              <a:rPr lang="en-US" sz="1800" b="0" i="0" dirty="0">
                <a:solidFill>
                  <a:srgbClr val="000000"/>
                </a:solidFill>
                <a:effectLst/>
                <a:latin typeface="Calibri" panose="020F0502020204030204" pitchFamily="34" charset="0"/>
              </a:rPr>
              <a:t>, round(sum(</a:t>
            </a:r>
            <a:r>
              <a:rPr lang="en-US" sz="1800" b="0" i="0" dirty="0" err="1">
                <a:solidFill>
                  <a:srgbClr val="000000"/>
                </a:solidFill>
                <a:effectLst/>
                <a:latin typeface="Calibri" panose="020F0502020204030204" pitchFamily="34" charset="0"/>
              </a:rPr>
              <a:t>I.ItemPrice</a:t>
            </a:r>
            <a:r>
              <a:rPr lang="en-US" sz="1800" b="0" i="0" dirty="0">
                <a:solidFill>
                  <a:srgbClr val="000000"/>
                </a:solidFill>
                <a:effectLst/>
                <a:latin typeface="Calibri" panose="020F0502020204030204" pitchFamily="34" charset="0"/>
              </a:rPr>
              <a:t> * </a:t>
            </a:r>
            <a:r>
              <a:rPr lang="en-US" sz="1800" b="0" i="0" dirty="0" err="1">
                <a:solidFill>
                  <a:srgbClr val="000000"/>
                </a:solidFill>
                <a:effectLst/>
                <a:latin typeface="Calibri" panose="020F0502020204030204" pitchFamily="34" charset="0"/>
              </a:rPr>
              <a:t>CI.Quantity</a:t>
            </a:r>
            <a:r>
              <a:rPr lang="en-US" sz="1800" b="0" i="0" dirty="0">
                <a:solidFill>
                  <a:srgbClr val="000000"/>
                </a:solidFill>
                <a:effectLst/>
                <a:latin typeface="Calibri" panose="020F0502020204030204" pitchFamily="34" charset="0"/>
              </a:rPr>
              <a:t>),2) as Revenue from </a:t>
            </a:r>
            <a:r>
              <a:rPr lang="en-US" sz="1800" b="0" i="0" dirty="0" err="1">
                <a:solidFill>
                  <a:srgbClr val="000000"/>
                </a:solidFill>
                <a:effectLst/>
                <a:latin typeface="Calibri" panose="020F0502020204030204" pitchFamily="34" charset="0"/>
              </a:rPr>
              <a:t>CartItem</a:t>
            </a:r>
            <a:r>
              <a:rPr lang="en-US" sz="1800" b="0" i="0" dirty="0">
                <a:solidFill>
                  <a:srgbClr val="000000"/>
                </a:solidFill>
                <a:effectLst/>
                <a:latin typeface="Calibri" panose="020F0502020204030204" pitchFamily="34" charset="0"/>
              </a:rPr>
              <a:t> CI, Item I Where </a:t>
            </a:r>
            <a:r>
              <a:rPr lang="en-US" sz="1800" b="0" i="0" dirty="0" err="1">
                <a:solidFill>
                  <a:srgbClr val="000000"/>
                </a:solidFill>
                <a:effectLst/>
                <a:latin typeface="Calibri" panose="020F0502020204030204" pitchFamily="34" charset="0"/>
              </a:rPr>
              <a:t>CI.Item_ID</a:t>
            </a:r>
            <a:r>
              <a:rPr lang="en-US" sz="1800" b="0" i="0" dirty="0">
                <a:solidFill>
                  <a:srgbClr val="000000"/>
                </a:solidFill>
                <a:effectLst/>
                <a:latin typeface="Calibri" panose="020F0502020204030204" pitchFamily="34" charset="0"/>
              </a:rPr>
              <a:t> = </a:t>
            </a:r>
            <a:r>
              <a:rPr lang="en-US" sz="1800" b="0" i="0" dirty="0" err="1">
                <a:solidFill>
                  <a:srgbClr val="000000"/>
                </a:solidFill>
                <a:effectLst/>
                <a:latin typeface="Calibri" panose="020F0502020204030204" pitchFamily="34" charset="0"/>
              </a:rPr>
              <a:t>I.Item_ID</a:t>
            </a:r>
            <a:r>
              <a:rPr lang="en-US" sz="1800" b="0" i="0" dirty="0">
                <a:solidFill>
                  <a:srgbClr val="000000"/>
                </a:solidFill>
                <a:effectLst/>
                <a:latin typeface="Calibri" panose="020F0502020204030204" pitchFamily="34" charset="0"/>
              </a:rPr>
              <a:t> and </a:t>
            </a:r>
            <a:r>
              <a:rPr lang="en-US" sz="1800" b="0" i="0" dirty="0" err="1">
                <a:solidFill>
                  <a:srgbClr val="000000"/>
                </a:solidFill>
                <a:effectLst/>
                <a:latin typeface="Calibri" panose="020F0502020204030204" pitchFamily="34" charset="0"/>
              </a:rPr>
              <a:t>CI.Purchased</a:t>
            </a:r>
            <a:r>
              <a:rPr lang="en-US" sz="1800" b="0" i="0" dirty="0">
                <a:solidFill>
                  <a:srgbClr val="000000"/>
                </a:solidFill>
                <a:effectLst/>
                <a:latin typeface="Calibri" panose="020F0502020204030204" pitchFamily="34" charset="0"/>
              </a:rPr>
              <a:t> = TRUE Group by </a:t>
            </a:r>
            <a:r>
              <a:rPr lang="en-US" sz="1800" b="0" i="0" dirty="0" err="1">
                <a:solidFill>
                  <a:srgbClr val="000000"/>
                </a:solidFill>
                <a:effectLst/>
                <a:latin typeface="Calibri" panose="020F0502020204030204" pitchFamily="34" charset="0"/>
              </a:rPr>
              <a:t>CI.Item_ID</a:t>
            </a:r>
            <a:r>
              <a:rPr lang="en-US" sz="1800" b="0" i="0" dirty="0">
                <a:solidFill>
                  <a:srgbClr val="000000"/>
                </a:solidFill>
                <a:effectLst/>
                <a:latin typeface="Calibri" panose="020F0502020204030204" pitchFamily="34" charset="0"/>
              </a:rPr>
              <a:t> Order by Revenue desc Limit 5; </a:t>
            </a:r>
            <a:endParaRPr lang="en-US" dirty="0"/>
          </a:p>
        </p:txBody>
      </p:sp>
      <p:pic>
        <p:nvPicPr>
          <p:cNvPr id="8" name="Picture 7" descr="Text&#10;&#10;Description automatically generated">
            <a:extLst>
              <a:ext uri="{FF2B5EF4-FFF2-40B4-BE49-F238E27FC236}">
                <a16:creationId xmlns:a16="http://schemas.microsoft.com/office/drawing/2014/main" id="{9B0A4739-35F5-47A5-BDE9-1305C2295B48}"/>
              </a:ext>
            </a:extLst>
          </p:cNvPr>
          <p:cNvPicPr>
            <a:picLocks noChangeAspect="1"/>
          </p:cNvPicPr>
          <p:nvPr/>
        </p:nvPicPr>
        <p:blipFill>
          <a:blip r:embed="rId2"/>
          <a:stretch>
            <a:fillRect/>
          </a:stretch>
        </p:blipFill>
        <p:spPr>
          <a:xfrm>
            <a:off x="8339962" y="3791706"/>
            <a:ext cx="3407858" cy="2657866"/>
          </a:xfrm>
          <a:prstGeom prst="rect">
            <a:avLst/>
          </a:prstGeom>
        </p:spPr>
      </p:pic>
    </p:spTree>
    <p:extLst>
      <p:ext uri="{BB962C8B-B14F-4D97-AF65-F5344CB8AC3E}">
        <p14:creationId xmlns:p14="http://schemas.microsoft.com/office/powerpoint/2010/main" val="35289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0022-B75C-4942-A4C5-6445BCE359FF}"/>
              </a:ext>
            </a:extLst>
          </p:cNvPr>
          <p:cNvSpPr>
            <a:spLocks noGrp="1"/>
          </p:cNvSpPr>
          <p:nvPr>
            <p:ph type="title"/>
          </p:nvPr>
        </p:nvSpPr>
        <p:spPr/>
        <p:txBody>
          <a:bodyPr/>
          <a:lstStyle/>
          <a:p>
            <a:r>
              <a:rPr lang="en-US" dirty="0"/>
              <a:t>Queries and Data </a:t>
            </a:r>
          </a:p>
        </p:txBody>
      </p:sp>
      <p:sp>
        <p:nvSpPr>
          <p:cNvPr id="3" name="Text Placeholder 2">
            <a:extLst>
              <a:ext uri="{FF2B5EF4-FFF2-40B4-BE49-F238E27FC236}">
                <a16:creationId xmlns:a16="http://schemas.microsoft.com/office/drawing/2014/main" id="{10216B8F-1F73-4639-86BC-3E2DF967C03E}"/>
              </a:ext>
            </a:extLst>
          </p:cNvPr>
          <p:cNvSpPr>
            <a:spLocks noGrp="1"/>
          </p:cNvSpPr>
          <p:nvPr>
            <p:ph type="body" idx="1"/>
          </p:nvPr>
        </p:nvSpPr>
        <p:spPr/>
        <p:txBody>
          <a:bodyPr/>
          <a:lstStyle/>
          <a:p>
            <a:r>
              <a:rPr lang="en-US" sz="1800" b="1" i="0" dirty="0">
                <a:solidFill>
                  <a:srgbClr val="000000"/>
                </a:solidFill>
                <a:effectLst/>
                <a:latin typeface="Calibri" panose="020F0502020204030204" pitchFamily="34" charset="0"/>
              </a:rPr>
              <a:t>Locate all the sellers in Louisiana </a:t>
            </a:r>
            <a:endParaRPr lang="en-US" b="1" dirty="0"/>
          </a:p>
        </p:txBody>
      </p:sp>
      <p:sp>
        <p:nvSpPr>
          <p:cNvPr id="4" name="Content Placeholder 3">
            <a:extLst>
              <a:ext uri="{FF2B5EF4-FFF2-40B4-BE49-F238E27FC236}">
                <a16:creationId xmlns:a16="http://schemas.microsoft.com/office/drawing/2014/main" id="{68D40BC7-F0F8-4B3E-B7C0-8EE61A65519C}"/>
              </a:ext>
            </a:extLst>
          </p:cNvPr>
          <p:cNvSpPr>
            <a:spLocks noGrp="1"/>
          </p:cNvSpPr>
          <p:nvPr>
            <p:ph sz="half" idx="2"/>
          </p:nvPr>
        </p:nvSpPr>
        <p:spPr/>
        <p:txBody>
          <a:bodyPr/>
          <a:lstStyle/>
          <a:p>
            <a:r>
              <a:rPr lang="en-US" dirty="0"/>
              <a:t>Tables Query Uses:</a:t>
            </a:r>
          </a:p>
          <a:p>
            <a:pPr lvl="1">
              <a:buFont typeface="Arial" panose="020B0604020202020204" pitchFamily="34" charset="0"/>
              <a:buChar char="•"/>
            </a:pPr>
            <a:r>
              <a:rPr lang="en-US" dirty="0"/>
              <a:t>Address</a:t>
            </a:r>
          </a:p>
          <a:p>
            <a:pPr lvl="1">
              <a:buFont typeface="Arial" panose="020B0604020202020204" pitchFamily="34" charset="0"/>
              <a:buChar char="•"/>
            </a:pPr>
            <a:r>
              <a:rPr lang="en-US" dirty="0"/>
              <a:t>Account</a:t>
            </a:r>
          </a:p>
          <a:p>
            <a:r>
              <a:rPr lang="en-US" dirty="0"/>
              <a:t>Purpose: As a customer query, some people like to buy local, or an advertiser can use this query to help show customers.</a:t>
            </a:r>
          </a:p>
        </p:txBody>
      </p:sp>
      <p:sp>
        <p:nvSpPr>
          <p:cNvPr id="6" name="Content Placeholder 5">
            <a:extLst>
              <a:ext uri="{FF2B5EF4-FFF2-40B4-BE49-F238E27FC236}">
                <a16:creationId xmlns:a16="http://schemas.microsoft.com/office/drawing/2014/main" id="{98C2F20A-D930-4595-B938-D88786D4F5A5}"/>
              </a:ext>
            </a:extLst>
          </p:cNvPr>
          <p:cNvSpPr>
            <a:spLocks noGrp="1"/>
          </p:cNvSpPr>
          <p:nvPr>
            <p:ph sz="quarter" idx="4"/>
          </p:nvPr>
        </p:nvSpPr>
        <p:spPr>
          <a:xfrm>
            <a:off x="7656587" y="1893045"/>
            <a:ext cx="4639736" cy="2910821"/>
          </a:xfrm>
        </p:spPr>
        <p:txBody>
          <a:bodyPr/>
          <a:lstStyle/>
          <a:p>
            <a:pPr algn="l" rtl="0" fontAlgn="base">
              <a:lnSpc>
                <a:spcPct val="100000"/>
              </a:lnSpc>
            </a:pPr>
            <a:r>
              <a:rPr lang="en-US" sz="1800" b="0" i="0" dirty="0">
                <a:solidFill>
                  <a:srgbClr val="000000"/>
                </a:solidFill>
                <a:effectLst/>
                <a:latin typeface="Calibri" panose="020F0502020204030204" pitchFamily="34" charset="0"/>
              </a:rPr>
              <a:t>select </a:t>
            </a:r>
            <a:r>
              <a:rPr lang="en-US" sz="1800" b="0" i="0" dirty="0" err="1">
                <a:solidFill>
                  <a:srgbClr val="000000"/>
                </a:solidFill>
                <a:effectLst/>
                <a:latin typeface="Calibri" panose="020F0502020204030204" pitchFamily="34" charset="0"/>
              </a:rPr>
              <a:t>ac.Account_ID</a:t>
            </a:r>
            <a:r>
              <a:rPr lang="en-US" sz="1800" b="0" i="0" dirty="0">
                <a:solidFill>
                  <a:srgbClr val="000000"/>
                </a:solidFill>
                <a:effectLst/>
                <a:latin typeface="Calibri" panose="020F0502020204030204" pitchFamily="34" charset="0"/>
              </a:rPr>
              <a:t> </a:t>
            </a:r>
          </a:p>
          <a:p>
            <a:pPr algn="l" rtl="0" fontAlgn="base">
              <a:lnSpc>
                <a:spcPct val="100000"/>
              </a:lnSpc>
            </a:pPr>
            <a:r>
              <a:rPr lang="en-US" sz="1800" b="0" i="0" dirty="0">
                <a:solidFill>
                  <a:srgbClr val="000000"/>
                </a:solidFill>
                <a:effectLst/>
                <a:latin typeface="Calibri" panose="020F0502020204030204" pitchFamily="34" charset="0"/>
              </a:rPr>
              <a:t>from Account ac </a:t>
            </a:r>
          </a:p>
          <a:p>
            <a:pPr algn="l" rtl="0" fontAlgn="base">
              <a:lnSpc>
                <a:spcPct val="100000"/>
              </a:lnSpc>
            </a:pPr>
            <a:r>
              <a:rPr lang="en-US" sz="1800" b="0" i="0" dirty="0">
                <a:solidFill>
                  <a:srgbClr val="000000"/>
                </a:solidFill>
                <a:effectLst/>
                <a:latin typeface="Calibri" panose="020F0502020204030204" pitchFamily="34" charset="0"/>
              </a:rPr>
              <a:t>left join Address ad </a:t>
            </a:r>
          </a:p>
          <a:p>
            <a:pPr algn="l" rtl="0" fontAlgn="base">
              <a:lnSpc>
                <a:spcPct val="100000"/>
              </a:lnSpc>
            </a:pPr>
            <a:r>
              <a:rPr lang="en-US" sz="1800" b="0" i="0" dirty="0">
                <a:solidFill>
                  <a:srgbClr val="000000"/>
                </a:solidFill>
                <a:effectLst/>
                <a:latin typeface="Calibri" panose="020F0502020204030204" pitchFamily="34" charset="0"/>
              </a:rPr>
              <a:t>on </a:t>
            </a:r>
            <a:r>
              <a:rPr lang="en-US" sz="1800" b="0" i="0" dirty="0" err="1">
                <a:solidFill>
                  <a:srgbClr val="000000"/>
                </a:solidFill>
                <a:effectLst/>
                <a:latin typeface="Calibri" panose="020F0502020204030204" pitchFamily="34" charset="0"/>
              </a:rPr>
              <a:t>ac.Account_ID</a:t>
            </a:r>
            <a:r>
              <a:rPr lang="en-US" sz="1800" b="0" i="0" dirty="0">
                <a:solidFill>
                  <a:srgbClr val="000000"/>
                </a:solidFill>
                <a:effectLst/>
                <a:latin typeface="Calibri" panose="020F0502020204030204" pitchFamily="34" charset="0"/>
              </a:rPr>
              <a:t> = </a:t>
            </a:r>
            <a:r>
              <a:rPr lang="en-US" sz="1800" b="0" i="0" dirty="0" err="1">
                <a:solidFill>
                  <a:srgbClr val="000000"/>
                </a:solidFill>
                <a:effectLst/>
                <a:latin typeface="Calibri" panose="020F0502020204030204" pitchFamily="34" charset="0"/>
              </a:rPr>
              <a:t>ad.Account_ID</a:t>
            </a:r>
            <a:r>
              <a:rPr lang="en-US" sz="1800" b="0" i="0" dirty="0">
                <a:solidFill>
                  <a:srgbClr val="000000"/>
                </a:solidFill>
                <a:effectLst/>
                <a:latin typeface="Calibri" panose="020F0502020204030204" pitchFamily="34" charset="0"/>
              </a:rPr>
              <a:t> </a:t>
            </a:r>
          </a:p>
          <a:p>
            <a:pPr algn="l" rtl="0" fontAlgn="base">
              <a:lnSpc>
                <a:spcPct val="100000"/>
              </a:lnSpc>
            </a:pPr>
            <a:r>
              <a:rPr lang="en-US" sz="1800" b="0" i="0" dirty="0">
                <a:solidFill>
                  <a:srgbClr val="000000"/>
                </a:solidFill>
                <a:effectLst/>
                <a:latin typeface="Calibri" panose="020F0502020204030204" pitchFamily="34" charset="0"/>
              </a:rPr>
              <a:t>where </a:t>
            </a:r>
            <a:r>
              <a:rPr lang="en-US" sz="1800" b="0" i="0" dirty="0" err="1">
                <a:solidFill>
                  <a:srgbClr val="000000"/>
                </a:solidFill>
                <a:effectLst/>
                <a:latin typeface="Calibri" panose="020F0502020204030204" pitchFamily="34" charset="0"/>
              </a:rPr>
              <a:t>ad.State</a:t>
            </a:r>
            <a:r>
              <a:rPr lang="en-US" sz="1800" b="0" i="0" dirty="0">
                <a:solidFill>
                  <a:srgbClr val="000000"/>
                </a:solidFill>
                <a:effectLst/>
                <a:latin typeface="Calibri" panose="020F0502020204030204" pitchFamily="34" charset="0"/>
              </a:rPr>
              <a:t> = "Louisiana" </a:t>
            </a:r>
          </a:p>
          <a:p>
            <a:pPr algn="l" rtl="0" fontAlgn="base">
              <a:lnSpc>
                <a:spcPct val="100000"/>
              </a:lnSpc>
            </a:pPr>
            <a:r>
              <a:rPr lang="en-US" sz="1800" b="0" i="0" dirty="0">
                <a:solidFill>
                  <a:srgbClr val="000000"/>
                </a:solidFill>
                <a:effectLst/>
                <a:latin typeface="Calibri" panose="020F0502020204030204" pitchFamily="34" charset="0"/>
              </a:rPr>
              <a:t>and </a:t>
            </a:r>
            <a:r>
              <a:rPr lang="en-US" sz="1800" b="0" i="0" dirty="0" err="1">
                <a:solidFill>
                  <a:srgbClr val="000000"/>
                </a:solidFill>
                <a:effectLst/>
                <a:latin typeface="Calibri" panose="020F0502020204030204" pitchFamily="34" charset="0"/>
              </a:rPr>
              <a:t>ac.IsSeller</a:t>
            </a:r>
            <a:r>
              <a:rPr lang="en-US" sz="1800" b="0" i="0" dirty="0">
                <a:solidFill>
                  <a:srgbClr val="000000"/>
                </a:solidFill>
                <a:effectLst/>
                <a:latin typeface="Calibri" panose="020F0502020204030204" pitchFamily="34" charset="0"/>
              </a:rPr>
              <a:t> = TRUE;</a:t>
            </a:r>
            <a:endParaRPr lang="en-US" dirty="0"/>
          </a:p>
        </p:txBody>
      </p:sp>
      <p:pic>
        <p:nvPicPr>
          <p:cNvPr id="8" name="Picture 7" descr="A picture containing diagram&#10;&#10;Description automatically generated">
            <a:extLst>
              <a:ext uri="{FF2B5EF4-FFF2-40B4-BE49-F238E27FC236}">
                <a16:creationId xmlns:a16="http://schemas.microsoft.com/office/drawing/2014/main" id="{EA3E15E4-54B6-4D23-87D7-59A0FD137F0E}"/>
              </a:ext>
            </a:extLst>
          </p:cNvPr>
          <p:cNvPicPr>
            <a:picLocks noChangeAspect="1"/>
          </p:cNvPicPr>
          <p:nvPr/>
        </p:nvPicPr>
        <p:blipFill>
          <a:blip r:embed="rId2"/>
          <a:stretch>
            <a:fillRect/>
          </a:stretch>
        </p:blipFill>
        <p:spPr>
          <a:xfrm>
            <a:off x="7656587" y="4514620"/>
            <a:ext cx="2991947" cy="1881728"/>
          </a:xfrm>
          <a:prstGeom prst="rect">
            <a:avLst/>
          </a:prstGeom>
        </p:spPr>
      </p:pic>
    </p:spTree>
    <p:extLst>
      <p:ext uri="{BB962C8B-B14F-4D97-AF65-F5344CB8AC3E}">
        <p14:creationId xmlns:p14="http://schemas.microsoft.com/office/powerpoint/2010/main" val="88225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727D-23CF-464A-BF22-94121A4AE571}"/>
              </a:ext>
            </a:extLst>
          </p:cNvPr>
          <p:cNvSpPr>
            <a:spLocks noGrp="1"/>
          </p:cNvSpPr>
          <p:nvPr>
            <p:ph type="title"/>
          </p:nvPr>
        </p:nvSpPr>
        <p:spPr/>
        <p:txBody>
          <a:bodyPr/>
          <a:lstStyle/>
          <a:p>
            <a:r>
              <a:rPr lang="en-US" dirty="0"/>
              <a:t>Queries and Data </a:t>
            </a:r>
          </a:p>
        </p:txBody>
      </p:sp>
      <p:sp>
        <p:nvSpPr>
          <p:cNvPr id="3" name="Content Placeholder 2">
            <a:extLst>
              <a:ext uri="{FF2B5EF4-FFF2-40B4-BE49-F238E27FC236}">
                <a16:creationId xmlns:a16="http://schemas.microsoft.com/office/drawing/2014/main" id="{9A3EC12D-8F0E-44D6-9AA1-AE817163FAFE}"/>
              </a:ext>
            </a:extLst>
          </p:cNvPr>
          <p:cNvSpPr>
            <a:spLocks noGrp="1"/>
          </p:cNvSpPr>
          <p:nvPr>
            <p:ph idx="1"/>
          </p:nvPr>
        </p:nvSpPr>
        <p:spPr>
          <a:xfrm>
            <a:off x="1097280" y="2108201"/>
            <a:ext cx="3774971" cy="3760891"/>
          </a:xfrm>
        </p:spPr>
        <p:txBody>
          <a:bodyPr/>
          <a:lstStyle/>
          <a:p>
            <a:r>
              <a:rPr lang="en-US" sz="1800" b="1" i="0" dirty="0">
                <a:solidFill>
                  <a:srgbClr val="000000"/>
                </a:solidFill>
                <a:effectLst/>
                <a:latin typeface="Calibri" panose="020F0502020204030204" pitchFamily="34" charset="0"/>
              </a:rPr>
              <a:t>Top 50% of states with highest number of orders</a:t>
            </a:r>
          </a:p>
          <a:p>
            <a:r>
              <a:rPr lang="en-US" dirty="0"/>
              <a:t>Tables Query Uses:</a:t>
            </a:r>
          </a:p>
          <a:p>
            <a:pPr lvl="1">
              <a:buFont typeface="Arial" panose="020B0604020202020204" pitchFamily="34" charset="0"/>
              <a:buChar char="•"/>
            </a:pPr>
            <a:r>
              <a:rPr lang="en-US" dirty="0" err="1"/>
              <a:t>CartItem</a:t>
            </a:r>
            <a:endParaRPr lang="en-US" dirty="0"/>
          </a:p>
          <a:p>
            <a:pPr lvl="1">
              <a:buFont typeface="Arial" panose="020B0604020202020204" pitchFamily="34" charset="0"/>
              <a:buChar char="•"/>
            </a:pPr>
            <a:r>
              <a:rPr lang="en-US" dirty="0"/>
              <a:t>Address</a:t>
            </a:r>
          </a:p>
          <a:p>
            <a:pPr marL="201168" lvl="1" indent="0">
              <a:buNone/>
            </a:pPr>
            <a:r>
              <a:rPr lang="en-US" dirty="0"/>
              <a:t>Purpose: Allows Sellers to know where distributors should be set up to optimize shipping costs.</a:t>
            </a:r>
          </a:p>
          <a:p>
            <a:endParaRPr lang="en-US" dirty="0"/>
          </a:p>
        </p:txBody>
      </p:sp>
      <p:sp>
        <p:nvSpPr>
          <p:cNvPr id="6" name="TextBox 5">
            <a:extLst>
              <a:ext uri="{FF2B5EF4-FFF2-40B4-BE49-F238E27FC236}">
                <a16:creationId xmlns:a16="http://schemas.microsoft.com/office/drawing/2014/main" id="{9B4E265C-F0DA-4C8D-A24A-D50E416401BA}"/>
              </a:ext>
            </a:extLst>
          </p:cNvPr>
          <p:cNvSpPr txBox="1"/>
          <p:nvPr/>
        </p:nvSpPr>
        <p:spPr>
          <a:xfrm>
            <a:off x="7748833" y="1991772"/>
            <a:ext cx="4003936" cy="2862322"/>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Select </a:t>
            </a:r>
            <a:r>
              <a:rPr lang="en-US" sz="1800" b="0" i="0" dirty="0" err="1">
                <a:solidFill>
                  <a:srgbClr val="000000"/>
                </a:solidFill>
                <a:effectLst/>
                <a:latin typeface="Calibri" panose="020F0502020204030204" pitchFamily="34" charset="0"/>
              </a:rPr>
              <a:t>A.State</a:t>
            </a:r>
            <a:r>
              <a:rPr lang="en-US" sz="1800" b="0" i="0" dirty="0">
                <a:solidFill>
                  <a:srgbClr val="000000"/>
                </a:solidFill>
                <a:effectLst/>
                <a:latin typeface="Calibri" panose="020F0502020204030204" pitchFamily="34" charset="0"/>
              </a:rPr>
              <a:t>, Count(</a:t>
            </a:r>
            <a:r>
              <a:rPr lang="en-US" sz="1800" b="0" i="0" dirty="0" err="1">
                <a:solidFill>
                  <a:srgbClr val="000000"/>
                </a:solidFill>
                <a:effectLst/>
                <a:latin typeface="Calibri" panose="020F0502020204030204" pitchFamily="34" charset="0"/>
              </a:rPr>
              <a:t>A.State</a:t>
            </a:r>
            <a:r>
              <a:rPr lang="en-US" sz="1800" b="0" i="0" dirty="0">
                <a:solidFill>
                  <a:srgbClr val="000000"/>
                </a:solidFill>
                <a:effectLst/>
                <a:latin typeface="Calibri" panose="020F0502020204030204" pitchFamily="34" charset="0"/>
              </a:rPr>
              <a:t>) as </a:t>
            </a:r>
            <a:r>
              <a:rPr lang="en-US" sz="1800" b="0" i="0" dirty="0" err="1">
                <a:solidFill>
                  <a:srgbClr val="000000"/>
                </a:solidFill>
                <a:effectLst/>
                <a:latin typeface="Calibri" panose="020F0502020204030204" pitchFamily="34" charset="0"/>
              </a:rPr>
              <a:t>numOrders</a:t>
            </a:r>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From (Address as A)</a:t>
            </a:r>
          </a:p>
          <a:p>
            <a:r>
              <a:rPr lang="en-US" sz="1800" b="0" i="0" dirty="0">
                <a:solidFill>
                  <a:srgbClr val="000000"/>
                </a:solidFill>
                <a:effectLst/>
                <a:latin typeface="Calibri" panose="020F0502020204030204" pitchFamily="34" charset="0"/>
              </a:rPr>
              <a:t>Right Join (</a:t>
            </a:r>
            <a:r>
              <a:rPr lang="en-US" sz="1800" b="0" i="0" dirty="0" err="1">
                <a:solidFill>
                  <a:srgbClr val="000000"/>
                </a:solidFill>
                <a:effectLst/>
                <a:latin typeface="Calibri" panose="020F0502020204030204" pitchFamily="34" charset="0"/>
              </a:rPr>
              <a:t>CartItem</a:t>
            </a:r>
            <a:r>
              <a:rPr lang="en-US" sz="1800" b="0" i="0" dirty="0">
                <a:solidFill>
                  <a:srgbClr val="000000"/>
                </a:solidFill>
                <a:effectLst/>
                <a:latin typeface="Calibri" panose="020F0502020204030204" pitchFamily="34" charset="0"/>
              </a:rPr>
              <a:t> as CI)</a:t>
            </a:r>
          </a:p>
          <a:p>
            <a:r>
              <a:rPr lang="en-US" sz="1800" b="0" i="0" dirty="0">
                <a:solidFill>
                  <a:srgbClr val="000000"/>
                </a:solidFill>
                <a:effectLst/>
                <a:latin typeface="Calibri" panose="020F0502020204030204" pitchFamily="34" charset="0"/>
              </a:rPr>
              <a:t>on </a:t>
            </a:r>
            <a:r>
              <a:rPr lang="en-US" sz="1800" b="0" i="0" dirty="0" err="1">
                <a:solidFill>
                  <a:srgbClr val="000000"/>
                </a:solidFill>
                <a:effectLst/>
                <a:latin typeface="Calibri" panose="020F0502020204030204" pitchFamily="34" charset="0"/>
              </a:rPr>
              <a:t>A.Address_ID</a:t>
            </a:r>
            <a:r>
              <a:rPr lang="en-US" sz="1800" b="0" i="0" dirty="0">
                <a:solidFill>
                  <a:srgbClr val="000000"/>
                </a:solidFill>
                <a:effectLst/>
                <a:latin typeface="Calibri" panose="020F0502020204030204" pitchFamily="34" charset="0"/>
              </a:rPr>
              <a:t> = </a:t>
            </a:r>
            <a:r>
              <a:rPr lang="en-US" sz="1800" b="0" i="0" dirty="0" err="1">
                <a:solidFill>
                  <a:srgbClr val="000000"/>
                </a:solidFill>
                <a:effectLst/>
                <a:latin typeface="Calibri" panose="020F0502020204030204" pitchFamily="34" charset="0"/>
              </a:rPr>
              <a:t>CI.Address_ID</a:t>
            </a:r>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Where </a:t>
            </a:r>
            <a:r>
              <a:rPr lang="en-US" sz="1800" b="0" i="0" dirty="0" err="1">
                <a:solidFill>
                  <a:srgbClr val="000000"/>
                </a:solidFill>
                <a:effectLst/>
                <a:latin typeface="Calibri" panose="020F0502020204030204" pitchFamily="34" charset="0"/>
              </a:rPr>
              <a:t>CI.OrderStatus</a:t>
            </a:r>
            <a:r>
              <a:rPr lang="en-US" sz="1800" b="0" i="0" dirty="0">
                <a:solidFill>
                  <a:srgbClr val="000000"/>
                </a:solidFill>
                <a:effectLst/>
                <a:latin typeface="Calibri" panose="020F0502020204030204" pitchFamily="34" charset="0"/>
              </a:rPr>
              <a:t> in ("pending", "processed")</a:t>
            </a:r>
          </a:p>
          <a:p>
            <a:r>
              <a:rPr lang="en-US" sz="1800" b="0" i="0" dirty="0">
                <a:solidFill>
                  <a:srgbClr val="000000"/>
                </a:solidFill>
                <a:effectLst/>
                <a:latin typeface="Calibri" panose="020F0502020204030204" pitchFamily="34" charset="0"/>
              </a:rPr>
              <a:t>Group by </a:t>
            </a:r>
            <a:r>
              <a:rPr lang="en-US" sz="1800" b="0" i="0" dirty="0" err="1">
                <a:solidFill>
                  <a:srgbClr val="000000"/>
                </a:solidFill>
                <a:effectLst/>
                <a:latin typeface="Calibri" panose="020F0502020204030204" pitchFamily="34" charset="0"/>
              </a:rPr>
              <a:t>A.State</a:t>
            </a:r>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Having </a:t>
            </a:r>
            <a:r>
              <a:rPr lang="en-US" sz="1800" b="0" i="0" dirty="0" err="1">
                <a:solidFill>
                  <a:srgbClr val="000000"/>
                </a:solidFill>
                <a:effectLst/>
                <a:latin typeface="Calibri" panose="020F0502020204030204" pitchFamily="34" charset="0"/>
              </a:rPr>
              <a:t>numOrders</a:t>
            </a:r>
            <a:r>
              <a:rPr lang="en-US" sz="1800" b="0" i="0" dirty="0">
                <a:solidFill>
                  <a:srgbClr val="000000"/>
                </a:solidFill>
                <a:effectLst/>
                <a:latin typeface="Calibri" panose="020F0502020204030204" pitchFamily="34" charset="0"/>
              </a:rPr>
              <a:t> &gt; Avg(</a:t>
            </a:r>
            <a:r>
              <a:rPr lang="en-US" sz="1800" b="0" i="0" dirty="0" err="1">
                <a:solidFill>
                  <a:srgbClr val="000000"/>
                </a:solidFill>
                <a:effectLst/>
                <a:latin typeface="Calibri" panose="020F0502020204030204" pitchFamily="34" charset="0"/>
              </a:rPr>
              <a:t>numOrders</a:t>
            </a:r>
            <a:r>
              <a:rPr lang="en-US" sz="1800" b="0" i="0" dirty="0">
                <a:solidFill>
                  <a:srgbClr val="000000"/>
                </a:solidFill>
                <a:effectLst/>
                <a:latin typeface="Calibri" panose="020F0502020204030204" pitchFamily="34" charset="0"/>
              </a:rPr>
              <a:t>)</a:t>
            </a:r>
          </a:p>
          <a:p>
            <a:r>
              <a:rPr lang="en-US" sz="1800" b="0" i="0" dirty="0">
                <a:solidFill>
                  <a:srgbClr val="000000"/>
                </a:solidFill>
                <a:effectLst/>
                <a:latin typeface="Calibri" panose="020F0502020204030204" pitchFamily="34" charset="0"/>
              </a:rPr>
              <a:t>Order by </a:t>
            </a:r>
            <a:r>
              <a:rPr lang="en-US" sz="1800" b="0" i="0" dirty="0" err="1">
                <a:solidFill>
                  <a:srgbClr val="000000"/>
                </a:solidFill>
                <a:effectLst/>
                <a:latin typeface="Calibri" panose="020F0502020204030204" pitchFamily="34" charset="0"/>
              </a:rPr>
              <a:t>numOrders</a:t>
            </a:r>
            <a:r>
              <a:rPr lang="en-US" sz="1800" b="0" i="0" dirty="0">
                <a:solidFill>
                  <a:srgbClr val="000000"/>
                </a:solidFill>
                <a:effectLst/>
                <a:latin typeface="Calibri" panose="020F0502020204030204" pitchFamily="34" charset="0"/>
              </a:rPr>
              <a:t> desc;</a:t>
            </a:r>
            <a:endParaRPr lang="en-US" dirty="0"/>
          </a:p>
        </p:txBody>
      </p:sp>
      <p:pic>
        <p:nvPicPr>
          <p:cNvPr id="7" name="Picture 6" descr="A picture containing text&#10;&#10;Description automatically generated">
            <a:extLst>
              <a:ext uri="{FF2B5EF4-FFF2-40B4-BE49-F238E27FC236}">
                <a16:creationId xmlns:a16="http://schemas.microsoft.com/office/drawing/2014/main" id="{9C687FF0-4C51-4917-9B58-A3ADECC71584}"/>
              </a:ext>
            </a:extLst>
          </p:cNvPr>
          <p:cNvPicPr>
            <a:picLocks noChangeAspect="1"/>
          </p:cNvPicPr>
          <p:nvPr/>
        </p:nvPicPr>
        <p:blipFill>
          <a:blip r:embed="rId2"/>
          <a:stretch>
            <a:fillRect/>
          </a:stretch>
        </p:blipFill>
        <p:spPr>
          <a:xfrm>
            <a:off x="4872251" y="1910409"/>
            <a:ext cx="2782314" cy="4439702"/>
          </a:xfrm>
          <a:prstGeom prst="rect">
            <a:avLst/>
          </a:prstGeom>
        </p:spPr>
      </p:pic>
    </p:spTree>
    <p:extLst>
      <p:ext uri="{BB962C8B-B14F-4D97-AF65-F5344CB8AC3E}">
        <p14:creationId xmlns:p14="http://schemas.microsoft.com/office/powerpoint/2010/main" val="209199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7481-BE80-7F4A-B635-3AE3AAA301B2}"/>
              </a:ext>
            </a:extLst>
          </p:cNvPr>
          <p:cNvSpPr>
            <a:spLocks noGrp="1"/>
          </p:cNvSpPr>
          <p:nvPr>
            <p:ph type="title"/>
          </p:nvPr>
        </p:nvSpPr>
        <p:spPr/>
        <p:txBody>
          <a:bodyPr/>
          <a:lstStyle/>
          <a:p>
            <a:r>
              <a:rPr lang="en-US" dirty="0"/>
              <a:t>Queries and Data Continued</a:t>
            </a:r>
          </a:p>
        </p:txBody>
      </p:sp>
      <p:sp>
        <p:nvSpPr>
          <p:cNvPr id="3" name="Content Placeholder 2">
            <a:extLst>
              <a:ext uri="{FF2B5EF4-FFF2-40B4-BE49-F238E27FC236}">
                <a16:creationId xmlns:a16="http://schemas.microsoft.com/office/drawing/2014/main" id="{B51239BE-992F-4743-B0F1-538FD0C8A889}"/>
              </a:ext>
            </a:extLst>
          </p:cNvPr>
          <p:cNvSpPr>
            <a:spLocks noGrp="1"/>
          </p:cNvSpPr>
          <p:nvPr>
            <p:ph idx="1"/>
          </p:nvPr>
        </p:nvSpPr>
        <p:spPr>
          <a:xfrm>
            <a:off x="1097280" y="2108201"/>
            <a:ext cx="4062549" cy="3760891"/>
          </a:xfrm>
        </p:spPr>
        <p:txBody>
          <a:bodyPr>
            <a:normAutofit/>
          </a:bodyPr>
          <a:lstStyle/>
          <a:p>
            <a:r>
              <a:rPr lang="en-US" b="1" dirty="0"/>
              <a:t>Most Expensive Item Per Category</a:t>
            </a:r>
          </a:p>
          <a:p>
            <a:r>
              <a:rPr lang="en-US" dirty="0"/>
              <a:t>Tables Query Uses:</a:t>
            </a:r>
          </a:p>
          <a:p>
            <a:pPr lvl="1">
              <a:buFont typeface="Arial" panose="020B0604020202020204" pitchFamily="34" charset="0"/>
              <a:buChar char="•"/>
            </a:pPr>
            <a:r>
              <a:rPr lang="en-US" dirty="0"/>
              <a:t>Item</a:t>
            </a:r>
          </a:p>
          <a:p>
            <a:pPr>
              <a:buFont typeface="Arial" panose="020B0604020202020204" pitchFamily="34" charset="0"/>
              <a:buChar char="•"/>
            </a:pPr>
            <a:r>
              <a:rPr lang="en-US" dirty="0"/>
              <a:t>Purpose: Great for tracking the most expensive Item in each categories. Queries similar to this could be used for sorting from lowest to highest price </a:t>
            </a:r>
          </a:p>
        </p:txBody>
      </p:sp>
      <p:sp>
        <p:nvSpPr>
          <p:cNvPr id="4" name="Rectangle 3">
            <a:extLst>
              <a:ext uri="{FF2B5EF4-FFF2-40B4-BE49-F238E27FC236}">
                <a16:creationId xmlns:a16="http://schemas.microsoft.com/office/drawing/2014/main" id="{ECC35B50-6E7F-ED4D-A1B7-9EC2E371BBE0}"/>
              </a:ext>
            </a:extLst>
          </p:cNvPr>
          <p:cNvSpPr/>
          <p:nvPr/>
        </p:nvSpPr>
        <p:spPr>
          <a:xfrm>
            <a:off x="5696857" y="4933284"/>
            <a:ext cx="6096000" cy="1200329"/>
          </a:xfrm>
          <a:prstGeom prst="rect">
            <a:avLst/>
          </a:prstGeom>
        </p:spPr>
        <p:txBody>
          <a:bodyPr>
            <a:spAutoFit/>
          </a:bodyPr>
          <a:lstStyle/>
          <a:p>
            <a:r>
              <a:rPr lang="en-US" b="1" dirty="0">
                <a:latin typeface="Menlo" panose="020B0609030804020204" pitchFamily="49" charset="0"/>
                <a:ea typeface="Menlo" panose="020B0609030804020204" pitchFamily="49" charset="0"/>
                <a:cs typeface="Menlo" panose="020B0609030804020204" pitchFamily="49" charset="0"/>
              </a:rPr>
              <a:t>Select</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Category,Item_ID</a:t>
            </a:r>
            <a:r>
              <a:rPr lang="en-US" dirty="0">
                <a:latin typeface="Menlo" panose="020B0609030804020204" pitchFamily="49" charset="0"/>
                <a:ea typeface="Menlo" panose="020B0609030804020204" pitchFamily="49" charset="0"/>
                <a:cs typeface="Menlo" panose="020B0609030804020204" pitchFamily="49" charset="0"/>
              </a:rPr>
              <a:t>, MAX(</a:t>
            </a:r>
            <a:r>
              <a:rPr lang="en-US" dirty="0" err="1">
                <a:latin typeface="Menlo" panose="020B0609030804020204" pitchFamily="49" charset="0"/>
                <a:ea typeface="Menlo" panose="020B0609030804020204" pitchFamily="49" charset="0"/>
                <a:cs typeface="Menlo" panose="020B0609030804020204" pitchFamily="49" charset="0"/>
              </a:rPr>
              <a:t>ItemPrice</a:t>
            </a:r>
            <a:r>
              <a:rPr lang="en-US" dirty="0">
                <a:latin typeface="Menlo" panose="020B0609030804020204" pitchFamily="49" charset="0"/>
                <a:ea typeface="Menlo" panose="020B0609030804020204" pitchFamily="49" charset="0"/>
                <a:cs typeface="Menlo" panose="020B0609030804020204" pitchFamily="49" charset="0"/>
              </a:rPr>
              <a:t>) as </a:t>
            </a:r>
            <a:r>
              <a:rPr lang="en-US" dirty="0" err="1">
                <a:latin typeface="Menlo" panose="020B0609030804020204" pitchFamily="49" charset="0"/>
                <a:ea typeface="Menlo" panose="020B0609030804020204" pitchFamily="49" charset="0"/>
                <a:cs typeface="Menlo" panose="020B0609030804020204" pitchFamily="49" charset="0"/>
              </a:rPr>
              <a:t>Tot_Price</a:t>
            </a:r>
            <a:r>
              <a:rPr lang="en-US" dirty="0">
                <a:latin typeface="Menlo" panose="020B0609030804020204" pitchFamily="49" charset="0"/>
                <a:ea typeface="Menlo" panose="020B0609030804020204" pitchFamily="49" charset="0"/>
                <a:cs typeface="Menlo" panose="020B0609030804020204" pitchFamily="49" charset="0"/>
              </a:rPr>
              <a:t> </a:t>
            </a:r>
          </a:p>
          <a:p>
            <a:r>
              <a:rPr lang="en-US" b="1" dirty="0">
                <a:latin typeface="Menlo" panose="020B0609030804020204" pitchFamily="49" charset="0"/>
                <a:ea typeface="Menlo" panose="020B0609030804020204" pitchFamily="49" charset="0"/>
                <a:cs typeface="Menlo" panose="020B0609030804020204" pitchFamily="49" charset="0"/>
              </a:rPr>
              <a:t>From</a:t>
            </a:r>
            <a:r>
              <a:rPr lang="en-US" dirty="0">
                <a:latin typeface="Menlo" panose="020B0609030804020204" pitchFamily="49" charset="0"/>
                <a:ea typeface="Menlo" panose="020B0609030804020204" pitchFamily="49" charset="0"/>
                <a:cs typeface="Menlo" panose="020B0609030804020204" pitchFamily="49" charset="0"/>
              </a:rPr>
              <a:t> Item </a:t>
            </a:r>
          </a:p>
          <a:p>
            <a:r>
              <a:rPr lang="en-US" b="1" dirty="0">
                <a:latin typeface="Menlo" panose="020B0609030804020204" pitchFamily="49" charset="0"/>
                <a:ea typeface="Menlo" panose="020B0609030804020204" pitchFamily="49" charset="0"/>
                <a:cs typeface="Menlo" panose="020B0609030804020204" pitchFamily="49" charset="0"/>
              </a:rPr>
              <a:t>Group</a:t>
            </a:r>
            <a:r>
              <a:rPr lang="en-US" dirty="0">
                <a:latin typeface="Menlo" panose="020B0609030804020204" pitchFamily="49" charset="0"/>
                <a:ea typeface="Menlo" panose="020B0609030804020204" pitchFamily="49" charset="0"/>
                <a:cs typeface="Menlo" panose="020B0609030804020204" pitchFamily="49" charset="0"/>
              </a:rPr>
              <a:t> by Category; </a:t>
            </a:r>
          </a:p>
        </p:txBody>
      </p:sp>
      <p:pic>
        <p:nvPicPr>
          <p:cNvPr id="6" name="Picture 5" descr="A picture containing chart&#10;&#10;Description automatically generated">
            <a:extLst>
              <a:ext uri="{FF2B5EF4-FFF2-40B4-BE49-F238E27FC236}">
                <a16:creationId xmlns:a16="http://schemas.microsoft.com/office/drawing/2014/main" id="{AED37646-1F94-214A-BE48-3AF1CE2EEBD0}"/>
              </a:ext>
            </a:extLst>
          </p:cNvPr>
          <p:cNvPicPr>
            <a:picLocks noChangeAspect="1"/>
          </p:cNvPicPr>
          <p:nvPr/>
        </p:nvPicPr>
        <p:blipFill>
          <a:blip r:embed="rId3"/>
          <a:stretch>
            <a:fillRect/>
          </a:stretch>
        </p:blipFill>
        <p:spPr>
          <a:xfrm>
            <a:off x="5696857" y="1957372"/>
            <a:ext cx="5892800" cy="2755900"/>
          </a:xfrm>
          <a:prstGeom prst="rect">
            <a:avLst/>
          </a:prstGeom>
        </p:spPr>
      </p:pic>
    </p:spTree>
    <p:extLst>
      <p:ext uri="{BB962C8B-B14F-4D97-AF65-F5344CB8AC3E}">
        <p14:creationId xmlns:p14="http://schemas.microsoft.com/office/powerpoint/2010/main" val="380907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7481-BE80-7F4A-B635-3AE3AAA301B2}"/>
              </a:ext>
            </a:extLst>
          </p:cNvPr>
          <p:cNvSpPr>
            <a:spLocks noGrp="1"/>
          </p:cNvSpPr>
          <p:nvPr>
            <p:ph type="title"/>
          </p:nvPr>
        </p:nvSpPr>
        <p:spPr/>
        <p:txBody>
          <a:bodyPr/>
          <a:lstStyle/>
          <a:p>
            <a:r>
              <a:rPr lang="en-US" dirty="0"/>
              <a:t>Queries and Data Continued</a:t>
            </a:r>
          </a:p>
        </p:txBody>
      </p:sp>
      <p:sp>
        <p:nvSpPr>
          <p:cNvPr id="3" name="Content Placeholder 2">
            <a:extLst>
              <a:ext uri="{FF2B5EF4-FFF2-40B4-BE49-F238E27FC236}">
                <a16:creationId xmlns:a16="http://schemas.microsoft.com/office/drawing/2014/main" id="{B51239BE-992F-4743-B0F1-538FD0C8A889}"/>
              </a:ext>
            </a:extLst>
          </p:cNvPr>
          <p:cNvSpPr>
            <a:spLocks noGrp="1"/>
          </p:cNvSpPr>
          <p:nvPr>
            <p:ph idx="1"/>
          </p:nvPr>
        </p:nvSpPr>
        <p:spPr>
          <a:xfrm>
            <a:off x="1097280" y="2108201"/>
            <a:ext cx="4062549" cy="3760891"/>
          </a:xfrm>
        </p:spPr>
        <p:txBody>
          <a:bodyPr>
            <a:normAutofit/>
          </a:bodyPr>
          <a:lstStyle/>
          <a:p>
            <a:r>
              <a:rPr lang="en-US" b="1" dirty="0"/>
              <a:t>Top Revenue Generating Cities </a:t>
            </a:r>
          </a:p>
          <a:p>
            <a:r>
              <a:rPr lang="en-US" dirty="0"/>
              <a:t>Tables Query Uses:</a:t>
            </a:r>
          </a:p>
          <a:p>
            <a:pPr lvl="1">
              <a:buFont typeface="Arial" panose="020B0604020202020204" pitchFamily="34" charset="0"/>
              <a:buChar char="•"/>
            </a:pPr>
            <a:r>
              <a:rPr lang="en-US" dirty="0"/>
              <a:t>Address</a:t>
            </a:r>
          </a:p>
          <a:p>
            <a:pPr lvl="1">
              <a:buFont typeface="Arial" panose="020B0604020202020204" pitchFamily="34" charset="0"/>
              <a:buChar char="•"/>
            </a:pPr>
            <a:r>
              <a:rPr lang="en-US" dirty="0" err="1"/>
              <a:t>CartItem</a:t>
            </a:r>
            <a:endParaRPr lang="en-US" dirty="0"/>
          </a:p>
          <a:p>
            <a:pPr>
              <a:buFont typeface="Arial" panose="020B0604020202020204" pitchFamily="34" charset="0"/>
              <a:buChar char="•"/>
            </a:pPr>
            <a:r>
              <a:rPr lang="en-US" dirty="0"/>
              <a:t>Purpose: Great for tracking the cities generating the most revenue from purchases </a:t>
            </a:r>
          </a:p>
        </p:txBody>
      </p:sp>
      <p:sp>
        <p:nvSpPr>
          <p:cNvPr id="4" name="Rectangle 3">
            <a:extLst>
              <a:ext uri="{FF2B5EF4-FFF2-40B4-BE49-F238E27FC236}">
                <a16:creationId xmlns:a16="http://schemas.microsoft.com/office/drawing/2014/main" id="{ECC35B50-6E7F-ED4D-A1B7-9EC2E371BBE0}"/>
              </a:ext>
            </a:extLst>
          </p:cNvPr>
          <p:cNvSpPr/>
          <p:nvPr/>
        </p:nvSpPr>
        <p:spPr>
          <a:xfrm>
            <a:off x="5519843" y="3966479"/>
            <a:ext cx="6096000" cy="2308324"/>
          </a:xfrm>
          <a:prstGeom prst="rect">
            <a:avLst/>
          </a:prstGeom>
        </p:spPr>
        <p:txBody>
          <a:bodyPr>
            <a:spAutoFit/>
          </a:bodyPr>
          <a:lstStyle/>
          <a:p>
            <a:r>
              <a:rPr lang="en-US" b="1" dirty="0">
                <a:latin typeface="Menlo" panose="020B0609030804020204" pitchFamily="49" charset="0"/>
                <a:ea typeface="Menlo" panose="020B0609030804020204" pitchFamily="49" charset="0"/>
                <a:cs typeface="Menlo" panose="020B0609030804020204" pitchFamily="49" charset="0"/>
              </a:rPr>
              <a:t>Select</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A.City</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A.State</a:t>
            </a:r>
            <a:r>
              <a:rPr lang="en-US" dirty="0">
                <a:latin typeface="Menlo" panose="020B0609030804020204" pitchFamily="49" charset="0"/>
                <a:ea typeface="Menlo" panose="020B0609030804020204" pitchFamily="49" charset="0"/>
                <a:cs typeface="Menlo" panose="020B0609030804020204" pitchFamily="49" charset="0"/>
              </a:rPr>
              <a:t>, </a:t>
            </a:r>
            <a:r>
              <a:rPr lang="en-US" b="1" dirty="0">
                <a:latin typeface="Menlo" panose="020B0609030804020204" pitchFamily="49" charset="0"/>
                <a:ea typeface="Menlo" panose="020B0609030804020204" pitchFamily="49" charset="0"/>
                <a:cs typeface="Menlo" panose="020B0609030804020204" pitchFamily="49" charset="0"/>
              </a:rPr>
              <a:t>ROUND</a:t>
            </a:r>
            <a:r>
              <a:rPr lang="en-US" dirty="0">
                <a:latin typeface="Menlo" panose="020B0609030804020204" pitchFamily="49" charset="0"/>
                <a:ea typeface="Menlo" panose="020B0609030804020204" pitchFamily="49" charset="0"/>
                <a:cs typeface="Menlo" panose="020B0609030804020204" pitchFamily="49" charset="0"/>
              </a:rPr>
              <a:t>(</a:t>
            </a:r>
            <a:r>
              <a:rPr lang="en-US" dirty="0" err="1">
                <a:latin typeface="Menlo" panose="020B0609030804020204" pitchFamily="49" charset="0"/>
                <a:ea typeface="Menlo" panose="020B0609030804020204" pitchFamily="49" charset="0"/>
                <a:cs typeface="Menlo" panose="020B0609030804020204" pitchFamily="49" charset="0"/>
              </a:rPr>
              <a:t>I.ItemPrice</a:t>
            </a:r>
            <a:r>
              <a:rPr lang="en-US" dirty="0">
                <a:latin typeface="Menlo" panose="020B0609030804020204" pitchFamily="49" charset="0"/>
                <a:ea typeface="Menlo" panose="020B0609030804020204" pitchFamily="49" charset="0"/>
                <a:cs typeface="Menlo" panose="020B0609030804020204" pitchFamily="49" charset="0"/>
              </a:rPr>
              <a:t> * </a:t>
            </a:r>
            <a:r>
              <a:rPr lang="en-US" dirty="0" err="1">
                <a:latin typeface="Menlo" panose="020B0609030804020204" pitchFamily="49" charset="0"/>
                <a:ea typeface="Menlo" panose="020B0609030804020204" pitchFamily="49" charset="0"/>
                <a:cs typeface="Menlo" panose="020B0609030804020204" pitchFamily="49" charset="0"/>
              </a:rPr>
              <a:t>CI.Quantity</a:t>
            </a:r>
            <a:r>
              <a:rPr lang="en-US" dirty="0">
                <a:latin typeface="Menlo" panose="020B0609030804020204" pitchFamily="49" charset="0"/>
                <a:ea typeface="Menlo" panose="020B0609030804020204" pitchFamily="49" charset="0"/>
                <a:cs typeface="Menlo" panose="020B0609030804020204" pitchFamily="49" charset="0"/>
              </a:rPr>
              <a:t>, 1) AS Revenue</a:t>
            </a:r>
          </a:p>
          <a:p>
            <a:r>
              <a:rPr lang="en-US" b="1" dirty="0">
                <a:latin typeface="Menlo" panose="020B0609030804020204" pitchFamily="49" charset="0"/>
                <a:ea typeface="Menlo" panose="020B0609030804020204" pitchFamily="49" charset="0"/>
                <a:cs typeface="Menlo" panose="020B0609030804020204" pitchFamily="49" charset="0"/>
              </a:rPr>
              <a:t>From</a:t>
            </a:r>
            <a:r>
              <a:rPr lang="en-US" dirty="0">
                <a:latin typeface="Menlo" panose="020B0609030804020204" pitchFamily="49" charset="0"/>
                <a:ea typeface="Menlo" panose="020B0609030804020204" pitchFamily="49" charset="0"/>
                <a:cs typeface="Menlo" panose="020B0609030804020204" pitchFamily="49" charset="0"/>
              </a:rPr>
              <a:t> Address A, Item I, </a:t>
            </a:r>
            <a:r>
              <a:rPr lang="en-US" dirty="0" err="1">
                <a:latin typeface="Menlo" panose="020B0609030804020204" pitchFamily="49" charset="0"/>
                <a:ea typeface="Menlo" panose="020B0609030804020204" pitchFamily="49" charset="0"/>
                <a:cs typeface="Menlo" panose="020B0609030804020204" pitchFamily="49" charset="0"/>
              </a:rPr>
              <a:t>CartItem</a:t>
            </a:r>
            <a:r>
              <a:rPr lang="en-US" dirty="0">
                <a:latin typeface="Menlo" panose="020B0609030804020204" pitchFamily="49" charset="0"/>
                <a:ea typeface="Menlo" panose="020B0609030804020204" pitchFamily="49" charset="0"/>
                <a:cs typeface="Menlo" panose="020B0609030804020204" pitchFamily="49" charset="0"/>
              </a:rPr>
              <a:t> CI </a:t>
            </a:r>
          </a:p>
          <a:p>
            <a:r>
              <a:rPr lang="en-US" b="1" dirty="0">
                <a:latin typeface="Menlo" panose="020B0609030804020204" pitchFamily="49" charset="0"/>
                <a:ea typeface="Menlo" panose="020B0609030804020204" pitchFamily="49" charset="0"/>
                <a:cs typeface="Menlo" panose="020B0609030804020204" pitchFamily="49" charset="0"/>
              </a:rPr>
              <a:t>Where</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A.Address_ID</a:t>
            </a:r>
            <a:r>
              <a:rPr lang="en-US" dirty="0">
                <a:latin typeface="Menlo" panose="020B0609030804020204" pitchFamily="49" charset="0"/>
                <a:ea typeface="Menlo" panose="020B0609030804020204" pitchFamily="49" charset="0"/>
                <a:cs typeface="Menlo" panose="020B0609030804020204" pitchFamily="49" charset="0"/>
              </a:rPr>
              <a:t> = </a:t>
            </a:r>
            <a:r>
              <a:rPr lang="en-US" dirty="0" err="1">
                <a:latin typeface="Menlo" panose="020B0609030804020204" pitchFamily="49" charset="0"/>
                <a:ea typeface="Menlo" panose="020B0609030804020204" pitchFamily="49" charset="0"/>
                <a:cs typeface="Menlo" panose="020B0609030804020204" pitchFamily="49" charset="0"/>
              </a:rPr>
              <a:t>CI.Address_ID</a:t>
            </a:r>
            <a:r>
              <a:rPr lang="en-US" dirty="0">
                <a:latin typeface="Menlo" panose="020B0609030804020204" pitchFamily="49" charset="0"/>
                <a:ea typeface="Menlo" panose="020B0609030804020204" pitchFamily="49" charset="0"/>
                <a:cs typeface="Menlo" panose="020B0609030804020204" pitchFamily="49" charset="0"/>
              </a:rPr>
              <a:t> AND </a:t>
            </a:r>
            <a:r>
              <a:rPr lang="en-US" dirty="0" err="1">
                <a:latin typeface="Menlo" panose="020B0609030804020204" pitchFamily="49" charset="0"/>
                <a:ea typeface="Menlo" panose="020B0609030804020204" pitchFamily="49" charset="0"/>
                <a:cs typeface="Menlo" panose="020B0609030804020204" pitchFamily="49" charset="0"/>
              </a:rPr>
              <a:t>I.Item_ID</a:t>
            </a:r>
            <a:r>
              <a:rPr lang="en-US" dirty="0">
                <a:latin typeface="Menlo" panose="020B0609030804020204" pitchFamily="49" charset="0"/>
                <a:ea typeface="Menlo" panose="020B0609030804020204" pitchFamily="49" charset="0"/>
                <a:cs typeface="Menlo" panose="020B0609030804020204" pitchFamily="49" charset="0"/>
              </a:rPr>
              <a:t> = </a:t>
            </a:r>
            <a:r>
              <a:rPr lang="en-US" dirty="0" err="1">
                <a:latin typeface="Menlo" panose="020B0609030804020204" pitchFamily="49" charset="0"/>
                <a:ea typeface="Menlo" panose="020B0609030804020204" pitchFamily="49" charset="0"/>
                <a:cs typeface="Menlo" panose="020B0609030804020204" pitchFamily="49" charset="0"/>
              </a:rPr>
              <a:t>CI.Item_ID</a:t>
            </a:r>
            <a:endParaRPr lang="en-US" dirty="0">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Group by </a:t>
            </a:r>
            <a:r>
              <a:rPr lang="en-US" dirty="0" err="1">
                <a:latin typeface="Menlo" panose="020B0609030804020204" pitchFamily="49" charset="0"/>
                <a:ea typeface="Menlo" panose="020B0609030804020204" pitchFamily="49" charset="0"/>
                <a:cs typeface="Menlo" panose="020B0609030804020204" pitchFamily="49" charset="0"/>
              </a:rPr>
              <a:t>A.City</a:t>
            </a:r>
            <a:endParaRPr lang="en-US" dirty="0">
              <a:latin typeface="Menlo" panose="020B0609030804020204" pitchFamily="49" charset="0"/>
              <a:ea typeface="Menlo" panose="020B0609030804020204" pitchFamily="49" charset="0"/>
              <a:cs typeface="Menlo" panose="020B0609030804020204" pitchFamily="49" charset="0"/>
            </a:endParaRPr>
          </a:p>
          <a:p>
            <a:r>
              <a:rPr lang="en-US" b="1" dirty="0">
                <a:latin typeface="Menlo" panose="020B0609030804020204" pitchFamily="49" charset="0"/>
                <a:ea typeface="Menlo" panose="020B0609030804020204" pitchFamily="49" charset="0"/>
                <a:cs typeface="Menlo" panose="020B0609030804020204" pitchFamily="49" charset="0"/>
              </a:rPr>
              <a:t>Order</a:t>
            </a:r>
            <a:r>
              <a:rPr lang="en-US" dirty="0">
                <a:latin typeface="Menlo" panose="020B0609030804020204" pitchFamily="49" charset="0"/>
                <a:ea typeface="Menlo" panose="020B0609030804020204" pitchFamily="49" charset="0"/>
                <a:cs typeface="Menlo" panose="020B0609030804020204" pitchFamily="49" charset="0"/>
              </a:rPr>
              <a:t> by Revenue desc</a:t>
            </a:r>
          </a:p>
          <a:p>
            <a:r>
              <a:rPr lang="en-US" b="1" dirty="0">
                <a:latin typeface="Menlo" panose="020B0609030804020204" pitchFamily="49" charset="0"/>
                <a:ea typeface="Menlo" panose="020B0609030804020204" pitchFamily="49" charset="0"/>
                <a:cs typeface="Menlo" panose="020B0609030804020204" pitchFamily="49" charset="0"/>
              </a:rPr>
              <a:t>Limit</a:t>
            </a:r>
            <a:r>
              <a:rPr lang="en-US" dirty="0">
                <a:latin typeface="Menlo" panose="020B0609030804020204" pitchFamily="49" charset="0"/>
                <a:ea typeface="Menlo" panose="020B0609030804020204" pitchFamily="49" charset="0"/>
                <a:cs typeface="Menlo" panose="020B0609030804020204" pitchFamily="49" charset="0"/>
              </a:rPr>
              <a:t> 5;</a:t>
            </a:r>
          </a:p>
        </p:txBody>
      </p:sp>
      <p:pic>
        <p:nvPicPr>
          <p:cNvPr id="7" name="Picture 6" descr="A picture containing calendar&#10;&#10;Description automatically generated">
            <a:extLst>
              <a:ext uri="{FF2B5EF4-FFF2-40B4-BE49-F238E27FC236}">
                <a16:creationId xmlns:a16="http://schemas.microsoft.com/office/drawing/2014/main" id="{09CC13ED-2C71-E74C-A1CE-26F98EB2F687}"/>
              </a:ext>
            </a:extLst>
          </p:cNvPr>
          <p:cNvPicPr>
            <a:picLocks noChangeAspect="1"/>
          </p:cNvPicPr>
          <p:nvPr/>
        </p:nvPicPr>
        <p:blipFill>
          <a:blip r:embed="rId3"/>
          <a:stretch>
            <a:fillRect/>
          </a:stretch>
        </p:blipFill>
        <p:spPr>
          <a:xfrm>
            <a:off x="5896915" y="1677030"/>
            <a:ext cx="5057031" cy="2343502"/>
          </a:xfrm>
          <a:prstGeom prst="rect">
            <a:avLst/>
          </a:prstGeom>
        </p:spPr>
      </p:pic>
    </p:spTree>
    <p:extLst>
      <p:ext uri="{BB962C8B-B14F-4D97-AF65-F5344CB8AC3E}">
        <p14:creationId xmlns:p14="http://schemas.microsoft.com/office/powerpoint/2010/main" val="138160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45A6-3E89-4848-BF4A-085D5764D97B}"/>
              </a:ext>
            </a:extLst>
          </p:cNvPr>
          <p:cNvSpPr>
            <a:spLocks noGrp="1"/>
          </p:cNvSpPr>
          <p:nvPr>
            <p:ph type="title"/>
          </p:nvPr>
        </p:nvSpPr>
        <p:spPr/>
        <p:txBody>
          <a:bodyPr/>
          <a:lstStyle/>
          <a:p>
            <a:r>
              <a:rPr lang="en-US" dirty="0"/>
              <a:t>Queries and Data </a:t>
            </a:r>
          </a:p>
        </p:txBody>
      </p:sp>
      <p:sp>
        <p:nvSpPr>
          <p:cNvPr id="3" name="Text Placeholder 2">
            <a:extLst>
              <a:ext uri="{FF2B5EF4-FFF2-40B4-BE49-F238E27FC236}">
                <a16:creationId xmlns:a16="http://schemas.microsoft.com/office/drawing/2014/main" id="{C87A5D40-63E2-4833-89D2-5E8384E4713A}"/>
              </a:ext>
            </a:extLst>
          </p:cNvPr>
          <p:cNvSpPr>
            <a:spLocks noGrp="1"/>
          </p:cNvSpPr>
          <p:nvPr>
            <p:ph type="body" idx="1"/>
          </p:nvPr>
        </p:nvSpPr>
        <p:spPr/>
        <p:txBody>
          <a:bodyPr/>
          <a:lstStyle/>
          <a:p>
            <a:r>
              <a:rPr lang="en-US" sz="1800" b="1" i="0" dirty="0">
                <a:solidFill>
                  <a:srgbClr val="000000"/>
                </a:solidFill>
                <a:effectLst/>
                <a:latin typeface="Calibri" panose="020F0502020204030204" pitchFamily="34" charset="0"/>
              </a:rPr>
              <a:t> Item categories with highest number of sellers </a:t>
            </a:r>
            <a:endParaRPr lang="en-US" b="1" dirty="0"/>
          </a:p>
        </p:txBody>
      </p:sp>
      <p:sp>
        <p:nvSpPr>
          <p:cNvPr id="4" name="Content Placeholder 3">
            <a:extLst>
              <a:ext uri="{FF2B5EF4-FFF2-40B4-BE49-F238E27FC236}">
                <a16:creationId xmlns:a16="http://schemas.microsoft.com/office/drawing/2014/main" id="{36DCF86C-E92A-43AC-87CE-ADBF7D1A9C40}"/>
              </a:ext>
            </a:extLst>
          </p:cNvPr>
          <p:cNvSpPr>
            <a:spLocks noGrp="1"/>
          </p:cNvSpPr>
          <p:nvPr>
            <p:ph sz="half" idx="2"/>
          </p:nvPr>
        </p:nvSpPr>
        <p:spPr/>
        <p:txBody>
          <a:bodyPr/>
          <a:lstStyle/>
          <a:p>
            <a:r>
              <a:rPr lang="en-US" dirty="0"/>
              <a:t>Tables Query Uses:</a:t>
            </a:r>
          </a:p>
          <a:p>
            <a:pPr lvl="1">
              <a:buFont typeface="Arial" panose="020B0604020202020204" pitchFamily="34" charset="0"/>
              <a:buChar char="•"/>
            </a:pPr>
            <a:r>
              <a:rPr lang="en-US" dirty="0"/>
              <a:t>Item</a:t>
            </a:r>
          </a:p>
          <a:p>
            <a:pPr lvl="1">
              <a:buFont typeface="Arial" panose="020B0604020202020204" pitchFamily="34" charset="0"/>
              <a:buChar char="•"/>
            </a:pPr>
            <a:endParaRPr lang="en-US" dirty="0"/>
          </a:p>
          <a:p>
            <a:pPr marL="201168" lvl="1" indent="0">
              <a:buNone/>
            </a:pPr>
            <a:r>
              <a:rPr lang="en-US" dirty="0"/>
              <a:t>Purpose: Shows which markets might be easy to enter or be oversaturated.</a:t>
            </a:r>
          </a:p>
          <a:p>
            <a:endParaRPr lang="en-US" dirty="0"/>
          </a:p>
        </p:txBody>
      </p:sp>
      <p:sp>
        <p:nvSpPr>
          <p:cNvPr id="6" name="Content Placeholder 5">
            <a:extLst>
              <a:ext uri="{FF2B5EF4-FFF2-40B4-BE49-F238E27FC236}">
                <a16:creationId xmlns:a16="http://schemas.microsoft.com/office/drawing/2014/main" id="{6CA3475C-B940-4A5A-AF08-22326D48D3D1}"/>
              </a:ext>
            </a:extLst>
          </p:cNvPr>
          <p:cNvSpPr>
            <a:spLocks noGrp="1"/>
          </p:cNvSpPr>
          <p:nvPr>
            <p:ph sz="quarter" idx="4"/>
          </p:nvPr>
        </p:nvSpPr>
        <p:spPr>
          <a:xfrm>
            <a:off x="6600785" y="2217413"/>
            <a:ext cx="4639736" cy="2910821"/>
          </a:xfrm>
        </p:spPr>
        <p:txBody>
          <a:bodyPr/>
          <a:lstStyle/>
          <a:p>
            <a:r>
              <a:rPr lang="en-US" sz="1800" b="0" i="0" dirty="0">
                <a:solidFill>
                  <a:srgbClr val="000000"/>
                </a:solidFill>
                <a:effectLst/>
                <a:latin typeface="Calibri" panose="020F0502020204030204" pitchFamily="34" charset="0"/>
              </a:rPr>
              <a:t>select Category, count(</a:t>
            </a:r>
            <a:r>
              <a:rPr lang="en-US" sz="1800" b="0" i="0" dirty="0" err="1">
                <a:solidFill>
                  <a:srgbClr val="000000"/>
                </a:solidFill>
                <a:effectLst/>
                <a:latin typeface="Calibri" panose="020F0502020204030204" pitchFamily="34" charset="0"/>
              </a:rPr>
              <a:t>Seller_ID</a:t>
            </a:r>
            <a:r>
              <a:rPr lang="en-US" sz="1800" b="0" i="0" dirty="0">
                <a:solidFill>
                  <a:srgbClr val="000000"/>
                </a:solidFill>
                <a:effectLst/>
                <a:latin typeface="Calibri" panose="020F0502020204030204" pitchFamily="34" charset="0"/>
              </a:rPr>
              <a:t>) as </a:t>
            </a:r>
            <a:r>
              <a:rPr lang="en-US" sz="1800" b="0" i="0" dirty="0" err="1">
                <a:solidFill>
                  <a:srgbClr val="000000"/>
                </a:solidFill>
                <a:effectLst/>
                <a:latin typeface="Calibri" panose="020F0502020204030204" pitchFamily="34" charset="0"/>
              </a:rPr>
              <a:t>num_sellers</a:t>
            </a:r>
            <a:r>
              <a:rPr lang="en-US" sz="1800" b="0" i="0" dirty="0">
                <a:solidFill>
                  <a:srgbClr val="000000"/>
                </a:solidFill>
                <a:effectLst/>
                <a:latin typeface="Calibri" panose="020F0502020204030204" pitchFamily="34" charset="0"/>
              </a:rPr>
              <a:t> From Item Group by Category Order by </a:t>
            </a:r>
            <a:r>
              <a:rPr lang="en-US" sz="1800" b="0" i="0" dirty="0" err="1">
                <a:solidFill>
                  <a:srgbClr val="000000"/>
                </a:solidFill>
                <a:effectLst/>
                <a:latin typeface="Calibri" panose="020F0502020204030204" pitchFamily="34" charset="0"/>
              </a:rPr>
              <a:t>num_sellers</a:t>
            </a:r>
            <a:r>
              <a:rPr lang="en-US" sz="1800" b="0" i="0" dirty="0">
                <a:solidFill>
                  <a:srgbClr val="000000"/>
                </a:solidFill>
                <a:effectLst/>
                <a:latin typeface="Calibri" panose="020F0502020204030204" pitchFamily="34" charset="0"/>
              </a:rPr>
              <a:t>; </a:t>
            </a:r>
            <a:endParaRPr lang="en-US" dirty="0"/>
          </a:p>
        </p:txBody>
      </p:sp>
      <p:pic>
        <p:nvPicPr>
          <p:cNvPr id="8" name="Picture 7">
            <a:extLst>
              <a:ext uri="{FF2B5EF4-FFF2-40B4-BE49-F238E27FC236}">
                <a16:creationId xmlns:a16="http://schemas.microsoft.com/office/drawing/2014/main" id="{30305840-F31C-4879-91F9-AD6A7A894638}"/>
              </a:ext>
            </a:extLst>
          </p:cNvPr>
          <p:cNvPicPr>
            <a:picLocks noChangeAspect="1"/>
          </p:cNvPicPr>
          <p:nvPr/>
        </p:nvPicPr>
        <p:blipFill>
          <a:blip r:embed="rId2"/>
          <a:stretch>
            <a:fillRect/>
          </a:stretch>
        </p:blipFill>
        <p:spPr>
          <a:xfrm>
            <a:off x="7184397" y="3744419"/>
            <a:ext cx="3851387" cy="2338342"/>
          </a:xfrm>
          <a:prstGeom prst="rect">
            <a:avLst/>
          </a:prstGeom>
        </p:spPr>
      </p:pic>
    </p:spTree>
    <p:extLst>
      <p:ext uri="{BB962C8B-B14F-4D97-AF65-F5344CB8AC3E}">
        <p14:creationId xmlns:p14="http://schemas.microsoft.com/office/powerpoint/2010/main" val="232726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F71D6-640A-FB4B-8AC2-98DCEC98C7D9}"/>
              </a:ext>
            </a:extLst>
          </p:cNvPr>
          <p:cNvSpPr>
            <a:spLocks noGrp="1"/>
          </p:cNvSpPr>
          <p:nvPr>
            <p:ph type="title"/>
          </p:nvPr>
        </p:nvSpPr>
        <p:spPr>
          <a:xfrm>
            <a:off x="643467" y="634946"/>
            <a:ext cx="3689094" cy="5055904"/>
          </a:xfrm>
        </p:spPr>
        <p:txBody>
          <a:bodyPr anchor="ctr">
            <a:normAutofit/>
          </a:bodyPr>
          <a:lstStyle/>
          <a:p>
            <a:pPr algn="r"/>
            <a:r>
              <a:rPr lang="en-US"/>
              <a:t>Goal and Motivation</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458C823-BD35-4709-B922-45B90FDFBE90}"/>
              </a:ext>
            </a:extLst>
          </p:cNvPr>
          <p:cNvGraphicFramePr>
            <a:graphicFrameLocks noGrp="1"/>
          </p:cNvGraphicFramePr>
          <p:nvPr>
            <p:ph idx="1"/>
            <p:extLst>
              <p:ext uri="{D42A27DB-BD31-4B8C-83A1-F6EECF244321}">
                <p14:modId xmlns:p14="http://schemas.microsoft.com/office/powerpoint/2010/main" val="726024756"/>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117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E9E5-C2E8-7941-B509-238D48488BA0}"/>
              </a:ext>
            </a:extLst>
          </p:cNvPr>
          <p:cNvSpPr>
            <a:spLocks noGrp="1"/>
          </p:cNvSpPr>
          <p:nvPr>
            <p:ph type="title"/>
          </p:nvPr>
        </p:nvSpPr>
        <p:spPr/>
        <p:txBody>
          <a:bodyPr/>
          <a:lstStyle/>
          <a:p>
            <a:r>
              <a:rPr lang="en-US" dirty="0"/>
              <a:t>Queries and Data </a:t>
            </a:r>
          </a:p>
        </p:txBody>
      </p:sp>
      <p:sp>
        <p:nvSpPr>
          <p:cNvPr id="3" name="Content Placeholder 2">
            <a:extLst>
              <a:ext uri="{FF2B5EF4-FFF2-40B4-BE49-F238E27FC236}">
                <a16:creationId xmlns:a16="http://schemas.microsoft.com/office/drawing/2014/main" id="{A32AA0C9-2F95-9E4F-A208-C833CF1FDDD4}"/>
              </a:ext>
            </a:extLst>
          </p:cNvPr>
          <p:cNvSpPr>
            <a:spLocks noGrp="1"/>
          </p:cNvSpPr>
          <p:nvPr>
            <p:ph idx="1"/>
          </p:nvPr>
        </p:nvSpPr>
        <p:spPr>
          <a:xfrm>
            <a:off x="424070" y="2118140"/>
            <a:ext cx="7251590" cy="3760891"/>
          </a:xfrm>
        </p:spPr>
        <p:txBody>
          <a:bodyPr>
            <a:normAutofit fontScale="85000" lnSpcReduction="20000"/>
          </a:bodyPr>
          <a:lstStyle/>
          <a:p>
            <a:r>
              <a:rPr lang="en-US" b="1" dirty="0"/>
              <a:t>The Top 5 Spenders most purchased Item Category</a:t>
            </a:r>
          </a:p>
          <a:p>
            <a:pPr>
              <a:buFont typeface="Arial" panose="020B0604020202020204" pitchFamily="34" charset="0"/>
              <a:buChar char="•"/>
            </a:pPr>
            <a:r>
              <a:rPr lang="en-US" dirty="0"/>
              <a:t>Tables Query Uses:</a:t>
            </a:r>
          </a:p>
          <a:p>
            <a:pPr lvl="1">
              <a:buFont typeface="Arial" panose="020B0604020202020204" pitchFamily="34" charset="0"/>
              <a:buChar char="•"/>
            </a:pPr>
            <a:r>
              <a:rPr lang="en-US" dirty="0"/>
              <a:t>Customer </a:t>
            </a:r>
          </a:p>
          <a:p>
            <a:pPr lvl="1">
              <a:buFont typeface="Arial" panose="020B0604020202020204" pitchFamily="34" charset="0"/>
              <a:buChar char="•"/>
            </a:pPr>
            <a:r>
              <a:rPr lang="en-US" dirty="0"/>
              <a:t>Account</a:t>
            </a:r>
          </a:p>
          <a:p>
            <a:pPr lvl="1">
              <a:buFont typeface="Arial" panose="020B0604020202020204" pitchFamily="34" charset="0"/>
              <a:buChar char="•"/>
            </a:pPr>
            <a:r>
              <a:rPr lang="en-US" dirty="0"/>
              <a:t> Item</a:t>
            </a:r>
          </a:p>
          <a:p>
            <a:pPr lvl="1">
              <a:buFont typeface="Arial" panose="020B0604020202020204" pitchFamily="34" charset="0"/>
              <a:buChar char="•"/>
            </a:pPr>
            <a:r>
              <a:rPr lang="en-US" dirty="0"/>
              <a:t>Cart</a:t>
            </a:r>
          </a:p>
          <a:p>
            <a:pPr lvl="1">
              <a:buFont typeface="Arial" panose="020B0604020202020204" pitchFamily="34" charset="0"/>
              <a:buChar char="•"/>
            </a:pPr>
            <a:r>
              <a:rPr lang="en-US" dirty="0" err="1"/>
              <a:t>CartItem</a:t>
            </a:r>
            <a:endParaRPr lang="en-US" dirty="0"/>
          </a:p>
          <a:p>
            <a:pPr marL="201168" lvl="1" indent="0">
              <a:buNone/>
            </a:pPr>
            <a:endParaRPr lang="en-US" dirty="0"/>
          </a:p>
          <a:p>
            <a:pPr marL="201168" lvl="1" indent="0">
              <a:buNone/>
            </a:pPr>
            <a:endParaRPr lang="en-US" dirty="0"/>
          </a:p>
          <a:p>
            <a:pPr>
              <a:buFont typeface="Arial" panose="020B0604020202020204" pitchFamily="34" charset="0"/>
              <a:buChar char="•"/>
            </a:pPr>
            <a:r>
              <a:rPr lang="en-US" dirty="0"/>
              <a:t>Purpose: Great for tracking your top spenders, but also knowing what category they are spending the most money in. You can use this or a similar query to target ads for other items in the categories top spenders purchase most from. </a:t>
            </a:r>
          </a:p>
        </p:txBody>
      </p:sp>
      <p:sp>
        <p:nvSpPr>
          <p:cNvPr id="4" name="Rectangle 3">
            <a:extLst>
              <a:ext uri="{FF2B5EF4-FFF2-40B4-BE49-F238E27FC236}">
                <a16:creationId xmlns:a16="http://schemas.microsoft.com/office/drawing/2014/main" id="{E470DF61-DD12-014C-82F2-A2C4BF3F86F2}"/>
              </a:ext>
            </a:extLst>
          </p:cNvPr>
          <p:cNvSpPr/>
          <p:nvPr/>
        </p:nvSpPr>
        <p:spPr>
          <a:xfrm>
            <a:off x="7675660" y="2027584"/>
            <a:ext cx="4330810" cy="4401205"/>
          </a:xfrm>
          <a:prstGeom prst="rect">
            <a:avLst/>
          </a:prstGeom>
        </p:spPr>
        <p:txBody>
          <a:bodyPr wrap="square">
            <a:spAutoFit/>
          </a:bodyPr>
          <a:lstStyle/>
          <a:p>
            <a:r>
              <a:rPr lang="en-US" sz="1400" b="1" dirty="0">
                <a:solidFill>
                  <a:srgbClr val="000000"/>
                </a:solidFill>
                <a:latin typeface="Bookman Old Style" panose="02050604050505020204" pitchFamily="18" charset="0"/>
              </a:rPr>
              <a:t>Select</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a.FirstName</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a.LastName</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ct.Total</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I.Category</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AS </a:t>
            </a:r>
            <a:r>
              <a:rPr lang="en-US" sz="1400" dirty="0" err="1">
                <a:solidFill>
                  <a:srgbClr val="000000"/>
                </a:solidFill>
                <a:latin typeface="Bookman Old Style" panose="02050604050505020204" pitchFamily="18" charset="0"/>
              </a:rPr>
              <a:t>Top_Category</a:t>
            </a:r>
            <a:endParaRPr lang="en-US" sz="1400" dirty="0">
              <a:solidFill>
                <a:srgbClr val="000000"/>
              </a:solidFill>
              <a:latin typeface="Bookman Old Style" panose="02050604050505020204" pitchFamily="18" charset="0"/>
            </a:endParaRPr>
          </a:p>
          <a:p>
            <a:r>
              <a:rPr lang="en-US" sz="1400" b="1" dirty="0">
                <a:solidFill>
                  <a:srgbClr val="000000"/>
                </a:solidFill>
                <a:latin typeface="Bookman Old Style" panose="02050604050505020204" pitchFamily="18" charset="0"/>
              </a:rPr>
              <a:t>From</a:t>
            </a:r>
            <a:r>
              <a:rPr lang="en-US" sz="1400" dirty="0">
                <a:solidFill>
                  <a:srgbClr val="000000"/>
                </a:solidFill>
                <a:latin typeface="Bookman Old Style" panose="02050604050505020204" pitchFamily="18" charset="0"/>
              </a:rPr>
              <a:t> Item I, </a:t>
            </a:r>
            <a:r>
              <a:rPr lang="en-US" sz="1400" dirty="0" err="1">
                <a:solidFill>
                  <a:srgbClr val="000000"/>
                </a:solidFill>
                <a:latin typeface="Bookman Old Style" panose="02050604050505020204" pitchFamily="18" charset="0"/>
              </a:rPr>
              <a:t>CartItem</a:t>
            </a:r>
            <a:r>
              <a:rPr lang="en-US" sz="1400" dirty="0">
                <a:solidFill>
                  <a:srgbClr val="000000"/>
                </a:solidFill>
                <a:latin typeface="Bookman Old Style" panose="02050604050505020204" pitchFamily="18" charset="0"/>
              </a:rPr>
              <a:t> CI, Account a, Customer c, Cart </a:t>
            </a:r>
            <a:r>
              <a:rPr lang="en-US" sz="1400" dirty="0" err="1">
                <a:solidFill>
                  <a:srgbClr val="000000"/>
                </a:solidFill>
                <a:latin typeface="Bookman Old Style" panose="02050604050505020204" pitchFamily="18" charset="0"/>
              </a:rPr>
              <a:t>ct</a:t>
            </a:r>
            <a:r>
              <a:rPr lang="en-US" sz="1400" dirty="0">
                <a:solidFill>
                  <a:srgbClr val="000000"/>
                </a:solidFill>
                <a:latin typeface="Bookman Old Style" panose="02050604050505020204" pitchFamily="18" charset="0"/>
              </a:rPr>
              <a:t>,</a:t>
            </a:r>
          </a:p>
          <a:p>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Select count</a:t>
            </a:r>
            <a:r>
              <a:rPr lang="en-US" sz="1400" dirty="0">
                <a:solidFill>
                  <a:srgbClr val="000000"/>
                </a:solidFill>
                <a:latin typeface="Bookman Old Style" panose="02050604050505020204" pitchFamily="18" charset="0"/>
              </a:rPr>
              <a:t>(</a:t>
            </a:r>
            <a:r>
              <a:rPr lang="en-US" sz="1400" dirty="0" err="1">
                <a:solidFill>
                  <a:srgbClr val="000000"/>
                </a:solidFill>
                <a:latin typeface="Bookman Old Style" panose="02050604050505020204" pitchFamily="18" charset="0"/>
              </a:rPr>
              <a:t>I.Category</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From</a:t>
            </a:r>
            <a:r>
              <a:rPr lang="en-US" sz="1400" dirty="0">
                <a:solidFill>
                  <a:srgbClr val="000000"/>
                </a:solidFill>
                <a:latin typeface="Bookman Old Style" panose="02050604050505020204" pitchFamily="18" charset="0"/>
              </a:rPr>
              <a:t> 	Item I, </a:t>
            </a:r>
            <a:r>
              <a:rPr lang="en-US" sz="1400" dirty="0" err="1">
                <a:solidFill>
                  <a:srgbClr val="000000"/>
                </a:solidFill>
                <a:latin typeface="Bookman Old Style" panose="02050604050505020204" pitchFamily="18" charset="0"/>
              </a:rPr>
              <a:t>CartItem</a:t>
            </a:r>
            <a:r>
              <a:rPr lang="en-US" sz="1400" dirty="0">
                <a:solidFill>
                  <a:srgbClr val="000000"/>
                </a:solidFill>
                <a:latin typeface="Bookman Old Style" panose="02050604050505020204" pitchFamily="18" charset="0"/>
              </a:rPr>
              <a:t> CI, 	Account a, 	Customer c, Cart </a:t>
            </a:r>
            <a:r>
              <a:rPr lang="en-US" sz="1400" dirty="0" err="1">
                <a:solidFill>
                  <a:srgbClr val="000000"/>
                </a:solidFill>
                <a:latin typeface="Bookman Old Style" panose="02050604050505020204" pitchFamily="18" charset="0"/>
              </a:rPr>
              <a:t>ct</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Where</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I.Item_ID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CI.Item_ID</a:t>
            </a:r>
            <a:r>
              <a:rPr lang="en-US" sz="1400" dirty="0">
                <a:solidFill>
                  <a:srgbClr val="000000"/>
                </a:solidFill>
                <a:latin typeface="Bookman Old Style" panose="02050604050505020204" pitchFamily="18" charset="0"/>
              </a:rPr>
              <a:t> AND </a:t>
            </a:r>
            <a:r>
              <a:rPr lang="en-US" sz="1400" dirty="0" err="1">
                <a:solidFill>
                  <a:srgbClr val="000000"/>
                </a:solidFill>
                <a:latin typeface="Bookman Old Style" panose="02050604050505020204" pitchFamily="18" charset="0"/>
              </a:rPr>
              <a:t>c.Cart_ID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CI.Cart_ID</a:t>
            </a:r>
            <a:r>
              <a:rPr lang="en-US" sz="1400" dirty="0">
                <a:solidFill>
                  <a:srgbClr val="000000"/>
                </a:solidFill>
                <a:latin typeface="Bookman Old Style" panose="02050604050505020204" pitchFamily="18" charset="0"/>
              </a:rPr>
              <a:t> AND </a:t>
            </a:r>
            <a:r>
              <a:rPr lang="en-US" sz="1400" dirty="0" err="1">
                <a:solidFill>
                  <a:srgbClr val="000000"/>
                </a:solidFill>
                <a:latin typeface="Bookman Old Style" panose="02050604050505020204" pitchFamily="18" charset="0"/>
              </a:rPr>
              <a:t>CI.Cart_ID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ct.Cart_ID</a:t>
            </a:r>
            <a:r>
              <a:rPr lang="en-US" sz="1400" dirty="0">
                <a:solidFill>
                  <a:srgbClr val="000000"/>
                </a:solidFill>
                <a:latin typeface="Bookman Old Style" panose="02050604050505020204" pitchFamily="18" charset="0"/>
              </a:rPr>
              <a:t> AND </a:t>
            </a:r>
            <a:r>
              <a:rPr lang="en-US" sz="1400" dirty="0" err="1">
                <a:solidFill>
                  <a:srgbClr val="000000"/>
                </a:solidFill>
                <a:latin typeface="Bookman Old Style" panose="02050604050505020204" pitchFamily="18" charset="0"/>
              </a:rPr>
              <a:t>c.Account_ID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a.Account_ID</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Group</a:t>
            </a:r>
            <a:r>
              <a:rPr lang="en-US" sz="1400" dirty="0">
                <a:solidFill>
                  <a:srgbClr val="000000"/>
                </a:solidFill>
                <a:latin typeface="Bookman Old Style" panose="02050604050505020204" pitchFamily="18" charset="0"/>
              </a:rPr>
              <a:t> by 	</a:t>
            </a:r>
            <a:r>
              <a:rPr lang="en-US" sz="1400" dirty="0" err="1">
                <a:solidFill>
                  <a:srgbClr val="000000"/>
                </a:solidFill>
                <a:latin typeface="Bookman Old Style" panose="02050604050505020204" pitchFamily="18" charset="0"/>
              </a:rPr>
              <a:t>ct.Cart_ID</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I.Category</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Order by 	</a:t>
            </a:r>
            <a:r>
              <a:rPr lang="en-US" sz="1400" dirty="0">
                <a:solidFill>
                  <a:srgbClr val="000000"/>
                </a:solidFill>
                <a:latin typeface="Bookman Old Style" panose="02050604050505020204" pitchFamily="18" charset="0"/>
              </a:rPr>
              <a:t>count(</a:t>
            </a:r>
            <a:r>
              <a:rPr lang="en-US" sz="1400" dirty="0" err="1">
                <a:solidFill>
                  <a:srgbClr val="000000"/>
                </a:solidFill>
                <a:latin typeface="Bookman Old Style" panose="02050604050505020204" pitchFamily="18" charset="0"/>
              </a:rPr>
              <a:t>I.Category</a:t>
            </a:r>
            <a:r>
              <a:rPr lang="en-US" sz="1400" dirty="0">
                <a:solidFill>
                  <a:srgbClr val="000000"/>
                </a:solidFill>
                <a:latin typeface="Bookman Old Style" panose="02050604050505020204" pitchFamily="18" charset="0"/>
              </a:rPr>
              <a:t>) desc 	</a:t>
            </a:r>
            <a:r>
              <a:rPr lang="en-US" sz="1400" b="1" dirty="0">
                <a:solidFill>
                  <a:srgbClr val="000000"/>
                </a:solidFill>
                <a:latin typeface="Bookman Old Style" panose="02050604050505020204" pitchFamily="18" charset="0"/>
              </a:rPr>
              <a:t>Limit</a:t>
            </a:r>
            <a:r>
              <a:rPr lang="en-US" sz="1400" dirty="0">
                <a:solidFill>
                  <a:srgbClr val="000000"/>
                </a:solidFill>
                <a:latin typeface="Bookman Old Style" panose="02050604050505020204" pitchFamily="18" charset="0"/>
              </a:rPr>
              <a:t> 1) as top</a:t>
            </a:r>
          </a:p>
          <a:p>
            <a:r>
              <a:rPr lang="en-US" sz="1400" b="1" dirty="0">
                <a:solidFill>
                  <a:srgbClr val="000000"/>
                </a:solidFill>
                <a:latin typeface="Bookman Old Style" panose="02050604050505020204" pitchFamily="18" charset="0"/>
              </a:rPr>
              <a:t>Where</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I.Item_ID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CI.Item_ID</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AND</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c.Cart_ID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CI.Cart_ID</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AND</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CI.Cart_ID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ct.Cart_ID</a:t>
            </a:r>
            <a:r>
              <a:rPr lang="en-US" sz="1400" dirty="0">
                <a:solidFill>
                  <a:srgbClr val="000000"/>
                </a:solidFill>
                <a:latin typeface="Bookman Old Style" panose="02050604050505020204" pitchFamily="18" charset="0"/>
              </a:rPr>
              <a:t> </a:t>
            </a:r>
            <a:r>
              <a:rPr lang="en-US" sz="1400" b="1" dirty="0">
                <a:solidFill>
                  <a:srgbClr val="000000"/>
                </a:solidFill>
                <a:latin typeface="Bookman Old Style" panose="02050604050505020204" pitchFamily="18" charset="0"/>
              </a:rPr>
              <a:t>AND</a:t>
            </a:r>
            <a:r>
              <a:rPr lang="en-US" sz="1400" dirty="0">
                <a:solidFill>
                  <a:srgbClr val="000000"/>
                </a:solidFill>
                <a:latin typeface="Bookman Old Style" panose="02050604050505020204" pitchFamily="18" charset="0"/>
              </a:rPr>
              <a:t> </a:t>
            </a:r>
            <a:r>
              <a:rPr lang="en-US" sz="1400" dirty="0" err="1">
                <a:solidFill>
                  <a:srgbClr val="000000"/>
                </a:solidFill>
                <a:latin typeface="Bookman Old Style" panose="02050604050505020204" pitchFamily="18" charset="0"/>
              </a:rPr>
              <a:t>c.Account_ID</a:t>
            </a:r>
            <a:r>
              <a:rPr lang="en-US" sz="1400" dirty="0">
                <a:solidFill>
                  <a:srgbClr val="000000"/>
                </a:solidFill>
                <a:latin typeface="Bookman Old Style" panose="02050604050505020204" pitchFamily="18" charset="0"/>
              </a:rPr>
              <a:t> = </a:t>
            </a:r>
            <a:r>
              <a:rPr lang="en-US" sz="1400" dirty="0" err="1">
                <a:solidFill>
                  <a:srgbClr val="000000"/>
                </a:solidFill>
                <a:latin typeface="Bookman Old Style" panose="02050604050505020204" pitchFamily="18" charset="0"/>
              </a:rPr>
              <a:t>a.Account_ID</a:t>
            </a:r>
            <a:endParaRPr lang="en-US" sz="1400" dirty="0">
              <a:solidFill>
                <a:srgbClr val="000000"/>
              </a:solidFill>
              <a:latin typeface="Bookman Old Style" panose="02050604050505020204" pitchFamily="18" charset="0"/>
            </a:endParaRPr>
          </a:p>
          <a:p>
            <a:r>
              <a:rPr lang="en-US" sz="1400" b="1" dirty="0">
                <a:solidFill>
                  <a:srgbClr val="000000"/>
                </a:solidFill>
                <a:latin typeface="Bookman Old Style" panose="02050604050505020204" pitchFamily="18" charset="0"/>
              </a:rPr>
              <a:t>Group by </a:t>
            </a:r>
            <a:r>
              <a:rPr lang="en-US" sz="1400" dirty="0" err="1">
                <a:solidFill>
                  <a:srgbClr val="000000"/>
                </a:solidFill>
                <a:latin typeface="Bookman Old Style" panose="02050604050505020204" pitchFamily="18" charset="0"/>
              </a:rPr>
              <a:t>CI.Cart_ID</a:t>
            </a:r>
            <a:endParaRPr lang="en-US" sz="1400" dirty="0">
              <a:solidFill>
                <a:srgbClr val="000000"/>
              </a:solidFill>
              <a:latin typeface="Bookman Old Style" panose="02050604050505020204" pitchFamily="18" charset="0"/>
            </a:endParaRPr>
          </a:p>
          <a:p>
            <a:r>
              <a:rPr lang="en-US" sz="1400" b="1" dirty="0">
                <a:solidFill>
                  <a:srgbClr val="000000"/>
                </a:solidFill>
                <a:latin typeface="Bookman Old Style" panose="02050604050505020204" pitchFamily="18" charset="0"/>
              </a:rPr>
              <a:t>Order by </a:t>
            </a:r>
            <a:r>
              <a:rPr lang="en-US" sz="1400" dirty="0" err="1">
                <a:solidFill>
                  <a:srgbClr val="000000"/>
                </a:solidFill>
                <a:latin typeface="Bookman Old Style" panose="02050604050505020204" pitchFamily="18" charset="0"/>
              </a:rPr>
              <a:t>ct.total</a:t>
            </a:r>
            <a:r>
              <a:rPr lang="en-US" sz="1400" dirty="0">
                <a:solidFill>
                  <a:srgbClr val="000000"/>
                </a:solidFill>
                <a:latin typeface="Bookman Old Style" panose="02050604050505020204" pitchFamily="18" charset="0"/>
              </a:rPr>
              <a:t> desc</a:t>
            </a:r>
          </a:p>
          <a:p>
            <a:r>
              <a:rPr lang="en-US" sz="1400" b="1" dirty="0">
                <a:solidFill>
                  <a:srgbClr val="000000"/>
                </a:solidFill>
                <a:latin typeface="Bookman Old Style" panose="02050604050505020204" pitchFamily="18" charset="0"/>
              </a:rPr>
              <a:t>Limit </a:t>
            </a:r>
            <a:r>
              <a:rPr lang="en-US" sz="1400" dirty="0">
                <a:solidFill>
                  <a:srgbClr val="000000"/>
                </a:solidFill>
                <a:latin typeface="Bookman Old Style" panose="02050604050505020204" pitchFamily="18" charset="0"/>
              </a:rPr>
              <a:t>5;</a:t>
            </a:r>
            <a:endParaRPr lang="en-US" sz="1400" dirty="0">
              <a:solidFill>
                <a:srgbClr val="000000"/>
              </a:solidFill>
              <a:effectLst/>
              <a:latin typeface="Bookman Old Style" panose="02050604050505020204" pitchFamily="18" charset="0"/>
            </a:endParaRPr>
          </a:p>
        </p:txBody>
      </p:sp>
      <p:pic>
        <p:nvPicPr>
          <p:cNvPr id="7" name="Picture 6" descr="A picture containing text, scoreboard&#10;&#10;Description automatically generated">
            <a:extLst>
              <a:ext uri="{FF2B5EF4-FFF2-40B4-BE49-F238E27FC236}">
                <a16:creationId xmlns:a16="http://schemas.microsoft.com/office/drawing/2014/main" id="{82FE555E-EC10-5F48-BB74-03EA7088BCB3}"/>
              </a:ext>
            </a:extLst>
          </p:cNvPr>
          <p:cNvPicPr>
            <a:picLocks noChangeAspect="1"/>
          </p:cNvPicPr>
          <p:nvPr/>
        </p:nvPicPr>
        <p:blipFill>
          <a:blip r:embed="rId3"/>
          <a:stretch>
            <a:fillRect/>
          </a:stretch>
        </p:blipFill>
        <p:spPr>
          <a:xfrm>
            <a:off x="3425169" y="3036992"/>
            <a:ext cx="5182823" cy="1923186"/>
          </a:xfrm>
          <a:prstGeom prst="rect">
            <a:avLst/>
          </a:prstGeom>
        </p:spPr>
      </p:pic>
    </p:spTree>
    <p:extLst>
      <p:ext uri="{BB962C8B-B14F-4D97-AF65-F5344CB8AC3E}">
        <p14:creationId xmlns:p14="http://schemas.microsoft.com/office/powerpoint/2010/main" val="271719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grpId="0" nodeType="clickEffect">
                                  <p:stCondLst>
                                    <p:cond delay="0"/>
                                  </p:stCondLst>
                                  <p:childTnLst>
                                    <p:anim calcmode="lin" valueType="num">
                                      <p:cBhvr additive="base">
                                        <p:cTn id="11" dur="500"/>
                                        <p:tgtEl>
                                          <p:spTgt spid="4"/>
                                        </p:tgtEl>
                                        <p:attrNameLst>
                                          <p:attrName>ppt_y</p:attrName>
                                        </p:attrNameLst>
                                      </p:cBhvr>
                                      <p:tavLst>
                                        <p:tav tm="0">
                                          <p:val>
                                            <p:strVal val="#ppt_y"/>
                                          </p:val>
                                        </p:tav>
                                        <p:tav tm="100000">
                                          <p:val>
                                            <p:strVal val="#ppt_y+#ppt_h*1.125000"/>
                                          </p:val>
                                        </p:tav>
                                      </p:tavLst>
                                    </p:anim>
                                    <p:animEffect transition="out" filter="wipe(down)">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C2D9-984A-4186-A9DC-EFF39115BECF}"/>
              </a:ext>
            </a:extLst>
          </p:cNvPr>
          <p:cNvSpPr>
            <a:spLocks noGrp="1"/>
          </p:cNvSpPr>
          <p:nvPr>
            <p:ph type="title"/>
          </p:nvPr>
        </p:nvSpPr>
        <p:spPr/>
        <p:txBody>
          <a:bodyPr/>
          <a:lstStyle/>
          <a:p>
            <a:r>
              <a:rPr lang="en-US" dirty="0"/>
              <a:t>Queries and Data </a:t>
            </a:r>
          </a:p>
        </p:txBody>
      </p:sp>
      <p:sp>
        <p:nvSpPr>
          <p:cNvPr id="3" name="Text Placeholder 2">
            <a:extLst>
              <a:ext uri="{FF2B5EF4-FFF2-40B4-BE49-F238E27FC236}">
                <a16:creationId xmlns:a16="http://schemas.microsoft.com/office/drawing/2014/main" id="{482EA1ED-2C0E-4732-8705-8C4E73C8748A}"/>
              </a:ext>
            </a:extLst>
          </p:cNvPr>
          <p:cNvSpPr>
            <a:spLocks noGrp="1"/>
          </p:cNvSpPr>
          <p:nvPr>
            <p:ph type="body" idx="1"/>
          </p:nvPr>
        </p:nvSpPr>
        <p:spPr/>
        <p:txBody>
          <a:bodyPr>
            <a:normAutofit fontScale="85000" lnSpcReduction="10000"/>
          </a:bodyPr>
          <a:lstStyle/>
          <a:p>
            <a:r>
              <a:rPr lang="en-US" sz="1800" b="1" i="0" dirty="0">
                <a:effectLst/>
                <a:latin typeface="Calibri" panose="020F0502020204030204" pitchFamily="34" charset="0"/>
              </a:rPr>
              <a:t>Checks if a product is pending and the purchase is true and the total is over 10 dollars</a:t>
            </a:r>
            <a:endParaRPr lang="en-US" b="1" dirty="0"/>
          </a:p>
        </p:txBody>
      </p:sp>
      <p:sp>
        <p:nvSpPr>
          <p:cNvPr id="4" name="Content Placeholder 3">
            <a:extLst>
              <a:ext uri="{FF2B5EF4-FFF2-40B4-BE49-F238E27FC236}">
                <a16:creationId xmlns:a16="http://schemas.microsoft.com/office/drawing/2014/main" id="{781F522F-7E94-46FE-BB8D-D65CB2BB8955}"/>
              </a:ext>
            </a:extLst>
          </p:cNvPr>
          <p:cNvSpPr>
            <a:spLocks noGrp="1"/>
          </p:cNvSpPr>
          <p:nvPr>
            <p:ph sz="half" idx="2"/>
          </p:nvPr>
        </p:nvSpPr>
        <p:spPr>
          <a:xfrm>
            <a:off x="1097280" y="2958274"/>
            <a:ext cx="4210011" cy="2910821"/>
          </a:xfrm>
        </p:spPr>
        <p:txBody>
          <a:bodyPr>
            <a:normAutofit/>
          </a:bodyPr>
          <a:lstStyle/>
          <a:p>
            <a:r>
              <a:rPr lang="en-US" dirty="0"/>
              <a:t>Tables Query Uses:</a:t>
            </a:r>
          </a:p>
          <a:p>
            <a:pPr lvl="1">
              <a:buFont typeface="Arial" panose="020B0604020202020204" pitchFamily="34" charset="0"/>
              <a:buChar char="•"/>
            </a:pPr>
            <a:r>
              <a:rPr lang="en-US" dirty="0" err="1"/>
              <a:t>CartItem</a:t>
            </a:r>
            <a:endParaRPr lang="en-US" dirty="0"/>
          </a:p>
          <a:p>
            <a:pPr lvl="1">
              <a:buFont typeface="Arial" panose="020B0604020202020204" pitchFamily="34" charset="0"/>
              <a:buChar char="•"/>
            </a:pPr>
            <a:r>
              <a:rPr lang="en-US" dirty="0"/>
              <a:t>Item</a:t>
            </a:r>
          </a:p>
          <a:p>
            <a:pPr lvl="1">
              <a:buFont typeface="Arial" panose="020B0604020202020204" pitchFamily="34" charset="0"/>
              <a:buChar char="•"/>
            </a:pPr>
            <a:endParaRPr lang="en-US" dirty="0"/>
          </a:p>
          <a:p>
            <a:pPr marL="201168" lvl="1" indent="0">
              <a:buNone/>
            </a:pPr>
            <a:r>
              <a:rPr lang="en-US" dirty="0"/>
              <a:t>Purpose: Lets Seller know what orders they need to fulfill and are making a reasonable sale on.</a:t>
            </a:r>
          </a:p>
          <a:p>
            <a:endParaRPr lang="en-US" dirty="0"/>
          </a:p>
        </p:txBody>
      </p:sp>
      <p:sp>
        <p:nvSpPr>
          <p:cNvPr id="6" name="Content Placeholder 5">
            <a:extLst>
              <a:ext uri="{FF2B5EF4-FFF2-40B4-BE49-F238E27FC236}">
                <a16:creationId xmlns:a16="http://schemas.microsoft.com/office/drawing/2014/main" id="{616F3903-C3F4-4353-AD48-2557B2C296E1}"/>
              </a:ext>
            </a:extLst>
          </p:cNvPr>
          <p:cNvSpPr>
            <a:spLocks noGrp="1"/>
          </p:cNvSpPr>
          <p:nvPr>
            <p:ph sz="quarter" idx="4"/>
          </p:nvPr>
        </p:nvSpPr>
        <p:spPr>
          <a:xfrm>
            <a:off x="5571241" y="2433224"/>
            <a:ext cx="4377808" cy="3956832"/>
          </a:xfrm>
        </p:spPr>
        <p:txBody>
          <a:bodyPr>
            <a:normAutofit/>
          </a:bodyPr>
          <a:lstStyle/>
          <a:p>
            <a:pPr marL="0" indent="0">
              <a:lnSpc>
                <a:spcPct val="100000"/>
              </a:lnSpc>
              <a:buNone/>
            </a:pPr>
            <a:r>
              <a:rPr lang="en-US" sz="1800" b="0" i="0" dirty="0">
                <a:solidFill>
                  <a:srgbClr val="000000"/>
                </a:solidFill>
                <a:effectLst/>
                <a:latin typeface="Calibri" panose="020F0502020204030204" pitchFamily="34" charset="0"/>
              </a:rPr>
              <a:t>select  </a:t>
            </a:r>
            <a:r>
              <a:rPr lang="en-US" sz="1800" b="0" i="0" dirty="0" err="1">
                <a:solidFill>
                  <a:srgbClr val="000000"/>
                </a:solidFill>
                <a:effectLst/>
                <a:latin typeface="Calibri" panose="020F0502020204030204" pitchFamily="34" charset="0"/>
              </a:rPr>
              <a:t>CI.CartItem_ID</a:t>
            </a:r>
            <a:r>
              <a:rPr lang="en-US" sz="1800" b="0" i="0" dirty="0">
                <a:solidFill>
                  <a:srgbClr val="000000"/>
                </a:solidFill>
                <a:effectLst/>
                <a:latin typeface="Calibri" panose="020F0502020204030204" pitchFamily="34" charset="0"/>
              </a:rPr>
              <a:t>, round(sum(</a:t>
            </a:r>
            <a:r>
              <a:rPr lang="en-US" sz="1800" b="0" i="0" dirty="0" err="1">
                <a:solidFill>
                  <a:srgbClr val="000000"/>
                </a:solidFill>
                <a:effectLst/>
                <a:latin typeface="Calibri" panose="020F0502020204030204" pitchFamily="34" charset="0"/>
              </a:rPr>
              <a:t>CI.Quantity</a:t>
            </a:r>
            <a:r>
              <a:rPr lang="en-US" sz="1800" b="0" i="0" dirty="0">
                <a:solidFill>
                  <a:srgbClr val="000000"/>
                </a:solidFill>
                <a:effectLst/>
                <a:latin typeface="Calibri" panose="020F0502020204030204" pitchFamily="34" charset="0"/>
              </a:rPr>
              <a:t>*</a:t>
            </a:r>
            <a:r>
              <a:rPr lang="en-US" sz="1800" b="0" i="0" dirty="0" err="1">
                <a:solidFill>
                  <a:srgbClr val="000000"/>
                </a:solidFill>
                <a:effectLst/>
                <a:latin typeface="Calibri" panose="020F0502020204030204" pitchFamily="34" charset="0"/>
              </a:rPr>
              <a:t>I.ItemPrice</a:t>
            </a:r>
            <a:r>
              <a:rPr lang="en-US" sz="1800" b="0" i="0" dirty="0">
                <a:solidFill>
                  <a:srgbClr val="000000"/>
                </a:solidFill>
                <a:effectLst/>
                <a:latin typeface="Calibri" panose="020F0502020204030204" pitchFamily="34" charset="0"/>
              </a:rPr>
              <a:t>),2) as total </a:t>
            </a:r>
          </a:p>
          <a:p>
            <a:pPr marL="0" indent="0">
              <a:lnSpc>
                <a:spcPct val="100000"/>
              </a:lnSpc>
              <a:buNone/>
            </a:pPr>
            <a:r>
              <a:rPr lang="en-US" sz="1800" b="0" i="0" dirty="0">
                <a:solidFill>
                  <a:srgbClr val="000000"/>
                </a:solidFill>
                <a:effectLst/>
                <a:latin typeface="Calibri" panose="020F0502020204030204" pitchFamily="34" charset="0"/>
              </a:rPr>
              <a:t>from (</a:t>
            </a:r>
            <a:r>
              <a:rPr lang="en-US" sz="1800" b="0" i="0" dirty="0" err="1">
                <a:solidFill>
                  <a:srgbClr val="000000"/>
                </a:solidFill>
                <a:effectLst/>
                <a:latin typeface="Calibri" panose="020F0502020204030204" pitchFamily="34" charset="0"/>
              </a:rPr>
              <a:t>CartItem</a:t>
            </a:r>
            <a:r>
              <a:rPr lang="en-US" sz="1800" b="0" i="0" dirty="0">
                <a:solidFill>
                  <a:srgbClr val="000000"/>
                </a:solidFill>
                <a:effectLst/>
                <a:latin typeface="Calibri" panose="020F0502020204030204" pitchFamily="34" charset="0"/>
              </a:rPr>
              <a:t> CI) </a:t>
            </a:r>
          </a:p>
          <a:p>
            <a:pPr marL="0" indent="0">
              <a:lnSpc>
                <a:spcPct val="100000"/>
              </a:lnSpc>
              <a:buNone/>
            </a:pPr>
            <a:r>
              <a:rPr lang="en-US" sz="1800" b="0" i="0" dirty="0">
                <a:solidFill>
                  <a:srgbClr val="000000"/>
                </a:solidFill>
                <a:effectLst/>
                <a:latin typeface="Calibri" panose="020F0502020204030204" pitchFamily="34" charset="0"/>
              </a:rPr>
              <a:t>Left join Item I </a:t>
            </a:r>
          </a:p>
          <a:p>
            <a:pPr marL="0" indent="0">
              <a:lnSpc>
                <a:spcPct val="100000"/>
              </a:lnSpc>
              <a:buNone/>
            </a:pPr>
            <a:r>
              <a:rPr lang="en-US" sz="1800" b="0" i="0" dirty="0">
                <a:solidFill>
                  <a:srgbClr val="000000"/>
                </a:solidFill>
                <a:effectLst/>
                <a:latin typeface="Calibri" panose="020F0502020204030204" pitchFamily="34" charset="0"/>
              </a:rPr>
              <a:t>on </a:t>
            </a:r>
            <a:r>
              <a:rPr lang="en-US" sz="1800" b="0" i="0" dirty="0" err="1">
                <a:solidFill>
                  <a:srgbClr val="000000"/>
                </a:solidFill>
                <a:effectLst/>
                <a:latin typeface="Calibri" panose="020F0502020204030204" pitchFamily="34" charset="0"/>
              </a:rPr>
              <a:t>CI.Item_ID</a:t>
            </a:r>
            <a:r>
              <a:rPr lang="en-US" sz="1800" b="0" i="0" dirty="0">
                <a:solidFill>
                  <a:srgbClr val="000000"/>
                </a:solidFill>
                <a:effectLst/>
                <a:latin typeface="Calibri" panose="020F0502020204030204" pitchFamily="34" charset="0"/>
              </a:rPr>
              <a:t> = </a:t>
            </a:r>
            <a:r>
              <a:rPr lang="en-US" sz="1800" b="0" i="0" dirty="0" err="1">
                <a:solidFill>
                  <a:srgbClr val="000000"/>
                </a:solidFill>
                <a:effectLst/>
                <a:latin typeface="Calibri" panose="020F0502020204030204" pitchFamily="34" charset="0"/>
              </a:rPr>
              <a:t>I.Item_ID</a:t>
            </a:r>
            <a:r>
              <a:rPr lang="en-US" sz="1800" b="0" i="0" dirty="0">
                <a:solidFill>
                  <a:srgbClr val="000000"/>
                </a:solidFill>
                <a:effectLst/>
                <a:latin typeface="Calibri" panose="020F0502020204030204" pitchFamily="34" charset="0"/>
              </a:rPr>
              <a:t> </a:t>
            </a:r>
          </a:p>
          <a:p>
            <a:pPr marL="0" indent="0">
              <a:lnSpc>
                <a:spcPct val="100000"/>
              </a:lnSpc>
              <a:buNone/>
            </a:pPr>
            <a:r>
              <a:rPr lang="en-US" sz="1800" b="0" i="0" dirty="0">
                <a:solidFill>
                  <a:srgbClr val="000000"/>
                </a:solidFill>
                <a:effectLst/>
                <a:latin typeface="Calibri" panose="020F0502020204030204" pitchFamily="34" charset="0"/>
              </a:rPr>
              <a:t>where </a:t>
            </a:r>
            <a:r>
              <a:rPr lang="en-US" sz="1800" b="0" i="0" dirty="0" err="1">
                <a:solidFill>
                  <a:srgbClr val="000000"/>
                </a:solidFill>
                <a:effectLst/>
                <a:latin typeface="Calibri" panose="020F0502020204030204" pitchFamily="34" charset="0"/>
              </a:rPr>
              <a:t>CI.OrderStatus</a:t>
            </a:r>
            <a:r>
              <a:rPr lang="en-US" sz="1800" b="0" i="0" dirty="0">
                <a:solidFill>
                  <a:srgbClr val="000000"/>
                </a:solidFill>
                <a:effectLst/>
                <a:latin typeface="Calibri" panose="020F0502020204030204" pitchFamily="34" charset="0"/>
              </a:rPr>
              <a:t> = </a:t>
            </a:r>
            <a:r>
              <a:rPr lang="en-US" dirty="0">
                <a:solidFill>
                  <a:srgbClr val="000000"/>
                </a:solidFill>
                <a:latin typeface="Calibri" panose="020F0502020204030204" pitchFamily="34" charset="0"/>
              </a:rPr>
              <a:t>“</a:t>
            </a:r>
            <a:r>
              <a:rPr lang="en-US" sz="1800" b="0" i="0" dirty="0">
                <a:solidFill>
                  <a:srgbClr val="000000"/>
                </a:solidFill>
                <a:effectLst/>
                <a:latin typeface="Calibri" panose="020F0502020204030204" pitchFamily="34" charset="0"/>
              </a:rPr>
              <a:t>pending“ and </a:t>
            </a:r>
            <a:r>
              <a:rPr lang="en-US" sz="1800" b="0" i="0" dirty="0" err="1">
                <a:solidFill>
                  <a:srgbClr val="000000"/>
                </a:solidFill>
                <a:effectLst/>
                <a:latin typeface="Calibri" panose="020F0502020204030204" pitchFamily="34" charset="0"/>
              </a:rPr>
              <a:t>CI.Purchased</a:t>
            </a:r>
            <a:r>
              <a:rPr lang="en-US" sz="1800" b="0" i="0" dirty="0">
                <a:solidFill>
                  <a:srgbClr val="000000"/>
                </a:solidFill>
                <a:effectLst/>
                <a:latin typeface="Calibri" panose="020F0502020204030204" pitchFamily="34" charset="0"/>
              </a:rPr>
              <a:t> = TRUE </a:t>
            </a:r>
          </a:p>
          <a:p>
            <a:pPr marL="0" indent="0">
              <a:lnSpc>
                <a:spcPct val="100000"/>
              </a:lnSpc>
              <a:buNone/>
            </a:pPr>
            <a:r>
              <a:rPr lang="en-US" sz="1800" b="0" i="0" dirty="0">
                <a:solidFill>
                  <a:srgbClr val="000000"/>
                </a:solidFill>
                <a:effectLst/>
                <a:latin typeface="Calibri" panose="020F0502020204030204" pitchFamily="34" charset="0"/>
              </a:rPr>
              <a:t>group by </a:t>
            </a:r>
            <a:r>
              <a:rPr lang="en-US" sz="1800" b="0" i="0" dirty="0" err="1">
                <a:solidFill>
                  <a:srgbClr val="000000"/>
                </a:solidFill>
                <a:effectLst/>
                <a:latin typeface="Calibri" panose="020F0502020204030204" pitchFamily="34" charset="0"/>
              </a:rPr>
              <a:t>CI.CartItem_ID</a:t>
            </a:r>
            <a:r>
              <a:rPr lang="en-US" sz="1800" b="0" i="0" dirty="0">
                <a:solidFill>
                  <a:srgbClr val="000000"/>
                </a:solidFill>
                <a:effectLst/>
                <a:latin typeface="Calibri" panose="020F0502020204030204" pitchFamily="34" charset="0"/>
              </a:rPr>
              <a:t> </a:t>
            </a:r>
          </a:p>
          <a:p>
            <a:pPr marL="0" indent="0">
              <a:lnSpc>
                <a:spcPct val="100000"/>
              </a:lnSpc>
              <a:buNone/>
            </a:pPr>
            <a:r>
              <a:rPr lang="en-US" sz="1800" b="0" i="0" dirty="0">
                <a:solidFill>
                  <a:srgbClr val="000000"/>
                </a:solidFill>
                <a:effectLst/>
                <a:latin typeface="Calibri" panose="020F0502020204030204" pitchFamily="34" charset="0"/>
              </a:rPr>
              <a:t>having total &gt;= 10.0; </a:t>
            </a:r>
            <a:endParaRPr lang="en-US" dirty="0"/>
          </a:p>
        </p:txBody>
      </p:sp>
      <p:pic>
        <p:nvPicPr>
          <p:cNvPr id="8" name="Picture 7" descr="A picture containing table&#10;&#10;Description automatically generated">
            <a:extLst>
              <a:ext uri="{FF2B5EF4-FFF2-40B4-BE49-F238E27FC236}">
                <a16:creationId xmlns:a16="http://schemas.microsoft.com/office/drawing/2014/main" id="{809357A2-A776-4F5A-8125-1E21E288B76D}"/>
              </a:ext>
            </a:extLst>
          </p:cNvPr>
          <p:cNvPicPr>
            <a:picLocks noChangeAspect="1"/>
          </p:cNvPicPr>
          <p:nvPr/>
        </p:nvPicPr>
        <p:blipFill>
          <a:blip r:embed="rId2"/>
          <a:stretch>
            <a:fillRect/>
          </a:stretch>
        </p:blipFill>
        <p:spPr>
          <a:xfrm>
            <a:off x="10048973" y="39073"/>
            <a:ext cx="2106396" cy="6350983"/>
          </a:xfrm>
          <a:prstGeom prst="rect">
            <a:avLst/>
          </a:prstGeom>
        </p:spPr>
      </p:pic>
    </p:spTree>
    <p:extLst>
      <p:ext uri="{BB962C8B-B14F-4D97-AF65-F5344CB8AC3E}">
        <p14:creationId xmlns:p14="http://schemas.microsoft.com/office/powerpoint/2010/main" val="720247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6761-B6D0-4BFB-8253-A4FB97BF2D8C}"/>
              </a:ext>
            </a:extLst>
          </p:cNvPr>
          <p:cNvSpPr>
            <a:spLocks noGrp="1"/>
          </p:cNvSpPr>
          <p:nvPr>
            <p:ph type="title"/>
          </p:nvPr>
        </p:nvSpPr>
        <p:spPr/>
        <p:txBody>
          <a:bodyPr/>
          <a:lstStyle/>
          <a:p>
            <a:r>
              <a:rPr lang="en-US" dirty="0"/>
              <a:t>Queries and Data </a:t>
            </a:r>
          </a:p>
        </p:txBody>
      </p:sp>
      <p:sp>
        <p:nvSpPr>
          <p:cNvPr id="3" name="Text Placeholder 2">
            <a:extLst>
              <a:ext uri="{FF2B5EF4-FFF2-40B4-BE49-F238E27FC236}">
                <a16:creationId xmlns:a16="http://schemas.microsoft.com/office/drawing/2014/main" id="{6026BB99-E9A5-426A-855E-3A2C5B591BDA}"/>
              </a:ext>
            </a:extLst>
          </p:cNvPr>
          <p:cNvSpPr>
            <a:spLocks noGrp="1"/>
          </p:cNvSpPr>
          <p:nvPr>
            <p:ph type="body" idx="1"/>
          </p:nvPr>
        </p:nvSpPr>
        <p:spPr/>
        <p:txBody>
          <a:bodyPr/>
          <a:lstStyle/>
          <a:p>
            <a:r>
              <a:rPr lang="en-US" b="1" i="0" dirty="0">
                <a:solidFill>
                  <a:srgbClr val="000000"/>
                </a:solidFill>
                <a:effectLst/>
                <a:latin typeface="Calibri" panose="020F0502020204030204" pitchFamily="34" charset="0"/>
              </a:rPr>
              <a:t>Find the seller with the most sells</a:t>
            </a:r>
            <a:endParaRPr lang="en-US" b="1" dirty="0"/>
          </a:p>
        </p:txBody>
      </p:sp>
      <p:sp>
        <p:nvSpPr>
          <p:cNvPr id="4" name="Content Placeholder 3">
            <a:extLst>
              <a:ext uri="{FF2B5EF4-FFF2-40B4-BE49-F238E27FC236}">
                <a16:creationId xmlns:a16="http://schemas.microsoft.com/office/drawing/2014/main" id="{92B6D903-5864-4D42-BE2E-B7A6F2C48AB8}"/>
              </a:ext>
            </a:extLst>
          </p:cNvPr>
          <p:cNvSpPr>
            <a:spLocks noGrp="1"/>
          </p:cNvSpPr>
          <p:nvPr>
            <p:ph sz="half" idx="2"/>
          </p:nvPr>
        </p:nvSpPr>
        <p:spPr/>
        <p:txBody>
          <a:bodyPr/>
          <a:lstStyle/>
          <a:p>
            <a:r>
              <a:rPr lang="en-US" dirty="0"/>
              <a:t>Tables Query Uses:</a:t>
            </a:r>
          </a:p>
          <a:p>
            <a:pPr lvl="1">
              <a:buFont typeface="Arial" panose="020B0604020202020204" pitchFamily="34" charset="0"/>
              <a:buChar char="•"/>
            </a:pPr>
            <a:r>
              <a:rPr lang="en-US" dirty="0"/>
              <a:t>Item</a:t>
            </a:r>
          </a:p>
          <a:p>
            <a:pPr lvl="1">
              <a:buFont typeface="Arial" panose="020B0604020202020204" pitchFamily="34" charset="0"/>
              <a:buChar char="•"/>
            </a:pPr>
            <a:endParaRPr lang="en-US" dirty="0"/>
          </a:p>
          <a:p>
            <a:pPr marL="201168" lvl="1" indent="0">
              <a:buNone/>
            </a:pPr>
            <a:r>
              <a:rPr lang="en-US" dirty="0"/>
              <a:t>Purpose: Helps to identify Seller with largest market share.</a:t>
            </a:r>
          </a:p>
          <a:p>
            <a:endParaRPr lang="en-US" dirty="0"/>
          </a:p>
        </p:txBody>
      </p:sp>
      <p:sp>
        <p:nvSpPr>
          <p:cNvPr id="6" name="Content Placeholder 5">
            <a:extLst>
              <a:ext uri="{FF2B5EF4-FFF2-40B4-BE49-F238E27FC236}">
                <a16:creationId xmlns:a16="http://schemas.microsoft.com/office/drawing/2014/main" id="{587E1FC7-6D07-4E53-9155-97AB61F63EDE}"/>
              </a:ext>
            </a:extLst>
          </p:cNvPr>
          <p:cNvSpPr>
            <a:spLocks noGrp="1"/>
          </p:cNvSpPr>
          <p:nvPr>
            <p:ph sz="quarter" idx="4"/>
          </p:nvPr>
        </p:nvSpPr>
        <p:spPr>
          <a:xfrm>
            <a:off x="6454986" y="2074510"/>
            <a:ext cx="4639736" cy="2910821"/>
          </a:xfrm>
        </p:spPr>
        <p:txBody>
          <a:bodyPr/>
          <a:lstStyle/>
          <a:p>
            <a:r>
              <a:rPr lang="en-US" sz="1800" b="0" i="0" dirty="0">
                <a:solidFill>
                  <a:srgbClr val="000000"/>
                </a:solidFill>
                <a:effectLst/>
                <a:latin typeface="Calibri" panose="020F0502020204030204" pitchFamily="34" charset="0"/>
              </a:rPr>
              <a:t>select </a:t>
            </a:r>
            <a:r>
              <a:rPr lang="en-US" sz="1800" b="0" i="0" dirty="0" err="1">
                <a:solidFill>
                  <a:srgbClr val="000000"/>
                </a:solidFill>
                <a:effectLst/>
                <a:latin typeface="Calibri" panose="020F0502020204030204" pitchFamily="34" charset="0"/>
              </a:rPr>
              <a:t>Seller_ID,count</a:t>
            </a:r>
            <a:r>
              <a:rPr lang="en-US" sz="1800" b="0" i="0" dirty="0">
                <a:solidFill>
                  <a:srgbClr val="000000"/>
                </a:solidFill>
                <a:effectLst/>
                <a:latin typeface="Calibri" panose="020F0502020204030204" pitchFamily="34" charset="0"/>
              </a:rPr>
              <a:t>(</a:t>
            </a:r>
            <a:r>
              <a:rPr lang="en-US" sz="1800" b="0" i="0" dirty="0" err="1">
                <a:solidFill>
                  <a:srgbClr val="000000"/>
                </a:solidFill>
                <a:effectLst/>
                <a:latin typeface="Calibri" panose="020F0502020204030204" pitchFamily="34" charset="0"/>
              </a:rPr>
              <a:t>Seller_ID</a:t>
            </a:r>
            <a:r>
              <a:rPr lang="en-US" sz="1800" b="0" i="0" dirty="0">
                <a:solidFill>
                  <a:srgbClr val="000000"/>
                </a:solidFill>
                <a:effectLst/>
                <a:latin typeface="Calibri" panose="020F0502020204030204" pitchFamily="34" charset="0"/>
              </a:rPr>
              <a:t>) as </a:t>
            </a:r>
            <a:r>
              <a:rPr lang="en-US" sz="1800" b="0" i="0" dirty="0" err="1">
                <a:solidFill>
                  <a:srgbClr val="000000"/>
                </a:solidFill>
                <a:effectLst/>
                <a:latin typeface="Calibri" panose="020F0502020204030204" pitchFamily="34" charset="0"/>
              </a:rPr>
              <a:t>Total_Sells</a:t>
            </a:r>
            <a:r>
              <a:rPr lang="en-US" sz="1800" b="0" i="0" dirty="0">
                <a:solidFill>
                  <a:srgbClr val="000000"/>
                </a:solidFill>
                <a:effectLst/>
                <a:latin typeface="Calibri" panose="020F0502020204030204" pitchFamily="34" charset="0"/>
              </a:rPr>
              <a:t> from Item Group by </a:t>
            </a:r>
            <a:r>
              <a:rPr lang="en-US" sz="1800" b="0" i="0" dirty="0" err="1">
                <a:solidFill>
                  <a:srgbClr val="000000"/>
                </a:solidFill>
                <a:effectLst/>
                <a:latin typeface="Calibri" panose="020F0502020204030204" pitchFamily="34" charset="0"/>
              </a:rPr>
              <a:t>Seller_ID</a:t>
            </a:r>
            <a:r>
              <a:rPr lang="en-US" sz="1800" b="0" i="0" dirty="0">
                <a:solidFill>
                  <a:srgbClr val="000000"/>
                </a:solidFill>
                <a:effectLst/>
                <a:latin typeface="Calibri" panose="020F0502020204030204" pitchFamily="34" charset="0"/>
              </a:rPr>
              <a:t> Order by </a:t>
            </a:r>
            <a:r>
              <a:rPr lang="en-US" sz="1800" b="0" i="0" dirty="0" err="1">
                <a:solidFill>
                  <a:srgbClr val="000000"/>
                </a:solidFill>
                <a:effectLst/>
                <a:latin typeface="Calibri" panose="020F0502020204030204" pitchFamily="34" charset="0"/>
              </a:rPr>
              <a:t>Total_Sells</a:t>
            </a:r>
            <a:r>
              <a:rPr lang="en-US" sz="1800" b="0" i="0" dirty="0">
                <a:solidFill>
                  <a:srgbClr val="000000"/>
                </a:solidFill>
                <a:effectLst/>
                <a:latin typeface="Calibri" panose="020F0502020204030204" pitchFamily="34" charset="0"/>
              </a:rPr>
              <a:t> desc  Limit 5; </a:t>
            </a:r>
            <a:endParaRPr lang="en-US" dirty="0"/>
          </a:p>
        </p:txBody>
      </p:sp>
      <p:pic>
        <p:nvPicPr>
          <p:cNvPr id="10" name="Picture 9">
            <a:extLst>
              <a:ext uri="{FF2B5EF4-FFF2-40B4-BE49-F238E27FC236}">
                <a16:creationId xmlns:a16="http://schemas.microsoft.com/office/drawing/2014/main" id="{832B8DFF-D6C6-4B7F-9064-841D1F0BF428}"/>
              </a:ext>
            </a:extLst>
          </p:cNvPr>
          <p:cNvPicPr>
            <a:picLocks noChangeAspect="1"/>
          </p:cNvPicPr>
          <p:nvPr/>
        </p:nvPicPr>
        <p:blipFill>
          <a:blip r:embed="rId2"/>
          <a:stretch>
            <a:fillRect/>
          </a:stretch>
        </p:blipFill>
        <p:spPr>
          <a:xfrm>
            <a:off x="6691476" y="3789819"/>
            <a:ext cx="4166756" cy="2391024"/>
          </a:xfrm>
          <a:prstGeom prst="rect">
            <a:avLst/>
          </a:prstGeom>
        </p:spPr>
      </p:pic>
    </p:spTree>
    <p:extLst>
      <p:ext uri="{BB962C8B-B14F-4D97-AF65-F5344CB8AC3E}">
        <p14:creationId xmlns:p14="http://schemas.microsoft.com/office/powerpoint/2010/main" val="737604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4C61-664B-4AA0-8DFF-EAA1BA759427}"/>
              </a:ext>
            </a:extLst>
          </p:cNvPr>
          <p:cNvSpPr>
            <a:spLocks noGrp="1"/>
          </p:cNvSpPr>
          <p:nvPr>
            <p:ph type="title"/>
          </p:nvPr>
        </p:nvSpPr>
        <p:spPr>
          <a:xfrm>
            <a:off x="1097280" y="286604"/>
            <a:ext cx="10058400" cy="736282"/>
          </a:xfrm>
        </p:spPr>
        <p:txBody>
          <a:bodyPr/>
          <a:lstStyle/>
          <a:p>
            <a:r>
              <a:rPr lang="en-US" dirty="0"/>
              <a:t>Query Matrix</a:t>
            </a:r>
          </a:p>
        </p:txBody>
      </p:sp>
      <p:graphicFrame>
        <p:nvGraphicFramePr>
          <p:cNvPr id="7" name="Table 7">
            <a:extLst>
              <a:ext uri="{FF2B5EF4-FFF2-40B4-BE49-F238E27FC236}">
                <a16:creationId xmlns:a16="http://schemas.microsoft.com/office/drawing/2014/main" id="{AE41C70B-A166-40D6-A397-AA7486D7B26B}"/>
              </a:ext>
            </a:extLst>
          </p:cNvPr>
          <p:cNvGraphicFramePr>
            <a:graphicFrameLocks noGrp="1"/>
          </p:cNvGraphicFramePr>
          <p:nvPr>
            <p:ph sz="half" idx="2"/>
            <p:extLst>
              <p:ext uri="{D42A27DB-BD31-4B8C-83A1-F6EECF244321}">
                <p14:modId xmlns:p14="http://schemas.microsoft.com/office/powerpoint/2010/main" val="3738211467"/>
              </p:ext>
            </p:extLst>
          </p:nvPr>
        </p:nvGraphicFramePr>
        <p:xfrm>
          <a:off x="1097280" y="1022885"/>
          <a:ext cx="10058400" cy="5473064"/>
        </p:xfrm>
        <a:graphic>
          <a:graphicData uri="http://schemas.openxmlformats.org/drawingml/2006/table">
            <a:tbl>
              <a:tblPr firstRow="1" bandRow="1">
                <a:tableStyleId>{5C22544A-7EE6-4342-B048-85BDC9FD1C3A}</a:tableStyleId>
              </a:tblPr>
              <a:tblGrid>
                <a:gridCol w="1461094">
                  <a:extLst>
                    <a:ext uri="{9D8B030D-6E8A-4147-A177-3AD203B41FA5}">
                      <a16:colId xmlns:a16="http://schemas.microsoft.com/office/drawing/2014/main" val="3887085226"/>
                    </a:ext>
                  </a:extLst>
                </a:gridCol>
                <a:gridCol w="768486">
                  <a:extLst>
                    <a:ext uri="{9D8B030D-6E8A-4147-A177-3AD203B41FA5}">
                      <a16:colId xmlns:a16="http://schemas.microsoft.com/office/drawing/2014/main" val="2386714129"/>
                    </a:ext>
                  </a:extLst>
                </a:gridCol>
                <a:gridCol w="797668">
                  <a:extLst>
                    <a:ext uri="{9D8B030D-6E8A-4147-A177-3AD203B41FA5}">
                      <a16:colId xmlns:a16="http://schemas.microsoft.com/office/drawing/2014/main" val="568245079"/>
                    </a:ext>
                  </a:extLst>
                </a:gridCol>
                <a:gridCol w="865761">
                  <a:extLst>
                    <a:ext uri="{9D8B030D-6E8A-4147-A177-3AD203B41FA5}">
                      <a16:colId xmlns:a16="http://schemas.microsoft.com/office/drawing/2014/main" val="943339446"/>
                    </a:ext>
                  </a:extLst>
                </a:gridCol>
                <a:gridCol w="865762">
                  <a:extLst>
                    <a:ext uri="{9D8B030D-6E8A-4147-A177-3AD203B41FA5}">
                      <a16:colId xmlns:a16="http://schemas.microsoft.com/office/drawing/2014/main" val="3461048106"/>
                    </a:ext>
                  </a:extLst>
                </a:gridCol>
                <a:gridCol w="943583">
                  <a:extLst>
                    <a:ext uri="{9D8B030D-6E8A-4147-A177-3AD203B41FA5}">
                      <a16:colId xmlns:a16="http://schemas.microsoft.com/office/drawing/2014/main" val="4207629882"/>
                    </a:ext>
                  </a:extLst>
                </a:gridCol>
                <a:gridCol w="894945">
                  <a:extLst>
                    <a:ext uri="{9D8B030D-6E8A-4147-A177-3AD203B41FA5}">
                      <a16:colId xmlns:a16="http://schemas.microsoft.com/office/drawing/2014/main" val="1421316389"/>
                    </a:ext>
                  </a:extLst>
                </a:gridCol>
                <a:gridCol w="904672">
                  <a:extLst>
                    <a:ext uri="{9D8B030D-6E8A-4147-A177-3AD203B41FA5}">
                      <a16:colId xmlns:a16="http://schemas.microsoft.com/office/drawing/2014/main" val="3506582719"/>
                    </a:ext>
                  </a:extLst>
                </a:gridCol>
                <a:gridCol w="856034">
                  <a:extLst>
                    <a:ext uri="{9D8B030D-6E8A-4147-A177-3AD203B41FA5}">
                      <a16:colId xmlns:a16="http://schemas.microsoft.com/office/drawing/2014/main" val="532010010"/>
                    </a:ext>
                  </a:extLst>
                </a:gridCol>
                <a:gridCol w="865762">
                  <a:extLst>
                    <a:ext uri="{9D8B030D-6E8A-4147-A177-3AD203B41FA5}">
                      <a16:colId xmlns:a16="http://schemas.microsoft.com/office/drawing/2014/main" val="192400976"/>
                    </a:ext>
                  </a:extLst>
                </a:gridCol>
                <a:gridCol w="834633">
                  <a:extLst>
                    <a:ext uri="{9D8B030D-6E8A-4147-A177-3AD203B41FA5}">
                      <a16:colId xmlns:a16="http://schemas.microsoft.com/office/drawing/2014/main" val="680269661"/>
                    </a:ext>
                  </a:extLst>
                </a:gridCol>
              </a:tblGrid>
              <a:tr h="444103">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3445652014"/>
                  </a:ext>
                </a:extLst>
              </a:tr>
              <a:tr h="444103">
                <a:tc>
                  <a:txBody>
                    <a:bodyPr/>
                    <a:lstStyle/>
                    <a:p>
                      <a:r>
                        <a:rPr lang="en-US" dirty="0"/>
                        <a:t>Join</a:t>
                      </a:r>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504599738"/>
                  </a:ext>
                </a:extLst>
              </a:tr>
              <a:tr h="444103">
                <a:tc>
                  <a:txBody>
                    <a:bodyPr/>
                    <a:lstStyle/>
                    <a:p>
                      <a:r>
                        <a:rPr lang="en-US" dirty="0"/>
                        <a:t>Subquery</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X</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8664070"/>
                  </a:ext>
                </a:extLst>
              </a:tr>
              <a:tr h="444103">
                <a:tc>
                  <a:txBody>
                    <a:bodyPr/>
                    <a:lstStyle/>
                    <a:p>
                      <a:r>
                        <a:rPr lang="en-US" dirty="0"/>
                        <a:t>Group by</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extLst>
                  <a:ext uri="{0D108BD9-81ED-4DB2-BD59-A6C34878D82A}">
                    <a16:rowId xmlns:a16="http://schemas.microsoft.com/office/drawing/2014/main" val="3280929623"/>
                  </a:ext>
                </a:extLst>
              </a:tr>
              <a:tr h="585666">
                <a:tc>
                  <a:txBody>
                    <a:bodyPr/>
                    <a:lstStyle/>
                    <a:p>
                      <a:r>
                        <a:rPr lang="en-US" dirty="0"/>
                        <a:t>Group by w/ having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1551026103"/>
                  </a:ext>
                </a:extLst>
              </a:tr>
              <a:tr h="444103">
                <a:tc>
                  <a:txBody>
                    <a:bodyPr/>
                    <a:lstStyle/>
                    <a:p>
                      <a:r>
                        <a:rPr lang="en-US" dirty="0"/>
                        <a:t>Order by</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extLst>
                  <a:ext uri="{0D108BD9-81ED-4DB2-BD59-A6C34878D82A}">
                    <a16:rowId xmlns:a16="http://schemas.microsoft.com/office/drawing/2014/main" val="3483978205"/>
                  </a:ext>
                </a:extLst>
              </a:tr>
              <a:tr h="444103">
                <a:tc>
                  <a:txBody>
                    <a:bodyPr/>
                    <a:lstStyle/>
                    <a:p>
                      <a:r>
                        <a:rPr lang="en-US" dirty="0"/>
                        <a:t>Aggregate</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360215728"/>
                  </a:ext>
                </a:extLst>
              </a:tr>
              <a:tr h="585666">
                <a:tc>
                  <a:txBody>
                    <a:bodyPr/>
                    <a:lstStyle/>
                    <a:p>
                      <a:r>
                        <a:rPr lang="en-US" dirty="0"/>
                        <a:t>String Operations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75168080"/>
                  </a:ext>
                </a:extLst>
              </a:tr>
              <a:tr h="585666">
                <a:tc>
                  <a:txBody>
                    <a:bodyPr/>
                    <a:lstStyle/>
                    <a:p>
                      <a:r>
                        <a:rPr lang="en-US" dirty="0"/>
                        <a:t>Set Operations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43057579"/>
                  </a:ext>
                </a:extLst>
              </a:tr>
              <a:tr h="444103">
                <a:tc>
                  <a:txBody>
                    <a:bodyPr/>
                    <a:lstStyle/>
                    <a:p>
                      <a:r>
                        <a:rPr lang="en-US" dirty="0"/>
                        <a:t>In/Not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41718941"/>
                  </a:ext>
                </a:extLst>
              </a:tr>
              <a:tr h="444103">
                <a:tc>
                  <a:txBody>
                    <a:bodyPr/>
                    <a:lstStyle/>
                    <a:p>
                      <a:r>
                        <a:rPr lang="en-US" dirty="0"/>
                        <a:t>Is NULL</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23617376"/>
                  </a:ext>
                </a:extLst>
              </a:tr>
            </a:tbl>
          </a:graphicData>
        </a:graphic>
      </p:graphicFrame>
    </p:spTree>
    <p:extLst>
      <p:ext uri="{BB962C8B-B14F-4D97-AF65-F5344CB8AC3E}">
        <p14:creationId xmlns:p14="http://schemas.microsoft.com/office/powerpoint/2010/main" val="1050998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783E6-20F6-1D40-A247-7FA2F56A2FB0}"/>
              </a:ext>
            </a:extLst>
          </p:cNvPr>
          <p:cNvSpPr>
            <a:spLocks noGrp="1"/>
          </p:cNvSpPr>
          <p:nvPr>
            <p:ph type="title"/>
          </p:nvPr>
        </p:nvSpPr>
        <p:spPr>
          <a:xfrm>
            <a:off x="643467" y="634946"/>
            <a:ext cx="3689094" cy="5055904"/>
          </a:xfrm>
        </p:spPr>
        <p:txBody>
          <a:bodyPr anchor="ctr">
            <a:normAutofit/>
          </a:bodyPr>
          <a:lstStyle/>
          <a:p>
            <a:pPr algn="r"/>
            <a:r>
              <a:rPr lang="en-US" sz="5400" dirty="0"/>
              <a:t>What we learned! </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1435771-1EBC-4059-AEE6-3AF06602731E}"/>
              </a:ext>
            </a:extLst>
          </p:cNvPr>
          <p:cNvGraphicFramePr>
            <a:graphicFrameLocks noGrp="1"/>
          </p:cNvGraphicFramePr>
          <p:nvPr>
            <p:ph idx="1"/>
            <p:extLst>
              <p:ext uri="{D42A27DB-BD31-4B8C-83A1-F6EECF244321}">
                <p14:modId xmlns:p14="http://schemas.microsoft.com/office/powerpoint/2010/main" val="996182470"/>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57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7D4EB-3B41-224E-A7E7-D800205BD86E}"/>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Questions?</a:t>
            </a:r>
          </a:p>
        </p:txBody>
      </p:sp>
      <p:pic>
        <p:nvPicPr>
          <p:cNvPr id="6" name="Graphic 5" descr="Question mark">
            <a:extLst>
              <a:ext uri="{FF2B5EF4-FFF2-40B4-BE49-F238E27FC236}">
                <a16:creationId xmlns:a16="http://schemas.microsoft.com/office/drawing/2014/main" id="{B26E7A59-ED06-48A6-8152-A9684AE29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973" y="1790485"/>
            <a:ext cx="2758331" cy="2758331"/>
          </a:xfrm>
          <a:prstGeom prst="rect">
            <a:avLst/>
          </a:prstGeom>
        </p:spPr>
      </p:pic>
      <p:cxnSp>
        <p:nvCxnSpPr>
          <p:cNvPr id="15" name="Straight Connector 14">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179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3A855-A4AE-B342-8154-7DD3F4C6E170}"/>
              </a:ext>
            </a:extLst>
          </p:cNvPr>
          <p:cNvSpPr>
            <a:spLocks noGrp="1"/>
          </p:cNvSpPr>
          <p:nvPr>
            <p:ph type="title"/>
          </p:nvPr>
        </p:nvSpPr>
        <p:spPr>
          <a:xfrm>
            <a:off x="643467" y="634946"/>
            <a:ext cx="3689094" cy="5055904"/>
          </a:xfrm>
        </p:spPr>
        <p:txBody>
          <a:bodyPr anchor="ctr">
            <a:normAutofit/>
          </a:bodyPr>
          <a:lstStyle/>
          <a:p>
            <a:pPr algn="r"/>
            <a:r>
              <a:rPr lang="en-US" dirty="0"/>
              <a:t>Database Design </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329BFA9-D95E-4472-B725-DA7314AE1ED2}"/>
              </a:ext>
            </a:extLst>
          </p:cNvPr>
          <p:cNvGraphicFramePr>
            <a:graphicFrameLocks noGrp="1"/>
          </p:cNvGraphicFramePr>
          <p:nvPr>
            <p:ph idx="1"/>
            <p:extLst>
              <p:ext uri="{D42A27DB-BD31-4B8C-83A1-F6EECF244321}">
                <p14:modId xmlns:p14="http://schemas.microsoft.com/office/powerpoint/2010/main" val="217371972"/>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19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650E-D18E-9144-8C92-A11465DE048C}"/>
              </a:ext>
            </a:extLst>
          </p:cNvPr>
          <p:cNvSpPr>
            <a:spLocks noGrp="1"/>
          </p:cNvSpPr>
          <p:nvPr>
            <p:ph type="title"/>
          </p:nvPr>
        </p:nvSpPr>
        <p:spPr/>
        <p:txBody>
          <a:bodyPr/>
          <a:lstStyle/>
          <a:p>
            <a:r>
              <a:rPr lang="en-US"/>
              <a:t>Database Design Continued </a:t>
            </a:r>
            <a:endParaRPr lang="en-US" dirty="0"/>
          </a:p>
        </p:txBody>
      </p:sp>
      <p:sp>
        <p:nvSpPr>
          <p:cNvPr id="5" name="Rectangle 4">
            <a:extLst>
              <a:ext uri="{FF2B5EF4-FFF2-40B4-BE49-F238E27FC236}">
                <a16:creationId xmlns:a16="http://schemas.microsoft.com/office/drawing/2014/main" id="{E349E5DB-F68E-8748-AA01-068BB27E348B}"/>
              </a:ext>
            </a:extLst>
          </p:cNvPr>
          <p:cNvSpPr/>
          <p:nvPr/>
        </p:nvSpPr>
        <p:spPr>
          <a:xfrm>
            <a:off x="794658" y="2144209"/>
            <a:ext cx="3483428" cy="2585323"/>
          </a:xfrm>
          <a:prstGeom prst="rect">
            <a:avLst/>
          </a:prstGeom>
        </p:spPr>
        <p:txBody>
          <a:bodyPr wrap="square">
            <a:spAutoFit/>
          </a:bodyPr>
          <a:lstStyle/>
          <a:p>
            <a:pPr algn="l" rtl="0" fontAlgn="base"/>
            <a:r>
              <a:rPr lang="en-US" sz="1800" b="0" i="0" dirty="0">
                <a:solidFill>
                  <a:srgbClr val="000000"/>
                </a:solidFill>
                <a:effectLst/>
                <a:latin typeface="Symbol" panose="05050102010706020507" pitchFamily="18" charset="2"/>
              </a:rPr>
              <a:t>·</a:t>
            </a:r>
            <a:r>
              <a:rPr lang="en-US" sz="1800" b="1" i="0" u="sng" dirty="0">
                <a:solidFill>
                  <a:srgbClr val="000000"/>
                </a:solidFill>
                <a:effectLst/>
                <a:latin typeface="Times New Roman" panose="02020603050405020304" pitchFamily="18" charset="0"/>
              </a:rPr>
              <a:t>Account- </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Email</a:t>
            </a:r>
            <a:r>
              <a:rPr lang="en-US" sz="1800" b="0" i="0" dirty="0">
                <a:solidFill>
                  <a:srgbClr val="000000"/>
                </a:solidFill>
                <a:effectLst/>
                <a:latin typeface="Times New Roman" panose="02020603050405020304" pitchFamily="18" charset="0"/>
              </a:rPr>
              <a:t> Varchar(30),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FirstName</a:t>
            </a:r>
            <a:r>
              <a:rPr lang="en-US" sz="1800" b="0" i="0" dirty="0">
                <a:solidFill>
                  <a:srgbClr val="000000"/>
                </a:solidFill>
                <a:effectLst/>
                <a:latin typeface="Times New Roman" panose="02020603050405020304" pitchFamily="18" charset="0"/>
              </a:rPr>
              <a:t> Varchar(10),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LastName</a:t>
            </a:r>
            <a:r>
              <a:rPr lang="en-US" sz="1800" b="0" i="0" dirty="0">
                <a:solidFill>
                  <a:srgbClr val="000000"/>
                </a:solidFill>
                <a:effectLst/>
                <a:latin typeface="Times New Roman" panose="02020603050405020304" pitchFamily="18" charset="0"/>
              </a:rPr>
              <a:t> Varchar(10),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Phone</a:t>
            </a:r>
            <a:r>
              <a:rPr lang="en-US" sz="1800" b="0" i="0" dirty="0">
                <a:solidFill>
                  <a:srgbClr val="000000"/>
                </a:solidFill>
                <a:effectLst/>
                <a:latin typeface="Times New Roman" panose="02020603050405020304" pitchFamily="18" charset="0"/>
              </a:rPr>
              <a:t> Varchar(12),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IsSeller</a:t>
            </a:r>
            <a:r>
              <a:rPr lang="en-US" sz="1800" b="0" i="0" dirty="0">
                <a:solidFill>
                  <a:srgbClr val="000000"/>
                </a:solidFill>
                <a:effectLst/>
                <a:latin typeface="Times New Roman" panose="02020603050405020304" pitchFamily="18" charset="0"/>
              </a:rPr>
              <a:t> Boolean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Primary</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endParaRPr lang="en-US" b="0" i="0" dirty="0">
              <a:solidFill>
                <a:srgbClr val="000000"/>
              </a:solidFill>
              <a:effectLst/>
              <a:latin typeface="Segoe UI" panose="020B0502040204020203" pitchFamily="34" charset="0"/>
            </a:endParaRPr>
          </a:p>
        </p:txBody>
      </p:sp>
      <p:sp>
        <p:nvSpPr>
          <p:cNvPr id="8" name="Rectangle 7">
            <a:extLst>
              <a:ext uri="{FF2B5EF4-FFF2-40B4-BE49-F238E27FC236}">
                <a16:creationId xmlns:a16="http://schemas.microsoft.com/office/drawing/2014/main" id="{4DEAB392-CAA3-2F41-A7C2-AF0D1FD2A52B}"/>
              </a:ext>
            </a:extLst>
          </p:cNvPr>
          <p:cNvSpPr/>
          <p:nvPr/>
        </p:nvSpPr>
        <p:spPr>
          <a:xfrm>
            <a:off x="4012564" y="2268313"/>
            <a:ext cx="3901352" cy="2031325"/>
          </a:xfrm>
          <a:prstGeom prst="rect">
            <a:avLst/>
          </a:prstGeom>
        </p:spPr>
        <p:txBody>
          <a:bodyPr wrap="square">
            <a:spAutoFit/>
          </a:bodyPr>
          <a:lstStyle/>
          <a:p>
            <a:pPr algn="l" rtl="0" fontAlgn="base"/>
            <a:r>
              <a:rPr lang="en-US" sz="1800" b="0" i="0" dirty="0">
                <a:solidFill>
                  <a:srgbClr val="000000"/>
                </a:solidFill>
                <a:effectLst/>
                <a:latin typeface="Symbol" panose="05050102010706020507" pitchFamily="18" charset="2"/>
              </a:rPr>
              <a:t>·</a:t>
            </a:r>
            <a:r>
              <a:rPr lang="en-US" sz="1800" b="1" i="0" u="sng" dirty="0">
                <a:solidFill>
                  <a:srgbClr val="000000"/>
                </a:solidFill>
                <a:effectLst/>
                <a:latin typeface="Times New Roman" panose="02020603050405020304" pitchFamily="18" charset="0"/>
              </a:rPr>
              <a:t>Customer- </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Customer_ID</a:t>
            </a:r>
            <a:r>
              <a:rPr lang="en-US" sz="1800" b="0" i="0" dirty="0">
                <a:solidFill>
                  <a:srgbClr val="000000"/>
                </a:solidFill>
                <a:effectLst/>
                <a:latin typeface="Times New Roman" panose="02020603050405020304" pitchFamily="18"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Cart_ID</a:t>
            </a:r>
            <a:r>
              <a:rPr lang="en-US" sz="1800" b="0" i="0" dirty="0">
                <a:solidFill>
                  <a:srgbClr val="000000"/>
                </a:solidFill>
                <a:effectLst/>
                <a:latin typeface="Times New Roman" panose="02020603050405020304" pitchFamily="18"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Primary</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Customer_ID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references Account(</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p:txBody>
      </p:sp>
      <p:sp>
        <p:nvSpPr>
          <p:cNvPr id="9" name="Rectangle 8">
            <a:extLst>
              <a:ext uri="{FF2B5EF4-FFF2-40B4-BE49-F238E27FC236}">
                <a16:creationId xmlns:a16="http://schemas.microsoft.com/office/drawing/2014/main" id="{D360C2CA-2FC7-2A4C-8E2A-0C2FD5A34658}"/>
              </a:ext>
            </a:extLst>
          </p:cNvPr>
          <p:cNvSpPr/>
          <p:nvPr/>
        </p:nvSpPr>
        <p:spPr>
          <a:xfrm>
            <a:off x="7913916" y="2146327"/>
            <a:ext cx="3287486" cy="2031325"/>
          </a:xfrm>
          <a:prstGeom prst="rect">
            <a:avLst/>
          </a:prstGeom>
        </p:spPr>
        <p:txBody>
          <a:bodyPr wrap="square">
            <a:spAutoFit/>
          </a:bodyPr>
          <a:lstStyle/>
          <a:p>
            <a:pPr algn="l" rtl="0" fontAlgn="base"/>
            <a:r>
              <a:rPr lang="en-US" sz="1800" b="1" i="0" u="sng" dirty="0">
                <a:solidFill>
                  <a:srgbClr val="000000"/>
                </a:solidFill>
                <a:effectLst/>
                <a:latin typeface="Times New Roman" panose="02020603050405020304" pitchFamily="18" charset="0"/>
              </a:rPr>
              <a:t>Seller- </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Seller_ID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Company_Name</a:t>
            </a:r>
            <a:r>
              <a:rPr lang="en-US" sz="1800" b="0" i="0" dirty="0">
                <a:solidFill>
                  <a:srgbClr val="000000"/>
                </a:solidFill>
                <a:effectLst/>
                <a:latin typeface="Times New Roman" panose="02020603050405020304" pitchFamily="18" charset="0"/>
              </a:rPr>
              <a:t> Varchar(30),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Primary</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Seller_ID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references Account(</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9801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9EB2-439B-C94D-BE47-1D10D76695A7}"/>
              </a:ext>
            </a:extLst>
          </p:cNvPr>
          <p:cNvSpPr>
            <a:spLocks noGrp="1"/>
          </p:cNvSpPr>
          <p:nvPr>
            <p:ph type="title"/>
          </p:nvPr>
        </p:nvSpPr>
        <p:spPr/>
        <p:txBody>
          <a:bodyPr/>
          <a:lstStyle/>
          <a:p>
            <a:r>
              <a:rPr lang="en-US" dirty="0"/>
              <a:t>Database Design Continued</a:t>
            </a:r>
          </a:p>
        </p:txBody>
      </p:sp>
      <p:sp>
        <p:nvSpPr>
          <p:cNvPr id="7" name="Rectangle 6">
            <a:extLst>
              <a:ext uri="{FF2B5EF4-FFF2-40B4-BE49-F238E27FC236}">
                <a16:creationId xmlns:a16="http://schemas.microsoft.com/office/drawing/2014/main" id="{A24D70FC-B6B6-4349-8B20-0B5789DECDC8}"/>
              </a:ext>
            </a:extLst>
          </p:cNvPr>
          <p:cNvSpPr/>
          <p:nvPr/>
        </p:nvSpPr>
        <p:spPr>
          <a:xfrm>
            <a:off x="1986643" y="2022038"/>
            <a:ext cx="3931920" cy="2585323"/>
          </a:xfrm>
          <a:prstGeom prst="rect">
            <a:avLst/>
          </a:prstGeom>
        </p:spPr>
        <p:txBody>
          <a:bodyPr wrap="square">
            <a:spAutoFit/>
          </a:bodyPr>
          <a:lstStyle/>
          <a:p>
            <a:pPr algn="l" rtl="0" fontAlgn="base"/>
            <a:r>
              <a:rPr lang="en-US" sz="1800" b="1" i="0" u="sng" dirty="0">
                <a:solidFill>
                  <a:srgbClr val="000000"/>
                </a:solidFill>
                <a:effectLst/>
                <a:latin typeface="Univers" panose="020B0503020202020204" pitchFamily="34" charset="0"/>
              </a:rPr>
              <a:t>Address- </a:t>
            </a:r>
            <a:r>
              <a:rPr lang="en-US" sz="1800" b="0" i="0" dirty="0">
                <a:solidFill>
                  <a:srgbClr val="000000"/>
                </a:solidFill>
                <a:effectLst/>
                <a:latin typeface="Univers" panose="020B0503020202020204" pitchFamily="34" charset="0"/>
              </a:rPr>
              <a:t> </a:t>
            </a:r>
            <a:endParaRPr lang="en-US"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Address_ID</a:t>
            </a:r>
            <a:r>
              <a:rPr lang="en-US" sz="1800" b="0" i="0" dirty="0">
                <a:solidFill>
                  <a:srgbClr val="000000"/>
                </a:solidFill>
                <a:effectLst/>
                <a:latin typeface="Univers" panose="020B0503020202020204" pitchFamily="34"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Address</a:t>
            </a:r>
            <a:r>
              <a:rPr lang="en-US" sz="1800" b="0" i="0" dirty="0">
                <a:solidFill>
                  <a:srgbClr val="000000"/>
                </a:solidFill>
                <a:effectLst/>
                <a:latin typeface="Univers" panose="020B0503020202020204" pitchFamily="34" charset="0"/>
              </a:rPr>
              <a:t>  varchar(30)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City</a:t>
            </a:r>
            <a:r>
              <a:rPr lang="en-US" sz="1800" b="0" i="0" dirty="0">
                <a:solidFill>
                  <a:srgbClr val="000000"/>
                </a:solidFill>
                <a:effectLst/>
                <a:latin typeface="Univers" panose="020B0503020202020204" pitchFamily="34"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State</a:t>
            </a:r>
            <a:r>
              <a:rPr lang="en-US" sz="1800" b="0" i="0" dirty="0">
                <a:solidFill>
                  <a:srgbClr val="000000"/>
                </a:solidFill>
                <a:effectLst/>
                <a:latin typeface="Univers" panose="020B0503020202020204" pitchFamily="34"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Account_ID</a:t>
            </a:r>
            <a:r>
              <a:rPr lang="en-US" sz="1800" b="0" i="0" dirty="0">
                <a:solidFill>
                  <a:srgbClr val="000000"/>
                </a:solidFill>
                <a:effectLst/>
                <a:latin typeface="Univers" panose="020B0503020202020204" pitchFamily="34" charset="0"/>
              </a:rPr>
              <a:t> int,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Primary</a:t>
            </a:r>
            <a:r>
              <a:rPr lang="en-US" sz="1800" b="0" i="0" dirty="0">
                <a:solidFill>
                  <a:srgbClr val="000000"/>
                </a:solidFill>
                <a:effectLst/>
                <a:latin typeface="Univers" panose="020B0503020202020204" pitchFamily="34" charset="0"/>
              </a:rPr>
              <a:t> Key (</a:t>
            </a:r>
            <a:r>
              <a:rPr lang="en-US" sz="1800" b="0" i="0" dirty="0" err="1">
                <a:solidFill>
                  <a:srgbClr val="000000"/>
                </a:solidFill>
                <a:effectLst/>
                <a:latin typeface="Univers" panose="020B0503020202020204" pitchFamily="34" charset="0"/>
              </a:rPr>
              <a:t>Address_ID</a:t>
            </a:r>
            <a:r>
              <a:rPr lang="en-US" sz="1800" b="0" i="0" dirty="0">
                <a:solidFill>
                  <a:srgbClr val="000000"/>
                </a:solidFill>
                <a:effectLst/>
                <a:latin typeface="Univers" panose="020B0503020202020204" pitchFamily="34"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Foreign</a:t>
            </a:r>
            <a:r>
              <a:rPr lang="en-US" sz="1800" b="0" i="0" dirty="0">
                <a:solidFill>
                  <a:srgbClr val="000000"/>
                </a:solidFill>
                <a:effectLst/>
                <a:latin typeface="Univers" panose="020B0503020202020204" pitchFamily="34" charset="0"/>
              </a:rPr>
              <a:t> Key (</a:t>
            </a:r>
            <a:r>
              <a:rPr lang="en-US" sz="1800" b="0" i="0" dirty="0" err="1">
                <a:solidFill>
                  <a:srgbClr val="000000"/>
                </a:solidFill>
                <a:effectLst/>
                <a:latin typeface="Univers" panose="020B0503020202020204" pitchFamily="34" charset="0"/>
              </a:rPr>
              <a:t>Account_ID</a:t>
            </a:r>
            <a:r>
              <a:rPr lang="en-US" sz="1800" b="0" i="0" dirty="0">
                <a:solidFill>
                  <a:srgbClr val="000000"/>
                </a:solidFill>
                <a:effectLst/>
                <a:latin typeface="Univers" panose="020B0503020202020204" pitchFamily="34" charset="0"/>
              </a:rPr>
              <a:t>) references Account(</a:t>
            </a:r>
            <a:r>
              <a:rPr lang="en-US" sz="1800" b="0" i="0" dirty="0" err="1">
                <a:solidFill>
                  <a:srgbClr val="000000"/>
                </a:solidFill>
                <a:effectLst/>
                <a:latin typeface="Univers" panose="020B0503020202020204" pitchFamily="34" charset="0"/>
              </a:rPr>
              <a:t>Account_ID</a:t>
            </a:r>
            <a:r>
              <a:rPr lang="en-US" sz="1800" b="0" i="0" dirty="0">
                <a:solidFill>
                  <a:srgbClr val="000000"/>
                </a:solidFill>
                <a:effectLst/>
                <a:latin typeface="Univers" panose="020B0503020202020204" pitchFamily="34" charset="0"/>
              </a:rPr>
              <a:t>) </a:t>
            </a:r>
            <a:endParaRPr lang="en-US" sz="1800" b="0" i="0" dirty="0">
              <a:solidFill>
                <a:srgbClr val="000000"/>
              </a:solidFill>
              <a:effectLst/>
              <a:latin typeface="Arial" panose="020B0604020202020204" pitchFamily="34" charset="0"/>
            </a:endParaRPr>
          </a:p>
        </p:txBody>
      </p:sp>
      <p:sp>
        <p:nvSpPr>
          <p:cNvPr id="8" name="Rectangle 7">
            <a:extLst>
              <a:ext uri="{FF2B5EF4-FFF2-40B4-BE49-F238E27FC236}">
                <a16:creationId xmlns:a16="http://schemas.microsoft.com/office/drawing/2014/main" id="{9D763BAF-20E6-F940-92D9-1F0CB74B5FF5}"/>
              </a:ext>
            </a:extLst>
          </p:cNvPr>
          <p:cNvSpPr/>
          <p:nvPr/>
        </p:nvSpPr>
        <p:spPr>
          <a:xfrm>
            <a:off x="7050306" y="2064447"/>
            <a:ext cx="3931921" cy="2308324"/>
          </a:xfrm>
          <a:prstGeom prst="rect">
            <a:avLst/>
          </a:prstGeom>
        </p:spPr>
        <p:txBody>
          <a:bodyPr wrap="square">
            <a:spAutoFit/>
          </a:bodyPr>
          <a:lstStyle/>
          <a:p>
            <a:pPr algn="l" rtl="0" fontAlgn="base"/>
            <a:r>
              <a:rPr lang="en-US" sz="1800" b="1" i="0" u="sng" dirty="0">
                <a:solidFill>
                  <a:srgbClr val="000000"/>
                </a:solidFill>
                <a:effectLst/>
                <a:latin typeface="Univers" panose="020B0503020202020204" pitchFamily="34" charset="0"/>
              </a:rPr>
              <a:t>Item-</a:t>
            </a:r>
            <a:r>
              <a:rPr lang="en-US" sz="1800" b="0" i="0" dirty="0">
                <a:solidFill>
                  <a:srgbClr val="000000"/>
                </a:solidFill>
                <a:effectLst/>
                <a:latin typeface="Univers" panose="020B0503020202020204" pitchFamily="34" charset="0"/>
              </a:rPr>
              <a:t> </a:t>
            </a:r>
            <a:endParaRPr lang="en-US"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u="sng" dirty="0" err="1">
                <a:solidFill>
                  <a:srgbClr val="000000"/>
                </a:solidFill>
                <a:effectLst/>
                <a:latin typeface="Univers" panose="020B0503020202020204" pitchFamily="34" charset="0"/>
              </a:rPr>
              <a:t>Item_ID</a:t>
            </a:r>
            <a:r>
              <a:rPr lang="en-US" sz="1800" b="0" i="0" dirty="0">
                <a:solidFill>
                  <a:srgbClr val="000000"/>
                </a:solidFill>
                <a:effectLst/>
                <a:latin typeface="Univers" panose="020B0503020202020204" pitchFamily="34"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Category</a:t>
            </a:r>
            <a:r>
              <a:rPr lang="en-US" sz="1800" b="0" i="0" dirty="0">
                <a:solidFill>
                  <a:srgbClr val="000000"/>
                </a:solidFill>
                <a:effectLst/>
                <a:latin typeface="Univers" panose="020B0503020202020204" pitchFamily="34"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ItemPrice</a:t>
            </a:r>
            <a:r>
              <a:rPr lang="en-US" sz="1800" b="0" i="0" dirty="0">
                <a:solidFill>
                  <a:srgbClr val="000000"/>
                </a:solidFill>
                <a:effectLst/>
                <a:latin typeface="Univers" panose="020B0503020202020204" pitchFamily="34" charset="0"/>
              </a:rPr>
              <a:t> float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Seller_ID</a:t>
            </a:r>
            <a:r>
              <a:rPr lang="en-US" sz="1800" b="0" i="0" dirty="0">
                <a:solidFill>
                  <a:srgbClr val="000000"/>
                </a:solidFill>
                <a:effectLst/>
                <a:latin typeface="Univers" panose="020B0503020202020204" pitchFamily="34"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Primary</a:t>
            </a:r>
            <a:r>
              <a:rPr lang="en-US" sz="1800" b="0" i="0" dirty="0">
                <a:solidFill>
                  <a:srgbClr val="000000"/>
                </a:solidFill>
                <a:effectLst/>
                <a:latin typeface="Univers" panose="020B0503020202020204" pitchFamily="34" charset="0"/>
              </a:rPr>
              <a:t> key (</a:t>
            </a:r>
            <a:r>
              <a:rPr lang="en-US" sz="1800" b="0" i="0" dirty="0" err="1">
                <a:solidFill>
                  <a:srgbClr val="000000"/>
                </a:solidFill>
                <a:effectLst/>
                <a:latin typeface="Univers" panose="020B0503020202020204" pitchFamily="34" charset="0"/>
              </a:rPr>
              <a:t>Item_ID</a:t>
            </a:r>
            <a:r>
              <a:rPr lang="en-US" sz="1800" b="0" i="0" dirty="0">
                <a:solidFill>
                  <a:srgbClr val="000000"/>
                </a:solidFill>
                <a:effectLst/>
                <a:latin typeface="Univers" panose="020B0503020202020204" pitchFamily="34"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Univers" panose="020B0503020202020204" pitchFamily="34" charset="0"/>
              </a:rPr>
              <a:t>Foreign</a:t>
            </a:r>
            <a:r>
              <a:rPr lang="en-US" sz="1800" b="0" i="0" dirty="0">
                <a:solidFill>
                  <a:srgbClr val="000000"/>
                </a:solidFill>
                <a:effectLst/>
                <a:latin typeface="Univers" panose="020B0503020202020204" pitchFamily="34" charset="0"/>
              </a:rPr>
              <a:t> key (</a:t>
            </a:r>
            <a:r>
              <a:rPr lang="en-US" sz="1800" b="0" i="0" dirty="0" err="1">
                <a:solidFill>
                  <a:srgbClr val="000000"/>
                </a:solidFill>
                <a:effectLst/>
                <a:latin typeface="Univers" panose="020B0503020202020204" pitchFamily="34" charset="0"/>
              </a:rPr>
              <a:t>Seller_ID</a:t>
            </a:r>
            <a:r>
              <a:rPr lang="en-US" sz="1800" b="0" i="0" dirty="0">
                <a:solidFill>
                  <a:srgbClr val="000000"/>
                </a:solidFill>
                <a:effectLst/>
                <a:latin typeface="Univers" panose="020B0503020202020204" pitchFamily="34" charset="0"/>
              </a:rPr>
              <a:t>) references Seller(</a:t>
            </a:r>
            <a:r>
              <a:rPr lang="en-US" sz="1800" b="0" i="0" dirty="0" err="1">
                <a:solidFill>
                  <a:srgbClr val="000000"/>
                </a:solidFill>
                <a:effectLst/>
                <a:latin typeface="Univers" panose="020B0503020202020204" pitchFamily="34" charset="0"/>
              </a:rPr>
              <a:t>Seller_ID</a:t>
            </a:r>
            <a:r>
              <a:rPr lang="en-US" sz="1800" b="0" i="0" dirty="0">
                <a:solidFill>
                  <a:srgbClr val="000000"/>
                </a:solidFill>
                <a:effectLst/>
                <a:latin typeface="Univers" panose="020B0503020202020204" pitchFamily="34" charset="0"/>
              </a:rPr>
              <a:t>) </a:t>
            </a:r>
            <a:endParaRPr lang="en-US"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298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FE42-6E05-F043-A179-A3ECB4E1EC6A}"/>
              </a:ext>
            </a:extLst>
          </p:cNvPr>
          <p:cNvSpPr>
            <a:spLocks noGrp="1"/>
          </p:cNvSpPr>
          <p:nvPr>
            <p:ph type="title"/>
          </p:nvPr>
        </p:nvSpPr>
        <p:spPr/>
        <p:txBody>
          <a:bodyPr/>
          <a:lstStyle/>
          <a:p>
            <a:r>
              <a:rPr lang="en-US" dirty="0"/>
              <a:t>Database Design Continued</a:t>
            </a:r>
          </a:p>
        </p:txBody>
      </p:sp>
      <p:sp>
        <p:nvSpPr>
          <p:cNvPr id="4" name="Rectangle 3">
            <a:extLst>
              <a:ext uri="{FF2B5EF4-FFF2-40B4-BE49-F238E27FC236}">
                <a16:creationId xmlns:a16="http://schemas.microsoft.com/office/drawing/2014/main" id="{FE69132D-FC71-5447-9F7C-665418826F37}"/>
              </a:ext>
            </a:extLst>
          </p:cNvPr>
          <p:cNvSpPr/>
          <p:nvPr/>
        </p:nvSpPr>
        <p:spPr>
          <a:xfrm>
            <a:off x="791852" y="2401264"/>
            <a:ext cx="3603397" cy="1754326"/>
          </a:xfrm>
          <a:prstGeom prst="rect">
            <a:avLst/>
          </a:prstGeom>
        </p:spPr>
        <p:txBody>
          <a:bodyPr wrap="square">
            <a:spAutoFit/>
          </a:bodyPr>
          <a:lstStyle/>
          <a:p>
            <a:pPr algn="l" rtl="0" fontAlgn="base"/>
            <a:r>
              <a:rPr lang="en-US" sz="1800" b="1" i="0" u="sng" dirty="0">
                <a:solidFill>
                  <a:srgbClr val="000000"/>
                </a:solidFill>
                <a:effectLst/>
                <a:latin typeface="Times New Roman" panose="02020603050405020304" pitchFamily="18" charset="0"/>
              </a:rPr>
              <a:t>Cart- </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Customer_ID</a:t>
            </a:r>
            <a:r>
              <a:rPr lang="en-US" sz="1800" b="0" i="0" dirty="0">
                <a:solidFill>
                  <a:srgbClr val="000000"/>
                </a:solidFill>
                <a:effectLst/>
                <a:latin typeface="Times New Roman" panose="02020603050405020304" pitchFamily="18" charset="0"/>
              </a:rPr>
              <a:t> varchar(20)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Cart_ID</a:t>
            </a:r>
            <a:r>
              <a:rPr lang="en-US" sz="1800" b="0" i="0" dirty="0">
                <a:solidFill>
                  <a:srgbClr val="000000"/>
                </a:solidFill>
                <a:effectLst/>
                <a:latin typeface="Times New Roman" panose="02020603050405020304" pitchFamily="18" charset="0"/>
              </a:rPr>
              <a:t> varchar(12)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references Account(</a:t>
            </a:r>
            <a:r>
              <a:rPr lang="en-US" sz="1800" b="0" i="0" dirty="0" err="1">
                <a:solidFill>
                  <a:srgbClr val="000000"/>
                </a:solidFill>
                <a:effectLst/>
                <a:latin typeface="Times New Roman" panose="02020603050405020304" pitchFamily="18" charset="0"/>
              </a:rPr>
              <a:t>Account_ID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88592DAD-11D0-DD49-8FF5-B3DAFFB1EB4E}"/>
              </a:ext>
            </a:extLst>
          </p:cNvPr>
          <p:cNvSpPr/>
          <p:nvPr/>
        </p:nvSpPr>
        <p:spPr>
          <a:xfrm>
            <a:off x="5172408" y="2214198"/>
            <a:ext cx="6096000" cy="3693319"/>
          </a:xfrm>
          <a:prstGeom prst="rect">
            <a:avLst/>
          </a:prstGeom>
        </p:spPr>
        <p:txBody>
          <a:bodyPr>
            <a:spAutoFit/>
          </a:bodyPr>
          <a:lstStyle/>
          <a:p>
            <a:pPr algn="l" rtl="0" fontAlgn="base"/>
            <a:r>
              <a:rPr lang="en-US" sz="1800" b="1" i="0" u="sng" dirty="0" err="1">
                <a:solidFill>
                  <a:srgbClr val="000000"/>
                </a:solidFill>
                <a:effectLst/>
                <a:latin typeface="Times New Roman" panose="02020603050405020304" pitchFamily="18" charset="0"/>
              </a:rPr>
              <a:t>Cart_Item</a:t>
            </a:r>
            <a:r>
              <a:rPr lang="en-US" sz="1800" b="1" i="0" u="sng" dirty="0">
                <a:solidFill>
                  <a:srgbClr val="000000"/>
                </a:solidFill>
                <a:effectLst/>
                <a:latin typeface="Times New Roman" panose="02020603050405020304" pitchFamily="18" charset="0"/>
              </a:rPr>
              <a:t>-</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Quantity</a:t>
            </a:r>
            <a:r>
              <a:rPr lang="en-US" sz="1800" b="0" i="0" dirty="0">
                <a:solidFill>
                  <a:srgbClr val="000000"/>
                </a:solidFill>
                <a:effectLst/>
                <a:latin typeface="Times New Roman" panose="02020603050405020304" pitchFamily="18" charset="0"/>
              </a:rPr>
              <a:t> int,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CartItem_ID</a:t>
            </a:r>
            <a:r>
              <a:rPr lang="en-US" sz="1800" b="0" i="0" dirty="0">
                <a:solidFill>
                  <a:srgbClr val="000000"/>
                </a:solidFill>
                <a:effectLst/>
                <a:latin typeface="Times New Roman" panose="02020603050405020304" pitchFamily="18" charset="0"/>
              </a:rPr>
              <a:t> varchar(12)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Purchased</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boolean</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Status</a:t>
            </a:r>
            <a:r>
              <a:rPr lang="en-US" sz="1800" b="0" i="0" dirty="0">
                <a:solidFill>
                  <a:srgbClr val="000000"/>
                </a:solidFill>
                <a:effectLst/>
                <a:latin typeface="Times New Roman" panose="02020603050405020304" pitchFamily="18" charset="0"/>
              </a:rPr>
              <a:t> varchar(10)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Cart_ID</a:t>
            </a:r>
            <a:r>
              <a:rPr lang="en-US" sz="1800" b="0" i="0" dirty="0">
                <a:solidFill>
                  <a:srgbClr val="000000"/>
                </a:solidFill>
                <a:effectLst/>
                <a:latin typeface="Times New Roman" panose="02020603050405020304" pitchFamily="18" charset="0"/>
              </a:rPr>
              <a:t> varchar(12)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Item_ID</a:t>
            </a:r>
            <a:r>
              <a:rPr lang="en-US" sz="1800" b="0" i="0" dirty="0">
                <a:solidFill>
                  <a:srgbClr val="000000"/>
                </a:solidFill>
                <a:effectLst/>
                <a:latin typeface="Times New Roman" panose="02020603050405020304" pitchFamily="18" charset="0"/>
              </a:rPr>
              <a:t>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Address</a:t>
            </a:r>
            <a:r>
              <a:rPr lang="en-US" sz="1800" b="0" i="0" dirty="0">
                <a:solidFill>
                  <a:srgbClr val="000000"/>
                </a:solidFill>
                <a:effectLst/>
                <a:latin typeface="Times New Roman" panose="02020603050405020304" pitchFamily="18" charset="0"/>
              </a:rPr>
              <a:t> ID  int not null,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Order</a:t>
            </a:r>
            <a:r>
              <a:rPr lang="en-US" sz="1800" b="0" i="0" dirty="0">
                <a:solidFill>
                  <a:srgbClr val="000000"/>
                </a:solidFill>
                <a:effectLst/>
                <a:latin typeface="Times New Roman" panose="02020603050405020304" pitchFamily="18" charset="0"/>
              </a:rPr>
              <a:t> Date </a:t>
            </a:r>
            <a:r>
              <a:rPr lang="en-US" sz="1800" b="0" i="0" dirty="0" err="1">
                <a:solidFill>
                  <a:srgbClr val="000000"/>
                </a:solidFill>
                <a:effectLst/>
                <a:latin typeface="Times New Roman" panose="02020603050405020304" pitchFamily="18" charset="0"/>
              </a:rPr>
              <a:t>date</a:t>
            </a:r>
            <a:r>
              <a:rPr lang="en-US" sz="1800" b="0" i="0" dirty="0">
                <a:solidFill>
                  <a:srgbClr val="000000"/>
                </a:solidFill>
                <a:effectLst/>
                <a:latin typeface="Times New Roman" panose="02020603050405020304" pitchFamily="18" charset="0"/>
              </a:rPr>
              <a:t> varchar(12),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Primary</a:t>
            </a:r>
            <a:r>
              <a:rPr lang="en-US" sz="1800" b="0" i="0" dirty="0">
                <a:solidFill>
                  <a:srgbClr val="000000"/>
                </a:solidFill>
                <a:effectLst/>
                <a:latin typeface="Times New Roman" panose="02020603050405020304" pitchFamily="18" charset="0"/>
              </a:rPr>
              <a:t> Key(</a:t>
            </a:r>
            <a:r>
              <a:rPr lang="en-US" sz="1800" b="0" i="0" dirty="0" err="1">
                <a:solidFill>
                  <a:srgbClr val="000000"/>
                </a:solidFill>
                <a:effectLst/>
                <a:latin typeface="Times New Roman" panose="02020603050405020304" pitchFamily="18" charset="0"/>
              </a:rPr>
              <a:t>CartItem_ID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Cart_ID</a:t>
            </a:r>
            <a:r>
              <a:rPr lang="en-US" sz="1800" b="0" i="0" dirty="0">
                <a:solidFill>
                  <a:srgbClr val="000000"/>
                </a:solidFill>
                <a:effectLst/>
                <a:latin typeface="Times New Roman" panose="02020603050405020304" pitchFamily="18" charset="0"/>
              </a:rPr>
              <a:t>) references Cart(</a:t>
            </a:r>
            <a:r>
              <a:rPr lang="en-US" sz="1800" b="0" i="0" dirty="0" err="1">
                <a:solidFill>
                  <a:srgbClr val="000000"/>
                </a:solidFill>
                <a:effectLst/>
                <a:latin typeface="Times New Roman" panose="02020603050405020304" pitchFamily="18" charset="0"/>
              </a:rPr>
              <a:t>Cart_ID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Item_ID</a:t>
            </a:r>
            <a:r>
              <a:rPr lang="en-US" sz="1800" b="0" i="0" dirty="0">
                <a:solidFill>
                  <a:srgbClr val="000000"/>
                </a:solidFill>
                <a:effectLst/>
                <a:latin typeface="Times New Roman" panose="02020603050405020304" pitchFamily="18" charset="0"/>
              </a:rPr>
              <a:t>) references Item(</a:t>
            </a:r>
            <a:r>
              <a:rPr lang="en-US" sz="1800" b="0" i="0" dirty="0" err="1">
                <a:solidFill>
                  <a:srgbClr val="000000"/>
                </a:solidFill>
                <a:effectLst/>
                <a:latin typeface="Times New Roman" panose="02020603050405020304" pitchFamily="18" charset="0"/>
              </a:rPr>
              <a:t>Item_ID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a:p>
            <a:pPr algn="l" rtl="0" fontAlgn="base"/>
            <a:r>
              <a:rPr lang="en-US" sz="1800" b="0" i="0" dirty="0" err="1">
                <a:solidFill>
                  <a:srgbClr val="000000"/>
                </a:solidFill>
                <a:effectLst/>
                <a:latin typeface="Courier New" panose="02070309020205020404" pitchFamily="49" charset="0"/>
              </a:rPr>
              <a:t>o</a:t>
            </a:r>
            <a:r>
              <a:rPr lang="en-US" sz="1800" b="0" i="0" dirty="0" err="1">
                <a:solidFill>
                  <a:srgbClr val="000000"/>
                </a:solidFill>
                <a:effectLst/>
                <a:latin typeface="Times New Roman" panose="02020603050405020304" pitchFamily="18" charset="0"/>
              </a:rPr>
              <a:t>Foreign</a:t>
            </a:r>
            <a:r>
              <a:rPr lang="en-US" sz="1800" b="0" i="0" dirty="0">
                <a:solidFill>
                  <a:srgbClr val="000000"/>
                </a:solidFill>
                <a:effectLst/>
                <a:latin typeface="Times New Roman" panose="02020603050405020304" pitchFamily="18" charset="0"/>
              </a:rPr>
              <a:t> Key (</a:t>
            </a:r>
            <a:r>
              <a:rPr lang="en-US" sz="1800" b="0" i="0" dirty="0" err="1">
                <a:solidFill>
                  <a:srgbClr val="000000"/>
                </a:solidFill>
                <a:effectLst/>
                <a:latin typeface="Times New Roman" panose="02020603050405020304" pitchFamily="18" charset="0"/>
              </a:rPr>
              <a:t>Address_ID</a:t>
            </a:r>
            <a:r>
              <a:rPr lang="en-US" sz="1800" b="0" i="0" dirty="0">
                <a:solidFill>
                  <a:srgbClr val="000000"/>
                </a:solidFill>
                <a:effectLst/>
                <a:latin typeface="Times New Roman" panose="02020603050405020304" pitchFamily="18" charset="0"/>
              </a:rPr>
              <a:t>) references Address(</a:t>
            </a:r>
            <a:r>
              <a:rPr lang="en-US" sz="1800" b="0" i="0" dirty="0" err="1">
                <a:solidFill>
                  <a:srgbClr val="000000"/>
                </a:solidFill>
                <a:effectLst/>
                <a:latin typeface="Times New Roman" panose="02020603050405020304" pitchFamily="18" charset="0"/>
              </a:rPr>
              <a:t>Address_ID</a:t>
            </a:r>
            <a:r>
              <a:rPr lang="en-US" sz="1800" b="0" i="0" dirty="0">
                <a:solidFill>
                  <a:srgbClr val="000000"/>
                </a:solidFill>
                <a:effectLst/>
                <a:latin typeface="Times New Roman" panose="02020603050405020304" pitchFamily="18" charset="0"/>
              </a:rPr>
              <a:t>) </a:t>
            </a:r>
            <a:endParaRPr lang="en-US"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7424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79B0-2B4D-BB45-94B5-E7A58130CAF5}"/>
              </a:ext>
            </a:extLst>
          </p:cNvPr>
          <p:cNvSpPr>
            <a:spLocks noGrp="1"/>
          </p:cNvSpPr>
          <p:nvPr>
            <p:ph type="title"/>
          </p:nvPr>
        </p:nvSpPr>
        <p:spPr/>
        <p:txBody>
          <a:bodyPr/>
          <a:lstStyle/>
          <a:p>
            <a:r>
              <a:rPr lang="en-US" dirty="0"/>
              <a:t>Database Data Example: Accounts</a:t>
            </a:r>
          </a:p>
        </p:txBody>
      </p:sp>
      <p:pic>
        <p:nvPicPr>
          <p:cNvPr id="5" name="Content Placeholder 4" descr="Text&#10;&#10;Description automatically generated">
            <a:extLst>
              <a:ext uri="{FF2B5EF4-FFF2-40B4-BE49-F238E27FC236}">
                <a16:creationId xmlns:a16="http://schemas.microsoft.com/office/drawing/2014/main" id="{5ADBF44D-9FC3-8E4B-B178-E5FE4A073940}"/>
              </a:ext>
            </a:extLst>
          </p:cNvPr>
          <p:cNvPicPr>
            <a:picLocks noGrp="1" noChangeAspect="1"/>
          </p:cNvPicPr>
          <p:nvPr>
            <p:ph idx="1"/>
          </p:nvPr>
        </p:nvPicPr>
        <p:blipFill>
          <a:blip r:embed="rId3"/>
          <a:stretch>
            <a:fillRect/>
          </a:stretch>
        </p:blipFill>
        <p:spPr>
          <a:xfrm>
            <a:off x="1096963" y="3013500"/>
            <a:ext cx="10058400" cy="1950187"/>
          </a:xfrm>
        </p:spPr>
      </p:pic>
    </p:spTree>
    <p:extLst>
      <p:ext uri="{BB962C8B-B14F-4D97-AF65-F5344CB8AC3E}">
        <p14:creationId xmlns:p14="http://schemas.microsoft.com/office/powerpoint/2010/main" val="413421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8751-BB7A-3A41-BC2C-2A7183B48641}"/>
              </a:ext>
            </a:extLst>
          </p:cNvPr>
          <p:cNvSpPr>
            <a:spLocks noGrp="1"/>
          </p:cNvSpPr>
          <p:nvPr>
            <p:ph type="title"/>
          </p:nvPr>
        </p:nvSpPr>
        <p:spPr/>
        <p:txBody>
          <a:bodyPr/>
          <a:lstStyle/>
          <a:p>
            <a:r>
              <a:rPr lang="en-US" dirty="0"/>
              <a:t>Database Data Example: Customer </a:t>
            </a:r>
          </a:p>
        </p:txBody>
      </p:sp>
      <p:pic>
        <p:nvPicPr>
          <p:cNvPr id="4" name="Picture 3" descr="Table&#10;&#10;Description automatically generated with low confidence">
            <a:extLst>
              <a:ext uri="{FF2B5EF4-FFF2-40B4-BE49-F238E27FC236}">
                <a16:creationId xmlns:a16="http://schemas.microsoft.com/office/drawing/2014/main" id="{EC0AB224-45D4-7E44-A830-07713DA41AC3}"/>
              </a:ext>
            </a:extLst>
          </p:cNvPr>
          <p:cNvPicPr>
            <a:picLocks noChangeAspect="1"/>
          </p:cNvPicPr>
          <p:nvPr/>
        </p:nvPicPr>
        <p:blipFill>
          <a:blip r:embed="rId3"/>
          <a:stretch>
            <a:fillRect/>
          </a:stretch>
        </p:blipFill>
        <p:spPr>
          <a:xfrm>
            <a:off x="2711813" y="2606403"/>
            <a:ext cx="5880100" cy="2768600"/>
          </a:xfrm>
          <a:prstGeom prst="rect">
            <a:avLst/>
          </a:prstGeom>
        </p:spPr>
      </p:pic>
    </p:spTree>
    <p:extLst>
      <p:ext uri="{BB962C8B-B14F-4D97-AF65-F5344CB8AC3E}">
        <p14:creationId xmlns:p14="http://schemas.microsoft.com/office/powerpoint/2010/main" val="340291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B037-B2D1-FA41-9A2E-EDB40D34AD4D}"/>
              </a:ext>
            </a:extLst>
          </p:cNvPr>
          <p:cNvSpPr>
            <a:spLocks noGrp="1"/>
          </p:cNvSpPr>
          <p:nvPr>
            <p:ph type="title"/>
          </p:nvPr>
        </p:nvSpPr>
        <p:spPr/>
        <p:txBody>
          <a:bodyPr/>
          <a:lstStyle/>
          <a:p>
            <a:r>
              <a:rPr lang="en-US" dirty="0"/>
              <a:t>Database Data Example: Item</a:t>
            </a:r>
          </a:p>
        </p:txBody>
      </p:sp>
      <p:pic>
        <p:nvPicPr>
          <p:cNvPr id="5" name="Content Placeholder 4" descr="Table&#10;&#10;Description automatically generated with low confidence">
            <a:extLst>
              <a:ext uri="{FF2B5EF4-FFF2-40B4-BE49-F238E27FC236}">
                <a16:creationId xmlns:a16="http://schemas.microsoft.com/office/drawing/2014/main" id="{3A90965A-3DDC-CC4F-A53B-77A1888CF08E}"/>
              </a:ext>
            </a:extLst>
          </p:cNvPr>
          <p:cNvPicPr>
            <a:picLocks noGrp="1" noChangeAspect="1"/>
          </p:cNvPicPr>
          <p:nvPr>
            <p:ph idx="1"/>
          </p:nvPr>
        </p:nvPicPr>
        <p:blipFill>
          <a:blip r:embed="rId3"/>
          <a:stretch>
            <a:fillRect/>
          </a:stretch>
        </p:blipFill>
        <p:spPr>
          <a:xfrm>
            <a:off x="2290763" y="2572544"/>
            <a:ext cx="7670800" cy="2832100"/>
          </a:xfrm>
        </p:spPr>
      </p:pic>
    </p:spTree>
    <p:extLst>
      <p:ext uri="{BB962C8B-B14F-4D97-AF65-F5344CB8AC3E}">
        <p14:creationId xmlns:p14="http://schemas.microsoft.com/office/powerpoint/2010/main" val="112714673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TotalTime>
  <Words>1720</Words>
  <Application>Microsoft Office PowerPoint</Application>
  <PresentationFormat>Widescreen</PresentationFormat>
  <Paragraphs>288</Paragraphs>
  <Slides>25</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Bookman Old Style</vt:lpstr>
      <vt:lpstr>Calibri</vt:lpstr>
      <vt:lpstr>Courier New</vt:lpstr>
      <vt:lpstr>Menlo</vt:lpstr>
      <vt:lpstr>Segoe UI</vt:lpstr>
      <vt:lpstr>Symbol</vt:lpstr>
      <vt:lpstr>Times New Roman</vt:lpstr>
      <vt:lpstr>Univers</vt:lpstr>
      <vt:lpstr>Univers Condensed</vt:lpstr>
      <vt:lpstr>RetrospectVTI</vt:lpstr>
      <vt:lpstr>Copyright Incorporated Ecommerce Database </vt:lpstr>
      <vt:lpstr>Goal and Motivation</vt:lpstr>
      <vt:lpstr>Database Design </vt:lpstr>
      <vt:lpstr>Database Design Continued </vt:lpstr>
      <vt:lpstr>Database Design Continued</vt:lpstr>
      <vt:lpstr>Database Design Continued</vt:lpstr>
      <vt:lpstr>Database Data Example: Accounts</vt:lpstr>
      <vt:lpstr>Database Data Example: Customer </vt:lpstr>
      <vt:lpstr>Database Data Example: Item</vt:lpstr>
      <vt:lpstr>Database Example: Cart Item</vt:lpstr>
      <vt:lpstr>ER Diagram</vt:lpstr>
      <vt:lpstr>Relational Data Model</vt:lpstr>
      <vt:lpstr>Queries and Data Continued</vt:lpstr>
      <vt:lpstr>Queries and Data </vt:lpstr>
      <vt:lpstr>Queries and Data </vt:lpstr>
      <vt:lpstr>Queries and Data </vt:lpstr>
      <vt:lpstr>Queries and Data Continued</vt:lpstr>
      <vt:lpstr>Queries and Data Continued</vt:lpstr>
      <vt:lpstr>Queries and Data </vt:lpstr>
      <vt:lpstr>Queries and Data </vt:lpstr>
      <vt:lpstr>Queries and Data </vt:lpstr>
      <vt:lpstr>Queries and Data </vt:lpstr>
      <vt:lpstr>Query Matrix</vt:lpstr>
      <vt:lpstr>What we learned!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Incorporated Ecommerce Database</dc:title>
  <dc:creator>Corin Canepa</dc:creator>
  <cp:lastModifiedBy>john luke denny</cp:lastModifiedBy>
  <cp:revision>23</cp:revision>
  <dcterms:created xsi:type="dcterms:W3CDTF">2021-04-17T13:35:33Z</dcterms:created>
  <dcterms:modified xsi:type="dcterms:W3CDTF">2021-04-22T18:06:58Z</dcterms:modified>
</cp:coreProperties>
</file>