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6576000" cy="2057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27" d="100"/>
          <a:sy n="27" d="100"/>
        </p:scale>
        <p:origin x="7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3367089"/>
            <a:ext cx="27432000" cy="7162800"/>
          </a:xfrm>
        </p:spPr>
        <p:txBody>
          <a:bodyPr anchor="b"/>
          <a:lstStyle>
            <a:lvl1pPr algn="ctr">
              <a:defRPr sz="18000"/>
            </a:lvl1pPr>
          </a:lstStyle>
          <a:p>
            <a:r>
              <a:rPr lang="en-US"/>
              <a:t>Click to edit Master title style</a:t>
            </a:r>
            <a:endParaRPr lang="en-US" dirty="0"/>
          </a:p>
        </p:txBody>
      </p:sp>
      <p:sp>
        <p:nvSpPr>
          <p:cNvPr id="3" name="Subtitle 2"/>
          <p:cNvSpPr>
            <a:spLocks noGrp="1"/>
          </p:cNvSpPr>
          <p:nvPr>
            <p:ph type="subTitle" idx="1"/>
          </p:nvPr>
        </p:nvSpPr>
        <p:spPr>
          <a:xfrm>
            <a:off x="4572000" y="10806114"/>
            <a:ext cx="27432000" cy="4967286"/>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43060F-EBA8-4158-B7A0-87E4D2A186A2}" type="datetimeFigureOut">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47613-A074-411B-B904-C636692E371E}" type="slidenum">
              <a:rPr lang="en-US" smtClean="0"/>
              <a:t>‹#›</a:t>
            </a:fld>
            <a:endParaRPr lang="en-US"/>
          </a:p>
        </p:txBody>
      </p:sp>
    </p:spTree>
    <p:extLst>
      <p:ext uri="{BB962C8B-B14F-4D97-AF65-F5344CB8AC3E}">
        <p14:creationId xmlns:p14="http://schemas.microsoft.com/office/powerpoint/2010/main" val="3922748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43060F-EBA8-4158-B7A0-87E4D2A186A2}" type="datetimeFigureOut">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47613-A074-411B-B904-C636692E371E}" type="slidenum">
              <a:rPr lang="en-US" smtClean="0"/>
              <a:t>‹#›</a:t>
            </a:fld>
            <a:endParaRPr lang="en-US"/>
          </a:p>
        </p:txBody>
      </p:sp>
    </p:spTree>
    <p:extLst>
      <p:ext uri="{BB962C8B-B14F-4D97-AF65-F5344CB8AC3E}">
        <p14:creationId xmlns:p14="http://schemas.microsoft.com/office/powerpoint/2010/main" val="3850790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0" y="1095375"/>
            <a:ext cx="7886700" cy="174355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0" y="1095375"/>
            <a:ext cx="23202900" cy="174355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43060F-EBA8-4158-B7A0-87E4D2A186A2}" type="datetimeFigureOut">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47613-A074-411B-B904-C636692E371E}" type="slidenum">
              <a:rPr lang="en-US" smtClean="0"/>
              <a:t>‹#›</a:t>
            </a:fld>
            <a:endParaRPr lang="en-US"/>
          </a:p>
        </p:txBody>
      </p:sp>
    </p:spTree>
    <p:extLst>
      <p:ext uri="{BB962C8B-B14F-4D97-AF65-F5344CB8AC3E}">
        <p14:creationId xmlns:p14="http://schemas.microsoft.com/office/powerpoint/2010/main" val="983911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43060F-EBA8-4158-B7A0-87E4D2A186A2}" type="datetimeFigureOut">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47613-A074-411B-B904-C636692E371E}" type="slidenum">
              <a:rPr lang="en-US" smtClean="0"/>
              <a:t>‹#›</a:t>
            </a:fld>
            <a:endParaRPr lang="en-US"/>
          </a:p>
        </p:txBody>
      </p:sp>
    </p:spTree>
    <p:extLst>
      <p:ext uri="{BB962C8B-B14F-4D97-AF65-F5344CB8AC3E}">
        <p14:creationId xmlns:p14="http://schemas.microsoft.com/office/powerpoint/2010/main" val="1055978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0" y="5129216"/>
            <a:ext cx="31546800" cy="8558211"/>
          </a:xfrm>
        </p:spPr>
        <p:txBody>
          <a:bodyPr anchor="b"/>
          <a:lstStyle>
            <a:lvl1pPr>
              <a:defRPr sz="18000"/>
            </a:lvl1pPr>
          </a:lstStyle>
          <a:p>
            <a:r>
              <a:rPr lang="en-US"/>
              <a:t>Click to edit Master title style</a:t>
            </a:r>
            <a:endParaRPr lang="en-US" dirty="0"/>
          </a:p>
        </p:txBody>
      </p:sp>
      <p:sp>
        <p:nvSpPr>
          <p:cNvPr id="3" name="Text Placeholder 2"/>
          <p:cNvSpPr>
            <a:spLocks noGrp="1"/>
          </p:cNvSpPr>
          <p:nvPr>
            <p:ph type="body" idx="1"/>
          </p:nvPr>
        </p:nvSpPr>
        <p:spPr>
          <a:xfrm>
            <a:off x="2495550" y="13768391"/>
            <a:ext cx="31546800" cy="4500561"/>
          </a:xfrm>
        </p:spPr>
        <p:txBody>
          <a:bodyPr/>
          <a:lstStyle>
            <a:lvl1pPr marL="0" indent="0">
              <a:buNone/>
              <a:defRPr sz="7200">
                <a:solidFill>
                  <a:schemeClr val="tx1">
                    <a:tint val="75000"/>
                  </a:schemeClr>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43060F-EBA8-4158-B7A0-87E4D2A186A2}" type="datetimeFigureOut">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47613-A074-411B-B904-C636692E371E}" type="slidenum">
              <a:rPr lang="en-US" smtClean="0"/>
              <a:t>‹#›</a:t>
            </a:fld>
            <a:endParaRPr lang="en-US"/>
          </a:p>
        </p:txBody>
      </p:sp>
    </p:spTree>
    <p:extLst>
      <p:ext uri="{BB962C8B-B14F-4D97-AF65-F5344CB8AC3E}">
        <p14:creationId xmlns:p14="http://schemas.microsoft.com/office/powerpoint/2010/main" val="1630231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5476875"/>
            <a:ext cx="15544800" cy="130540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5476875"/>
            <a:ext cx="15544800" cy="130540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43060F-EBA8-4158-B7A0-87E4D2A186A2}" type="datetimeFigureOut">
              <a:rPr lang="en-US" smtClean="0"/>
              <a:t>9/22/2020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847613-A074-411B-B904-C636692E371E}" type="slidenum">
              <a:rPr lang="en-US" smtClean="0"/>
              <a:t>‹#›</a:t>
            </a:fld>
            <a:endParaRPr lang="en-US"/>
          </a:p>
        </p:txBody>
      </p:sp>
    </p:spTree>
    <p:extLst>
      <p:ext uri="{BB962C8B-B14F-4D97-AF65-F5344CB8AC3E}">
        <p14:creationId xmlns:p14="http://schemas.microsoft.com/office/powerpoint/2010/main" val="3940026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095377"/>
            <a:ext cx="31546800" cy="397668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66" y="5043489"/>
            <a:ext cx="15473361" cy="2471736"/>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4" name="Content Placeholder 3"/>
          <p:cNvSpPr>
            <a:spLocks noGrp="1"/>
          </p:cNvSpPr>
          <p:nvPr>
            <p:ph sz="half" idx="2"/>
          </p:nvPr>
        </p:nvSpPr>
        <p:spPr>
          <a:xfrm>
            <a:off x="2519366" y="7515225"/>
            <a:ext cx="15473361" cy="110537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0" y="5043489"/>
            <a:ext cx="15549564" cy="2471736"/>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6" name="Content Placeholder 5"/>
          <p:cNvSpPr>
            <a:spLocks noGrp="1"/>
          </p:cNvSpPr>
          <p:nvPr>
            <p:ph sz="quarter" idx="4"/>
          </p:nvPr>
        </p:nvSpPr>
        <p:spPr>
          <a:xfrm>
            <a:off x="18516600" y="7515225"/>
            <a:ext cx="15549564" cy="110537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43060F-EBA8-4158-B7A0-87E4D2A186A2}" type="datetimeFigureOut">
              <a:rPr lang="en-US" smtClean="0"/>
              <a:t>9/22/2020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847613-A074-411B-B904-C636692E371E}" type="slidenum">
              <a:rPr lang="en-US" smtClean="0"/>
              <a:t>‹#›</a:t>
            </a:fld>
            <a:endParaRPr lang="en-US"/>
          </a:p>
        </p:txBody>
      </p:sp>
    </p:spTree>
    <p:extLst>
      <p:ext uri="{BB962C8B-B14F-4D97-AF65-F5344CB8AC3E}">
        <p14:creationId xmlns:p14="http://schemas.microsoft.com/office/powerpoint/2010/main" val="128687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43060F-EBA8-4158-B7A0-87E4D2A186A2}" type="datetimeFigureOut">
              <a:rPr lang="en-US" smtClean="0"/>
              <a:t>9/22/2020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847613-A074-411B-B904-C636692E371E}" type="slidenum">
              <a:rPr lang="en-US" smtClean="0"/>
              <a:t>‹#›</a:t>
            </a:fld>
            <a:endParaRPr lang="en-US"/>
          </a:p>
        </p:txBody>
      </p:sp>
    </p:spTree>
    <p:extLst>
      <p:ext uri="{BB962C8B-B14F-4D97-AF65-F5344CB8AC3E}">
        <p14:creationId xmlns:p14="http://schemas.microsoft.com/office/powerpoint/2010/main" val="1695276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43060F-EBA8-4158-B7A0-87E4D2A186A2}" type="datetimeFigureOut">
              <a:rPr lang="en-US" smtClean="0"/>
              <a:t>9/22/2020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847613-A074-411B-B904-C636692E371E}" type="slidenum">
              <a:rPr lang="en-US" smtClean="0"/>
              <a:t>‹#›</a:t>
            </a:fld>
            <a:endParaRPr lang="en-US"/>
          </a:p>
        </p:txBody>
      </p:sp>
    </p:spTree>
    <p:extLst>
      <p:ext uri="{BB962C8B-B14F-4D97-AF65-F5344CB8AC3E}">
        <p14:creationId xmlns:p14="http://schemas.microsoft.com/office/powerpoint/2010/main" val="1061400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6" y="1371600"/>
            <a:ext cx="11796711" cy="4800600"/>
          </a:xfrm>
        </p:spPr>
        <p:txBody>
          <a:bodyPr anchor="b"/>
          <a:lstStyle>
            <a:lvl1pPr>
              <a:defRPr sz="9600"/>
            </a:lvl1pPr>
          </a:lstStyle>
          <a:p>
            <a:r>
              <a:rPr lang="en-US"/>
              <a:t>Click to edit Master title style</a:t>
            </a:r>
            <a:endParaRPr lang="en-US" dirty="0"/>
          </a:p>
        </p:txBody>
      </p:sp>
      <p:sp>
        <p:nvSpPr>
          <p:cNvPr id="3" name="Content Placeholder 2"/>
          <p:cNvSpPr>
            <a:spLocks noGrp="1"/>
          </p:cNvSpPr>
          <p:nvPr>
            <p:ph idx="1"/>
          </p:nvPr>
        </p:nvSpPr>
        <p:spPr>
          <a:xfrm>
            <a:off x="15549564" y="2962277"/>
            <a:ext cx="18516600" cy="14620875"/>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6" y="6172200"/>
            <a:ext cx="11796711" cy="11434764"/>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F943060F-EBA8-4158-B7A0-87E4D2A186A2}" type="datetimeFigureOut">
              <a:rPr lang="en-US" smtClean="0"/>
              <a:t>9/22/2020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847613-A074-411B-B904-C636692E371E}" type="slidenum">
              <a:rPr lang="en-US" smtClean="0"/>
              <a:t>‹#›</a:t>
            </a:fld>
            <a:endParaRPr lang="en-US"/>
          </a:p>
        </p:txBody>
      </p:sp>
    </p:spTree>
    <p:extLst>
      <p:ext uri="{BB962C8B-B14F-4D97-AF65-F5344CB8AC3E}">
        <p14:creationId xmlns:p14="http://schemas.microsoft.com/office/powerpoint/2010/main" val="1324755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6" y="1371600"/>
            <a:ext cx="11796711" cy="4800600"/>
          </a:xfrm>
        </p:spPr>
        <p:txBody>
          <a:bodyPr anchor="b"/>
          <a:lstStyle>
            <a:lvl1pPr>
              <a:defRPr sz="9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4" y="2962277"/>
            <a:ext cx="18516600" cy="14620875"/>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a:t>Click icon to add picture</a:t>
            </a:r>
            <a:endParaRPr lang="en-US" dirty="0"/>
          </a:p>
        </p:txBody>
      </p:sp>
      <p:sp>
        <p:nvSpPr>
          <p:cNvPr id="4" name="Text Placeholder 3"/>
          <p:cNvSpPr>
            <a:spLocks noGrp="1"/>
          </p:cNvSpPr>
          <p:nvPr>
            <p:ph type="body" sz="half" idx="2"/>
          </p:nvPr>
        </p:nvSpPr>
        <p:spPr>
          <a:xfrm>
            <a:off x="2519366" y="6172200"/>
            <a:ext cx="11796711" cy="11434764"/>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F943060F-EBA8-4158-B7A0-87E4D2A186A2}" type="datetimeFigureOut">
              <a:rPr lang="en-US" smtClean="0"/>
              <a:t>9/22/2020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847613-A074-411B-B904-C636692E371E}" type="slidenum">
              <a:rPr lang="en-US" smtClean="0"/>
              <a:t>‹#›</a:t>
            </a:fld>
            <a:endParaRPr lang="en-US"/>
          </a:p>
        </p:txBody>
      </p:sp>
    </p:spTree>
    <p:extLst>
      <p:ext uri="{BB962C8B-B14F-4D97-AF65-F5344CB8AC3E}">
        <p14:creationId xmlns:p14="http://schemas.microsoft.com/office/powerpoint/2010/main" val="902713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095377"/>
            <a:ext cx="31546800" cy="39766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5476875"/>
            <a:ext cx="31546800" cy="130540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19069052"/>
            <a:ext cx="8229600" cy="1095375"/>
          </a:xfrm>
          <a:prstGeom prst="rect">
            <a:avLst/>
          </a:prstGeom>
        </p:spPr>
        <p:txBody>
          <a:bodyPr vert="horz" lIns="91440" tIns="45720" rIns="91440" bIns="45720" rtlCol="0" anchor="ctr"/>
          <a:lstStyle>
            <a:lvl1pPr algn="l">
              <a:defRPr sz="3600">
                <a:solidFill>
                  <a:schemeClr val="tx1">
                    <a:tint val="75000"/>
                  </a:schemeClr>
                </a:solidFill>
              </a:defRPr>
            </a:lvl1pPr>
          </a:lstStyle>
          <a:p>
            <a:fld id="{F943060F-EBA8-4158-B7A0-87E4D2A186A2}" type="datetimeFigureOut">
              <a:rPr lang="en-US" smtClean="0"/>
              <a:t>9/22/2020</a:t>
            </a:fld>
            <a:endParaRPr lang="en-US"/>
          </a:p>
        </p:txBody>
      </p:sp>
      <p:sp>
        <p:nvSpPr>
          <p:cNvPr id="5" name="Footer Placeholder 4"/>
          <p:cNvSpPr>
            <a:spLocks noGrp="1"/>
          </p:cNvSpPr>
          <p:nvPr>
            <p:ph type="ftr" sz="quarter" idx="3"/>
          </p:nvPr>
        </p:nvSpPr>
        <p:spPr>
          <a:xfrm>
            <a:off x="12115800" y="19069052"/>
            <a:ext cx="12344400" cy="1095375"/>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19069052"/>
            <a:ext cx="8229600" cy="1095375"/>
          </a:xfrm>
          <a:prstGeom prst="rect">
            <a:avLst/>
          </a:prstGeom>
        </p:spPr>
        <p:txBody>
          <a:bodyPr vert="horz" lIns="91440" tIns="45720" rIns="91440" bIns="45720" rtlCol="0" anchor="ctr"/>
          <a:lstStyle>
            <a:lvl1pPr algn="r">
              <a:defRPr sz="3600">
                <a:solidFill>
                  <a:schemeClr val="tx1">
                    <a:tint val="75000"/>
                  </a:schemeClr>
                </a:solidFill>
              </a:defRPr>
            </a:lvl1pPr>
          </a:lstStyle>
          <a:p>
            <a:fld id="{C5847613-A074-411B-B904-C636692E371E}" type="slidenum">
              <a:rPr lang="en-US" smtClean="0"/>
              <a:t>‹#›</a:t>
            </a:fld>
            <a:endParaRPr lang="en-US"/>
          </a:p>
        </p:txBody>
      </p:sp>
    </p:spTree>
    <p:extLst>
      <p:ext uri="{BB962C8B-B14F-4D97-AF65-F5344CB8AC3E}">
        <p14:creationId xmlns:p14="http://schemas.microsoft.com/office/powerpoint/2010/main" val="16328636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5CBB0C-D27F-4E57-936E-762185E2694B}"/>
              </a:ext>
            </a:extLst>
          </p:cNvPr>
          <p:cNvPicPr>
            <a:picLocks noChangeAspect="1"/>
          </p:cNvPicPr>
          <p:nvPr/>
        </p:nvPicPr>
        <p:blipFill>
          <a:blip r:embed="rId2"/>
          <a:stretch>
            <a:fillRect/>
          </a:stretch>
        </p:blipFill>
        <p:spPr>
          <a:xfrm>
            <a:off x="-1514475" y="-1"/>
            <a:ext cx="38324110" cy="21574125"/>
          </a:xfrm>
          <a:prstGeom prst="rect">
            <a:avLst/>
          </a:prstGeom>
        </p:spPr>
      </p:pic>
      <p:sp>
        <p:nvSpPr>
          <p:cNvPr id="6" name="TextBox 5">
            <a:extLst>
              <a:ext uri="{FF2B5EF4-FFF2-40B4-BE49-F238E27FC236}">
                <a16:creationId xmlns:a16="http://schemas.microsoft.com/office/drawing/2014/main" id="{6A4357C4-E982-460B-8F21-17D7948CE859}"/>
              </a:ext>
            </a:extLst>
          </p:cNvPr>
          <p:cNvSpPr txBox="1"/>
          <p:nvPr/>
        </p:nvSpPr>
        <p:spPr>
          <a:xfrm>
            <a:off x="14887575" y="5217825"/>
            <a:ext cx="6743700" cy="5509200"/>
          </a:xfrm>
          <a:prstGeom prst="rect">
            <a:avLst/>
          </a:prstGeom>
          <a:noFill/>
        </p:spPr>
        <p:txBody>
          <a:bodyPr wrap="square" rtlCol="0">
            <a:spAutoFit/>
          </a:bodyPr>
          <a:lstStyle/>
          <a:p>
            <a:r>
              <a:rPr lang="en-US" sz="4400" dirty="0"/>
              <a:t>With the rise of COVID-19, people have grown increasingly concerned with tracking diseases. Starting with COVID in the US, we plan to create an app that gives an easy way to view the statistics of diseases.</a:t>
            </a:r>
          </a:p>
        </p:txBody>
      </p:sp>
      <p:sp>
        <p:nvSpPr>
          <p:cNvPr id="7" name="TextBox 6">
            <a:extLst>
              <a:ext uri="{FF2B5EF4-FFF2-40B4-BE49-F238E27FC236}">
                <a16:creationId xmlns:a16="http://schemas.microsoft.com/office/drawing/2014/main" id="{764BDAC0-4430-48FC-B680-FAB33E6D65A1}"/>
              </a:ext>
            </a:extLst>
          </p:cNvPr>
          <p:cNvSpPr txBox="1"/>
          <p:nvPr/>
        </p:nvSpPr>
        <p:spPr>
          <a:xfrm>
            <a:off x="22317075" y="4829175"/>
            <a:ext cx="6057900" cy="2308324"/>
          </a:xfrm>
          <a:prstGeom prst="rect">
            <a:avLst/>
          </a:prstGeom>
          <a:noFill/>
        </p:spPr>
        <p:txBody>
          <a:bodyPr wrap="square" rtlCol="0">
            <a:spAutoFit/>
          </a:bodyPr>
          <a:lstStyle/>
          <a:p>
            <a:r>
              <a:rPr lang="en-US" sz="4800" dirty="0"/>
              <a:t>We are providing a unified source of disease data.</a:t>
            </a:r>
          </a:p>
        </p:txBody>
      </p:sp>
      <p:sp>
        <p:nvSpPr>
          <p:cNvPr id="8" name="TextBox 7">
            <a:extLst>
              <a:ext uri="{FF2B5EF4-FFF2-40B4-BE49-F238E27FC236}">
                <a16:creationId xmlns:a16="http://schemas.microsoft.com/office/drawing/2014/main" id="{7544A649-FA62-4644-8308-827EE503B6B2}"/>
              </a:ext>
            </a:extLst>
          </p:cNvPr>
          <p:cNvSpPr txBox="1"/>
          <p:nvPr/>
        </p:nvSpPr>
        <p:spPr>
          <a:xfrm>
            <a:off x="29260800" y="5253514"/>
            <a:ext cx="6429375" cy="5262979"/>
          </a:xfrm>
          <a:prstGeom prst="rect">
            <a:avLst/>
          </a:prstGeom>
          <a:noFill/>
        </p:spPr>
        <p:txBody>
          <a:bodyPr wrap="square" rtlCol="0">
            <a:spAutoFit/>
          </a:bodyPr>
          <a:lstStyle/>
          <a:p>
            <a:r>
              <a:rPr lang="en-US" sz="4800" dirty="0"/>
              <a:t>Currently, there are very few disease tracking sites. Of which, there are very few that have more than a few disease readily available to view the stats of.</a:t>
            </a:r>
          </a:p>
        </p:txBody>
      </p:sp>
      <p:sp>
        <p:nvSpPr>
          <p:cNvPr id="9" name="TextBox 8">
            <a:extLst>
              <a:ext uri="{FF2B5EF4-FFF2-40B4-BE49-F238E27FC236}">
                <a16:creationId xmlns:a16="http://schemas.microsoft.com/office/drawing/2014/main" id="{FD707A94-6C5F-43EB-984C-0D44D93718FA}"/>
              </a:ext>
            </a:extLst>
          </p:cNvPr>
          <p:cNvSpPr txBox="1"/>
          <p:nvPr/>
        </p:nvSpPr>
        <p:spPr>
          <a:xfrm>
            <a:off x="22317075" y="11287125"/>
            <a:ext cx="6057900" cy="1323439"/>
          </a:xfrm>
          <a:prstGeom prst="rect">
            <a:avLst/>
          </a:prstGeom>
          <a:noFill/>
        </p:spPr>
        <p:txBody>
          <a:bodyPr wrap="square" rtlCol="0">
            <a:spAutoFit/>
          </a:bodyPr>
          <a:lstStyle/>
          <a:p>
            <a:r>
              <a:rPr lang="en-US" sz="4000" dirty="0"/>
              <a:t>Desktop app, iOS app, and google play app.</a:t>
            </a:r>
          </a:p>
        </p:txBody>
      </p:sp>
      <p:sp>
        <p:nvSpPr>
          <p:cNvPr id="11" name="TextBox 10">
            <a:extLst>
              <a:ext uri="{FF2B5EF4-FFF2-40B4-BE49-F238E27FC236}">
                <a16:creationId xmlns:a16="http://schemas.microsoft.com/office/drawing/2014/main" id="{6ACDAC15-8836-45D6-AB56-C5B3131E0606}"/>
              </a:ext>
            </a:extLst>
          </p:cNvPr>
          <p:cNvSpPr txBox="1"/>
          <p:nvPr/>
        </p:nvSpPr>
        <p:spPr>
          <a:xfrm>
            <a:off x="18288000" y="16973550"/>
            <a:ext cx="16602075" cy="1754326"/>
          </a:xfrm>
          <a:prstGeom prst="rect">
            <a:avLst/>
          </a:prstGeom>
          <a:noFill/>
        </p:spPr>
        <p:txBody>
          <a:bodyPr wrap="square" rtlCol="0">
            <a:spAutoFit/>
          </a:bodyPr>
          <a:lstStyle/>
          <a:p>
            <a:r>
              <a:rPr lang="en-US" sz="5400" dirty="0"/>
              <a:t>Free app with adds. If businesses want to develop with it, there will be a fee.</a:t>
            </a:r>
          </a:p>
        </p:txBody>
      </p:sp>
      <p:sp>
        <p:nvSpPr>
          <p:cNvPr id="13" name="TextBox 12">
            <a:extLst>
              <a:ext uri="{FF2B5EF4-FFF2-40B4-BE49-F238E27FC236}">
                <a16:creationId xmlns:a16="http://schemas.microsoft.com/office/drawing/2014/main" id="{8839673E-C999-4189-8658-723A01BF021F}"/>
              </a:ext>
            </a:extLst>
          </p:cNvPr>
          <p:cNvSpPr txBox="1"/>
          <p:nvPr/>
        </p:nvSpPr>
        <p:spPr>
          <a:xfrm>
            <a:off x="828675" y="18002250"/>
            <a:ext cx="16487775" cy="830997"/>
          </a:xfrm>
          <a:prstGeom prst="rect">
            <a:avLst/>
          </a:prstGeom>
          <a:noFill/>
        </p:spPr>
        <p:txBody>
          <a:bodyPr wrap="square" rtlCol="0">
            <a:spAutoFit/>
          </a:bodyPr>
          <a:lstStyle/>
          <a:p>
            <a:r>
              <a:rPr lang="en-US" sz="4800" dirty="0"/>
              <a:t>The only cost to the development is time.</a:t>
            </a:r>
          </a:p>
        </p:txBody>
      </p:sp>
      <p:sp>
        <p:nvSpPr>
          <p:cNvPr id="15" name="TextBox 14">
            <a:extLst>
              <a:ext uri="{FF2B5EF4-FFF2-40B4-BE49-F238E27FC236}">
                <a16:creationId xmlns:a16="http://schemas.microsoft.com/office/drawing/2014/main" id="{3652719C-6DF6-4A9F-98EB-7C550BF0160F}"/>
              </a:ext>
            </a:extLst>
          </p:cNvPr>
          <p:cNvSpPr txBox="1"/>
          <p:nvPr/>
        </p:nvSpPr>
        <p:spPr>
          <a:xfrm>
            <a:off x="7572375" y="4169807"/>
            <a:ext cx="6429375" cy="3970318"/>
          </a:xfrm>
          <a:prstGeom prst="rect">
            <a:avLst/>
          </a:prstGeom>
          <a:noFill/>
        </p:spPr>
        <p:txBody>
          <a:bodyPr wrap="square" rtlCol="0">
            <a:spAutoFit/>
          </a:bodyPr>
          <a:lstStyle/>
          <a:p>
            <a:r>
              <a:rPr lang="en-US" sz="3600" dirty="0"/>
              <a:t>Creating a detailed plan for what is to be developed. From there two teams are formed to split the tasks between UI and Background. Meanwhile, the code is constantly being tested and maintained.</a:t>
            </a:r>
          </a:p>
        </p:txBody>
      </p:sp>
      <p:sp>
        <p:nvSpPr>
          <p:cNvPr id="17" name="TextBox 16">
            <a:extLst>
              <a:ext uri="{FF2B5EF4-FFF2-40B4-BE49-F238E27FC236}">
                <a16:creationId xmlns:a16="http://schemas.microsoft.com/office/drawing/2014/main" id="{BE828D9B-3C6A-41A0-B1AC-0703B4A48B52}"/>
              </a:ext>
            </a:extLst>
          </p:cNvPr>
          <p:cNvSpPr txBox="1"/>
          <p:nvPr/>
        </p:nvSpPr>
        <p:spPr>
          <a:xfrm>
            <a:off x="828675" y="4539139"/>
            <a:ext cx="6057900" cy="1754326"/>
          </a:xfrm>
          <a:prstGeom prst="rect">
            <a:avLst/>
          </a:prstGeom>
          <a:noFill/>
        </p:spPr>
        <p:txBody>
          <a:bodyPr wrap="square" rtlCol="0">
            <a:spAutoFit/>
          </a:bodyPr>
          <a:lstStyle/>
          <a:p>
            <a:r>
              <a:rPr lang="en-US" sz="5400" dirty="0"/>
              <a:t>Currently there are none.</a:t>
            </a:r>
          </a:p>
        </p:txBody>
      </p:sp>
      <p:sp>
        <p:nvSpPr>
          <p:cNvPr id="19" name="TextBox 18">
            <a:extLst>
              <a:ext uri="{FF2B5EF4-FFF2-40B4-BE49-F238E27FC236}">
                <a16:creationId xmlns:a16="http://schemas.microsoft.com/office/drawing/2014/main" id="{D026AC82-43AA-4023-91FD-563020FFF74B}"/>
              </a:ext>
            </a:extLst>
          </p:cNvPr>
          <p:cNvSpPr txBox="1"/>
          <p:nvPr/>
        </p:nvSpPr>
        <p:spPr>
          <a:xfrm>
            <a:off x="7572375" y="12230100"/>
            <a:ext cx="6429375" cy="1754326"/>
          </a:xfrm>
          <a:prstGeom prst="rect">
            <a:avLst/>
          </a:prstGeom>
          <a:noFill/>
        </p:spPr>
        <p:txBody>
          <a:bodyPr wrap="square" rtlCol="0">
            <a:spAutoFit/>
          </a:bodyPr>
          <a:lstStyle/>
          <a:p>
            <a:r>
              <a:rPr lang="en-US" sz="5400" dirty="0"/>
              <a:t>Government and public API’s</a:t>
            </a:r>
          </a:p>
        </p:txBody>
      </p:sp>
    </p:spTree>
    <p:extLst>
      <p:ext uri="{BB962C8B-B14F-4D97-AF65-F5344CB8AC3E}">
        <p14:creationId xmlns:p14="http://schemas.microsoft.com/office/powerpoint/2010/main" val="6681888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TotalTime>
  <Words>167</Words>
  <Application>Microsoft Office PowerPoint</Application>
  <PresentationFormat>Custom</PresentationFormat>
  <Paragraphs>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luke denny</dc:creator>
  <cp:lastModifiedBy>john luke denny</cp:lastModifiedBy>
  <cp:revision>3</cp:revision>
  <dcterms:created xsi:type="dcterms:W3CDTF">2020-09-22T23:13:10Z</dcterms:created>
  <dcterms:modified xsi:type="dcterms:W3CDTF">2020-09-22T23:38:49Z</dcterms:modified>
</cp:coreProperties>
</file>