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50" y="677862"/>
            <a:ext cx="7460615" cy="759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4050" y="1682750"/>
            <a:ext cx="10501630" cy="4759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51468" y="6353467"/>
            <a:ext cx="24384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0.png"/><Relationship Id="rId4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4.png"/><Relationship Id="rId7" Type="http://schemas.openxmlformats.org/officeDocument/2006/relationships/hyperlink" Target="https://nutrition-app.streamlit.app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21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125"/>
              <a:t>Slide</a:t>
            </a:r>
            <a:r>
              <a:rPr dirty="0" sz="4700" spc="-310"/>
              <a:t> </a:t>
            </a:r>
            <a:r>
              <a:rPr dirty="0" sz="4700" spc="-280"/>
              <a:t>1:</a:t>
            </a:r>
            <a:r>
              <a:rPr dirty="0" sz="4700" spc="-315"/>
              <a:t> </a:t>
            </a:r>
            <a:r>
              <a:rPr dirty="0" sz="4700" spc="-10"/>
              <a:t>Title</a:t>
            </a:r>
            <a:endParaRPr sz="4700"/>
          </a:p>
        </p:txBody>
      </p:sp>
      <p:grpSp>
        <p:nvGrpSpPr>
          <p:cNvPr id="3" name="object 3" descr=""/>
          <p:cNvGrpSpPr/>
          <p:nvPr/>
        </p:nvGrpSpPr>
        <p:grpSpPr>
          <a:xfrm>
            <a:off x="704850" y="2360877"/>
            <a:ext cx="333375" cy="241300"/>
            <a:chOff x="704850" y="2360877"/>
            <a:chExt cx="333375" cy="241300"/>
          </a:xfrm>
        </p:grpSpPr>
        <p:sp>
          <p:nvSpPr>
            <p:cNvPr id="4" name="object 4" descr=""/>
            <p:cNvSpPr/>
            <p:nvPr/>
          </p:nvSpPr>
          <p:spPr>
            <a:xfrm>
              <a:off x="704850" y="2360877"/>
              <a:ext cx="333375" cy="241300"/>
            </a:xfrm>
            <a:custGeom>
              <a:avLst/>
              <a:gdLst/>
              <a:ahLst/>
              <a:cxnLst/>
              <a:rect l="l" t="t" r="r" b="b"/>
              <a:pathLst>
                <a:path w="333375" h="241300">
                  <a:moveTo>
                    <a:pt x="296332" y="240770"/>
                  </a:moveTo>
                  <a:lnTo>
                    <a:pt x="37041" y="240770"/>
                  </a:lnTo>
                  <a:lnTo>
                    <a:pt x="22623" y="237859"/>
                  </a:lnTo>
                  <a:lnTo>
                    <a:pt x="10849" y="229920"/>
                  </a:lnTo>
                  <a:lnTo>
                    <a:pt x="2911" y="218146"/>
                  </a:lnTo>
                  <a:lnTo>
                    <a:pt x="0" y="203728"/>
                  </a:lnTo>
                  <a:lnTo>
                    <a:pt x="0" y="37041"/>
                  </a:lnTo>
                  <a:lnTo>
                    <a:pt x="2911" y="22623"/>
                  </a:lnTo>
                  <a:lnTo>
                    <a:pt x="10849" y="10849"/>
                  </a:lnTo>
                  <a:lnTo>
                    <a:pt x="22623" y="2911"/>
                  </a:lnTo>
                  <a:lnTo>
                    <a:pt x="37041" y="0"/>
                  </a:lnTo>
                  <a:lnTo>
                    <a:pt x="296332" y="0"/>
                  </a:lnTo>
                  <a:lnTo>
                    <a:pt x="310750" y="2911"/>
                  </a:lnTo>
                  <a:lnTo>
                    <a:pt x="322524" y="10849"/>
                  </a:lnTo>
                  <a:lnTo>
                    <a:pt x="330463" y="22623"/>
                  </a:lnTo>
                  <a:lnTo>
                    <a:pt x="333374" y="37041"/>
                  </a:lnTo>
                  <a:lnTo>
                    <a:pt x="333374" y="203728"/>
                  </a:lnTo>
                  <a:lnTo>
                    <a:pt x="330463" y="218146"/>
                  </a:lnTo>
                  <a:lnTo>
                    <a:pt x="322524" y="229920"/>
                  </a:lnTo>
                  <a:lnTo>
                    <a:pt x="310750" y="237859"/>
                  </a:lnTo>
                  <a:lnTo>
                    <a:pt x="296332" y="24077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50" y="2434960"/>
              <a:ext cx="333375" cy="92710"/>
            </a:xfrm>
            <a:custGeom>
              <a:avLst/>
              <a:gdLst/>
              <a:ahLst/>
              <a:cxnLst/>
              <a:rect l="l" t="t" r="r" b="b"/>
              <a:pathLst>
                <a:path w="333375" h="92710">
                  <a:moveTo>
                    <a:pt x="333374" y="92604"/>
                  </a:moveTo>
                  <a:lnTo>
                    <a:pt x="0" y="92604"/>
                  </a:lnTo>
                  <a:lnTo>
                    <a:pt x="0" y="0"/>
                  </a:lnTo>
                  <a:lnTo>
                    <a:pt x="333374" y="0"/>
                  </a:lnTo>
                  <a:lnTo>
                    <a:pt x="333374" y="92604"/>
                  </a:lnTo>
                  <a:close/>
                </a:path>
              </a:pathLst>
            </a:custGeom>
            <a:solidFill>
              <a:srgbClr val="BA1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4850" y="2360877"/>
              <a:ext cx="333375" cy="74295"/>
            </a:xfrm>
            <a:custGeom>
              <a:avLst/>
              <a:gdLst/>
              <a:ahLst/>
              <a:cxnLst/>
              <a:rect l="l" t="t" r="r" b="b"/>
              <a:pathLst>
                <a:path w="333375" h="74294">
                  <a:moveTo>
                    <a:pt x="333374" y="74083"/>
                  </a:moveTo>
                  <a:lnTo>
                    <a:pt x="0" y="74083"/>
                  </a:lnTo>
                  <a:lnTo>
                    <a:pt x="0" y="37041"/>
                  </a:lnTo>
                  <a:lnTo>
                    <a:pt x="2911" y="22623"/>
                  </a:lnTo>
                  <a:lnTo>
                    <a:pt x="10849" y="10849"/>
                  </a:lnTo>
                  <a:lnTo>
                    <a:pt x="22623" y="2911"/>
                  </a:lnTo>
                  <a:lnTo>
                    <a:pt x="37041" y="0"/>
                  </a:lnTo>
                  <a:lnTo>
                    <a:pt x="296332" y="0"/>
                  </a:lnTo>
                  <a:lnTo>
                    <a:pt x="310750" y="2911"/>
                  </a:lnTo>
                  <a:lnTo>
                    <a:pt x="322524" y="10849"/>
                  </a:lnTo>
                  <a:lnTo>
                    <a:pt x="330463" y="22623"/>
                  </a:lnTo>
                  <a:lnTo>
                    <a:pt x="333374" y="37041"/>
                  </a:lnTo>
                  <a:lnTo>
                    <a:pt x="333374" y="74083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4850" y="2434970"/>
              <a:ext cx="333375" cy="92710"/>
            </a:xfrm>
            <a:custGeom>
              <a:avLst/>
              <a:gdLst/>
              <a:ahLst/>
              <a:cxnLst/>
              <a:rect l="l" t="t" r="r" b="b"/>
              <a:pathLst>
                <a:path w="333375" h="92710">
                  <a:moveTo>
                    <a:pt x="333362" y="83337"/>
                  </a:moveTo>
                  <a:lnTo>
                    <a:pt x="0" y="83337"/>
                  </a:lnTo>
                  <a:lnTo>
                    <a:pt x="0" y="92595"/>
                  </a:lnTo>
                  <a:lnTo>
                    <a:pt x="333362" y="92595"/>
                  </a:lnTo>
                  <a:lnTo>
                    <a:pt x="333362" y="83337"/>
                  </a:lnTo>
                  <a:close/>
                </a:path>
                <a:path w="333375" h="92710">
                  <a:moveTo>
                    <a:pt x="333362" y="0"/>
                  </a:moveTo>
                  <a:lnTo>
                    <a:pt x="0" y="0"/>
                  </a:lnTo>
                  <a:lnTo>
                    <a:pt x="0" y="9258"/>
                  </a:lnTo>
                  <a:lnTo>
                    <a:pt x="333362" y="9258"/>
                  </a:lnTo>
                  <a:lnTo>
                    <a:pt x="33336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161" y="2401298"/>
              <a:ext cx="94752" cy="149462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686175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4238625"/>
            <a:ext cx="114300" cy="114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4781550"/>
            <a:ext cx="114300" cy="1143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750" y="5048250"/>
            <a:ext cx="152400" cy="152400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Affordable</a:t>
            </a:r>
            <a:r>
              <a:rPr dirty="0" spc="-75"/>
              <a:t> </a:t>
            </a:r>
            <a:r>
              <a:rPr dirty="0"/>
              <a:t>Nutrition</a:t>
            </a:r>
            <a:r>
              <a:rPr dirty="0" spc="-95"/>
              <a:t> </a:t>
            </a:r>
            <a:r>
              <a:rPr dirty="0" spc="-35"/>
              <a:t>Planner:</a:t>
            </a:r>
            <a:r>
              <a:rPr dirty="0" spc="-45"/>
              <a:t> </a:t>
            </a:r>
            <a:r>
              <a:rPr dirty="0" spc="-65"/>
              <a:t>Empowering</a:t>
            </a:r>
            <a:r>
              <a:rPr dirty="0" spc="-90"/>
              <a:t> </a:t>
            </a:r>
            <a:r>
              <a:rPr dirty="0"/>
              <a:t>Zero</a:t>
            </a:r>
            <a:r>
              <a:rPr dirty="0" spc="-95"/>
              <a:t> </a:t>
            </a:r>
            <a:r>
              <a:rPr dirty="0" spc="-70"/>
              <a:t>Hunger</a:t>
            </a:r>
            <a:r>
              <a:rPr dirty="0" spc="-105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 spc="-10"/>
              <a:t>Kenya</a:t>
            </a:r>
          </a:p>
          <a:p>
            <a:pPr>
              <a:lnSpc>
                <a:spcPct val="100000"/>
              </a:lnSpc>
              <a:spcBef>
                <a:spcPts val="765"/>
              </a:spcBef>
            </a:pPr>
          </a:p>
          <a:p>
            <a:pPr marL="12700">
              <a:lnSpc>
                <a:spcPct val="100000"/>
              </a:lnSpc>
            </a:pPr>
            <a:r>
              <a:rPr dirty="0" sz="2700" spc="-100" b="0" i="1">
                <a:latin typeface="Lucida Sans"/>
                <a:cs typeface="Lucida Sans"/>
              </a:rPr>
              <a:t>An</a:t>
            </a:r>
            <a:r>
              <a:rPr dirty="0" sz="2700" spc="-150" b="0" i="1">
                <a:latin typeface="Lucida Sans"/>
                <a:cs typeface="Lucida Sans"/>
              </a:rPr>
              <a:t> </a:t>
            </a:r>
            <a:r>
              <a:rPr dirty="0" sz="2700" spc="100" b="0" i="1">
                <a:latin typeface="Lucida Sans"/>
                <a:cs typeface="Lucida Sans"/>
              </a:rPr>
              <a:t>AI-</a:t>
            </a:r>
            <a:r>
              <a:rPr dirty="0" sz="2700" spc="-70" b="0" i="1">
                <a:latin typeface="Lucida Sans"/>
                <a:cs typeface="Lucida Sans"/>
              </a:rPr>
              <a:t>powered </a:t>
            </a:r>
            <a:r>
              <a:rPr dirty="0" sz="2700" spc="-20" b="0" i="1">
                <a:latin typeface="Lucida Sans"/>
                <a:cs typeface="Lucida Sans"/>
              </a:rPr>
              <a:t>tool</a:t>
            </a:r>
            <a:r>
              <a:rPr dirty="0" sz="2700" spc="-105" b="0" i="1">
                <a:latin typeface="Lucida Sans"/>
                <a:cs typeface="Lucida Sans"/>
              </a:rPr>
              <a:t> </a:t>
            </a:r>
            <a:r>
              <a:rPr dirty="0" sz="2700" spc="-110" b="0" i="1">
                <a:latin typeface="Lucida Sans"/>
                <a:cs typeface="Lucida Sans"/>
              </a:rPr>
              <a:t>for</a:t>
            </a:r>
            <a:r>
              <a:rPr dirty="0" sz="2700" spc="-114" b="0" i="1">
                <a:latin typeface="Lucida Sans"/>
                <a:cs typeface="Lucida Sans"/>
              </a:rPr>
              <a:t> </a:t>
            </a:r>
            <a:r>
              <a:rPr dirty="0" sz="2700" spc="-105" b="0" i="1">
                <a:latin typeface="Lucida Sans"/>
                <a:cs typeface="Lucida Sans"/>
              </a:rPr>
              <a:t>affordable,</a:t>
            </a:r>
            <a:r>
              <a:rPr dirty="0" sz="2700" spc="-140" b="0" i="1">
                <a:latin typeface="Lucida Sans"/>
                <a:cs typeface="Lucida Sans"/>
              </a:rPr>
              <a:t> </a:t>
            </a:r>
            <a:r>
              <a:rPr dirty="0" sz="2700" spc="-60" b="0" i="1">
                <a:latin typeface="Lucida Sans"/>
                <a:cs typeface="Lucida Sans"/>
              </a:rPr>
              <a:t>nutrient-</a:t>
            </a:r>
            <a:r>
              <a:rPr dirty="0" sz="2700" spc="-125" b="0" i="1">
                <a:latin typeface="Lucida Sans"/>
                <a:cs typeface="Lucida Sans"/>
              </a:rPr>
              <a:t>rich</a:t>
            </a:r>
            <a:r>
              <a:rPr dirty="0" sz="2700" spc="-145" b="0" i="1">
                <a:latin typeface="Lucida Sans"/>
                <a:cs typeface="Lucida Sans"/>
              </a:rPr>
              <a:t> </a:t>
            </a:r>
            <a:r>
              <a:rPr dirty="0" sz="2700" spc="-10" b="0" i="1">
                <a:latin typeface="Lucida Sans"/>
                <a:cs typeface="Lucida Sans"/>
              </a:rPr>
              <a:t>meals</a:t>
            </a:r>
            <a:endParaRPr sz="2700">
              <a:latin typeface="Lucida Sans"/>
              <a:cs typeface="Lucida Sans"/>
            </a:endParaRPr>
          </a:p>
          <a:p>
            <a:pPr marL="393700">
              <a:lnSpc>
                <a:spcPct val="100000"/>
              </a:lnSpc>
              <a:spcBef>
                <a:spcPts val="3010"/>
              </a:spcBef>
            </a:pPr>
            <a:r>
              <a:rPr dirty="0" spc="-65"/>
              <a:t>By</a:t>
            </a:r>
            <a:r>
              <a:rPr dirty="0" spc="-65" b="0">
                <a:latin typeface="Tahoma"/>
                <a:cs typeface="Tahoma"/>
              </a:rPr>
              <a:t>:</a:t>
            </a:r>
            <a:r>
              <a:rPr dirty="0" spc="-2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[Your</a:t>
            </a:r>
            <a:r>
              <a:rPr dirty="0" spc="-35" b="0">
                <a:latin typeface="Tahoma"/>
                <a:cs typeface="Tahoma"/>
              </a:rPr>
              <a:t> </a:t>
            </a:r>
            <a:r>
              <a:rPr dirty="0" spc="-20" b="0">
                <a:latin typeface="Tahoma"/>
                <a:cs typeface="Tahoma"/>
              </a:rPr>
              <a:t>Name]</a:t>
            </a: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pc="-30"/>
              <a:t>Bootcamp</a:t>
            </a:r>
            <a:r>
              <a:rPr dirty="0" spc="-110"/>
              <a:t> </a:t>
            </a:r>
            <a:r>
              <a:rPr dirty="0"/>
              <a:t>Final</a:t>
            </a:r>
            <a:r>
              <a:rPr dirty="0" spc="-85"/>
              <a:t> </a:t>
            </a:r>
            <a:r>
              <a:rPr dirty="0" spc="-35"/>
              <a:t>Project</a:t>
            </a:r>
            <a:r>
              <a:rPr dirty="0" spc="-35" b="0">
                <a:latin typeface="Tahoma"/>
                <a:cs typeface="Tahoma"/>
              </a:rPr>
              <a:t>:</a:t>
            </a:r>
            <a:r>
              <a:rPr dirty="0" spc="-130" b="0">
                <a:latin typeface="Tahoma"/>
                <a:cs typeface="Tahoma"/>
              </a:rPr>
              <a:t> </a:t>
            </a:r>
            <a:r>
              <a:rPr dirty="0" spc="90" b="0">
                <a:latin typeface="Tahoma"/>
                <a:cs typeface="Tahoma"/>
              </a:rPr>
              <a:t>September</a:t>
            </a:r>
            <a:r>
              <a:rPr dirty="0" spc="-150" b="0">
                <a:latin typeface="Tahoma"/>
                <a:cs typeface="Tahoma"/>
              </a:rPr>
              <a:t> </a:t>
            </a:r>
            <a:r>
              <a:rPr dirty="0" spc="114" b="0">
                <a:latin typeface="Tahoma"/>
                <a:cs typeface="Tahoma"/>
              </a:rPr>
              <a:t>2025</a:t>
            </a:r>
          </a:p>
          <a:p>
            <a:pPr marL="546100" marR="2423160" indent="-152400">
              <a:lnSpc>
                <a:spcPct val="115399"/>
              </a:lnSpc>
              <a:spcBef>
                <a:spcPts val="675"/>
              </a:spcBef>
            </a:pPr>
            <a:r>
              <a:rPr dirty="0" spc="-25"/>
              <a:t>Mission</a:t>
            </a:r>
            <a:r>
              <a:rPr dirty="0" spc="-25" b="0">
                <a:latin typeface="Tahoma"/>
                <a:cs typeface="Tahoma"/>
              </a:rPr>
              <a:t>: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Support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165" b="0">
                <a:latin typeface="Tahoma"/>
                <a:cs typeface="Tahoma"/>
              </a:rPr>
              <a:t>SDG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2</a:t>
            </a:r>
            <a:r>
              <a:rPr dirty="0" spc="-130" b="0">
                <a:latin typeface="Tahoma"/>
                <a:cs typeface="Tahoma"/>
              </a:rPr>
              <a:t> </a:t>
            </a:r>
            <a:r>
              <a:rPr dirty="0" spc="95" b="0">
                <a:latin typeface="Tahoma"/>
                <a:cs typeface="Tahoma"/>
              </a:rPr>
              <a:t>by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reducing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105" b="0">
                <a:latin typeface="Tahoma"/>
                <a:cs typeface="Tahoma"/>
              </a:rPr>
              <a:t>malnutrition </a:t>
            </a:r>
            <a:r>
              <a:rPr dirty="0" spc="85" b="0">
                <a:latin typeface="Tahoma"/>
                <a:cs typeface="Tahoma"/>
              </a:rPr>
              <a:t>Kenyan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145" b="0">
                <a:latin typeface="Tahoma"/>
                <a:cs typeface="Tahoma"/>
              </a:rPr>
              <a:t>Market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215"/>
              <a:t> </a:t>
            </a:r>
            <a:r>
              <a:rPr dirty="0" spc="-180"/>
              <a:t>10:</a:t>
            </a:r>
            <a:r>
              <a:rPr dirty="0" spc="-170"/>
              <a:t> </a:t>
            </a:r>
            <a:r>
              <a:rPr dirty="0"/>
              <a:t>Call</a:t>
            </a:r>
            <a:r>
              <a:rPr dirty="0" spc="-240"/>
              <a:t> </a:t>
            </a:r>
            <a:r>
              <a:rPr dirty="0" spc="-10"/>
              <a:t>to</a:t>
            </a:r>
            <a:r>
              <a:rPr dirty="0" spc="-190"/>
              <a:t> </a:t>
            </a:r>
            <a:r>
              <a:rPr dirty="0" spc="-10"/>
              <a:t>Action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575286" y="1724025"/>
            <a:ext cx="327025" cy="333375"/>
            <a:chOff x="5575286" y="1724025"/>
            <a:chExt cx="327025" cy="333375"/>
          </a:xfrm>
        </p:grpSpPr>
        <p:sp>
          <p:nvSpPr>
            <p:cNvPr id="4" name="object 4" descr=""/>
            <p:cNvSpPr/>
            <p:nvPr/>
          </p:nvSpPr>
          <p:spPr>
            <a:xfrm>
              <a:off x="5599887" y="1964804"/>
              <a:ext cx="278130" cy="92710"/>
            </a:xfrm>
            <a:custGeom>
              <a:avLst/>
              <a:gdLst/>
              <a:ahLst/>
              <a:cxnLst/>
              <a:rect l="l" t="t" r="r" b="b"/>
              <a:pathLst>
                <a:path w="278129" h="92710">
                  <a:moveTo>
                    <a:pt x="74079" y="0"/>
                  </a:moveTo>
                  <a:lnTo>
                    <a:pt x="0" y="0"/>
                  </a:lnTo>
                  <a:lnTo>
                    <a:pt x="0" y="92595"/>
                  </a:lnTo>
                  <a:lnTo>
                    <a:pt x="74079" y="92595"/>
                  </a:lnTo>
                  <a:lnTo>
                    <a:pt x="74079" y="0"/>
                  </a:lnTo>
                  <a:close/>
                </a:path>
                <a:path w="278129" h="92710">
                  <a:moveTo>
                    <a:pt x="277812" y="0"/>
                  </a:moveTo>
                  <a:lnTo>
                    <a:pt x="203720" y="0"/>
                  </a:lnTo>
                  <a:lnTo>
                    <a:pt x="203720" y="92595"/>
                  </a:lnTo>
                  <a:lnTo>
                    <a:pt x="277812" y="92595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99890" y="1952942"/>
              <a:ext cx="278130" cy="52705"/>
            </a:xfrm>
            <a:custGeom>
              <a:avLst/>
              <a:gdLst/>
              <a:ahLst/>
              <a:cxnLst/>
              <a:rect l="l" t="t" r="r" b="b"/>
              <a:pathLst>
                <a:path w="278129" h="52705">
                  <a:moveTo>
                    <a:pt x="247715" y="52089"/>
                  </a:moveTo>
                  <a:lnTo>
                    <a:pt x="230931" y="51366"/>
                  </a:lnTo>
                  <a:lnTo>
                    <a:pt x="203728" y="46302"/>
                  </a:lnTo>
                  <a:lnTo>
                    <a:pt x="203728" y="0"/>
                  </a:lnTo>
                  <a:lnTo>
                    <a:pt x="277812" y="0"/>
                  </a:lnTo>
                  <a:lnTo>
                    <a:pt x="277812" y="37041"/>
                  </a:lnTo>
                  <a:lnTo>
                    <a:pt x="261027" y="47604"/>
                  </a:lnTo>
                  <a:lnTo>
                    <a:pt x="247715" y="52089"/>
                  </a:lnTo>
                  <a:close/>
                </a:path>
                <a:path w="278129" h="52705">
                  <a:moveTo>
                    <a:pt x="30096" y="52089"/>
                  </a:moveTo>
                  <a:lnTo>
                    <a:pt x="16784" y="47604"/>
                  </a:lnTo>
                  <a:lnTo>
                    <a:pt x="0" y="37041"/>
                  </a:lnTo>
                  <a:lnTo>
                    <a:pt x="0" y="0"/>
                  </a:lnTo>
                  <a:lnTo>
                    <a:pt x="74083" y="0"/>
                  </a:lnTo>
                  <a:lnTo>
                    <a:pt x="74083" y="46302"/>
                  </a:lnTo>
                  <a:lnTo>
                    <a:pt x="46880" y="51366"/>
                  </a:lnTo>
                  <a:lnTo>
                    <a:pt x="30096" y="52089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08993" y="1891677"/>
              <a:ext cx="259715" cy="78740"/>
            </a:xfrm>
            <a:custGeom>
              <a:avLst/>
              <a:gdLst/>
              <a:ahLst/>
              <a:cxnLst/>
              <a:rect l="l" t="t" r="r" b="b"/>
              <a:pathLst>
                <a:path w="259714" h="78739">
                  <a:moveTo>
                    <a:pt x="74079" y="4635"/>
                  </a:moveTo>
                  <a:lnTo>
                    <a:pt x="0" y="4635"/>
                  </a:lnTo>
                  <a:lnTo>
                    <a:pt x="0" y="78714"/>
                  </a:lnTo>
                  <a:lnTo>
                    <a:pt x="74079" y="78714"/>
                  </a:lnTo>
                  <a:lnTo>
                    <a:pt x="74079" y="4635"/>
                  </a:lnTo>
                  <a:close/>
                </a:path>
                <a:path w="259714" h="78739">
                  <a:moveTo>
                    <a:pt x="259499" y="0"/>
                  </a:moveTo>
                  <a:lnTo>
                    <a:pt x="185420" y="0"/>
                  </a:lnTo>
                  <a:lnTo>
                    <a:pt x="185420" y="74091"/>
                  </a:lnTo>
                  <a:lnTo>
                    <a:pt x="259499" y="74091"/>
                  </a:lnTo>
                  <a:lnTo>
                    <a:pt x="259499" y="0"/>
                  </a:lnTo>
                  <a:close/>
                </a:path>
              </a:pathLst>
            </a:custGeom>
            <a:solidFill>
              <a:srgbClr val="EF9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575286" y="1788431"/>
              <a:ext cx="327025" cy="204470"/>
            </a:xfrm>
            <a:custGeom>
              <a:avLst/>
              <a:gdLst/>
              <a:ahLst/>
              <a:cxnLst/>
              <a:rect l="l" t="t" r="r" b="b"/>
              <a:pathLst>
                <a:path w="327025" h="204469">
                  <a:moveTo>
                    <a:pt x="79482" y="91001"/>
                  </a:moveTo>
                  <a:lnTo>
                    <a:pt x="56812" y="91001"/>
                  </a:lnTo>
                  <a:lnTo>
                    <a:pt x="56876" y="71351"/>
                  </a:lnTo>
                  <a:lnTo>
                    <a:pt x="56998" y="33846"/>
                  </a:lnTo>
                  <a:lnTo>
                    <a:pt x="57099" y="0"/>
                  </a:lnTo>
                  <a:lnTo>
                    <a:pt x="79787" y="0"/>
                  </a:lnTo>
                  <a:lnTo>
                    <a:pt x="79674" y="33846"/>
                  </a:lnTo>
                  <a:lnTo>
                    <a:pt x="79548" y="71351"/>
                  </a:lnTo>
                  <a:lnTo>
                    <a:pt x="79482" y="91001"/>
                  </a:lnTo>
                  <a:close/>
                </a:path>
                <a:path w="327025" h="204469">
                  <a:moveTo>
                    <a:pt x="107841" y="91548"/>
                  </a:moveTo>
                  <a:lnTo>
                    <a:pt x="85167" y="91548"/>
                  </a:lnTo>
                  <a:lnTo>
                    <a:pt x="85197" y="82102"/>
                  </a:lnTo>
                  <a:lnTo>
                    <a:pt x="85312" y="45190"/>
                  </a:lnTo>
                  <a:lnTo>
                    <a:pt x="85436" y="5759"/>
                  </a:lnTo>
                  <a:lnTo>
                    <a:pt x="108096" y="5759"/>
                  </a:lnTo>
                  <a:lnTo>
                    <a:pt x="107979" y="45190"/>
                  </a:lnTo>
                  <a:lnTo>
                    <a:pt x="107869" y="82102"/>
                  </a:lnTo>
                  <a:lnTo>
                    <a:pt x="107841" y="91548"/>
                  </a:lnTo>
                  <a:close/>
                </a:path>
                <a:path w="327025" h="204469">
                  <a:moveTo>
                    <a:pt x="107823" y="97891"/>
                  </a:moveTo>
                  <a:lnTo>
                    <a:pt x="22780" y="97891"/>
                  </a:lnTo>
                  <a:lnTo>
                    <a:pt x="24586" y="97058"/>
                  </a:lnTo>
                  <a:lnTo>
                    <a:pt x="26475" y="96308"/>
                  </a:lnTo>
                  <a:lnTo>
                    <a:pt x="28457" y="95659"/>
                  </a:lnTo>
                  <a:lnTo>
                    <a:pt x="28500" y="82102"/>
                  </a:lnTo>
                  <a:lnTo>
                    <a:pt x="28617" y="45190"/>
                  </a:lnTo>
                  <a:lnTo>
                    <a:pt x="28725" y="11260"/>
                  </a:lnTo>
                  <a:lnTo>
                    <a:pt x="51386" y="11260"/>
                  </a:lnTo>
                  <a:lnTo>
                    <a:pt x="51291" y="45190"/>
                  </a:lnTo>
                  <a:lnTo>
                    <a:pt x="51189" y="82102"/>
                  </a:lnTo>
                  <a:lnTo>
                    <a:pt x="51164" y="91001"/>
                  </a:lnTo>
                  <a:lnTo>
                    <a:pt x="56260" y="91001"/>
                  </a:lnTo>
                  <a:lnTo>
                    <a:pt x="50565" y="91390"/>
                  </a:lnTo>
                  <a:lnTo>
                    <a:pt x="83577" y="91390"/>
                  </a:lnTo>
                  <a:lnTo>
                    <a:pt x="85167" y="91548"/>
                  </a:lnTo>
                  <a:lnTo>
                    <a:pt x="107841" y="91548"/>
                  </a:lnTo>
                  <a:lnTo>
                    <a:pt x="107823" y="97891"/>
                  </a:lnTo>
                  <a:close/>
                </a:path>
                <a:path w="327025" h="204469">
                  <a:moveTo>
                    <a:pt x="67804" y="204145"/>
                  </a:moveTo>
                  <a:lnTo>
                    <a:pt x="41351" y="198695"/>
                  </a:lnTo>
                  <a:lnTo>
                    <a:pt x="19775" y="184043"/>
                  </a:lnTo>
                  <a:lnTo>
                    <a:pt x="5263" y="162380"/>
                  </a:lnTo>
                  <a:lnTo>
                    <a:pt x="0" y="135896"/>
                  </a:lnTo>
                  <a:lnTo>
                    <a:pt x="9" y="133914"/>
                  </a:lnTo>
                  <a:lnTo>
                    <a:pt x="129" y="132025"/>
                  </a:lnTo>
                  <a:lnTo>
                    <a:pt x="318" y="130210"/>
                  </a:lnTo>
                  <a:lnTo>
                    <a:pt x="18" y="130210"/>
                  </a:lnTo>
                  <a:lnTo>
                    <a:pt x="69" y="113560"/>
                  </a:lnTo>
                  <a:lnTo>
                    <a:pt x="187" y="74777"/>
                  </a:lnTo>
                  <a:lnTo>
                    <a:pt x="305" y="33846"/>
                  </a:lnTo>
                  <a:lnTo>
                    <a:pt x="22993" y="33846"/>
                  </a:lnTo>
                  <a:lnTo>
                    <a:pt x="22868" y="71351"/>
                  </a:lnTo>
                  <a:lnTo>
                    <a:pt x="22780" y="97891"/>
                  </a:lnTo>
                  <a:lnTo>
                    <a:pt x="107823" y="97891"/>
                  </a:lnTo>
                  <a:lnTo>
                    <a:pt x="107800" y="107855"/>
                  </a:lnTo>
                  <a:lnTo>
                    <a:pt x="84571" y="112665"/>
                  </a:lnTo>
                  <a:lnTo>
                    <a:pt x="66632" y="125454"/>
                  </a:lnTo>
                  <a:lnTo>
                    <a:pt x="55052" y="143575"/>
                  </a:lnTo>
                  <a:lnTo>
                    <a:pt x="50904" y="164381"/>
                  </a:lnTo>
                  <a:lnTo>
                    <a:pt x="50904" y="170048"/>
                  </a:lnTo>
                  <a:lnTo>
                    <a:pt x="126649" y="170048"/>
                  </a:lnTo>
                  <a:lnTo>
                    <a:pt x="112782" y="187317"/>
                  </a:lnTo>
                  <a:lnTo>
                    <a:pt x="92242" y="199692"/>
                  </a:lnTo>
                  <a:lnTo>
                    <a:pt x="67804" y="204145"/>
                  </a:lnTo>
                  <a:close/>
                </a:path>
                <a:path w="327025" h="204469">
                  <a:moveTo>
                    <a:pt x="126649" y="170048"/>
                  </a:moveTo>
                  <a:lnTo>
                    <a:pt x="56578" y="170048"/>
                  </a:lnTo>
                  <a:lnTo>
                    <a:pt x="60712" y="146870"/>
                  </a:lnTo>
                  <a:lnTo>
                    <a:pt x="72283" y="129012"/>
                  </a:lnTo>
                  <a:lnTo>
                    <a:pt x="90217" y="117559"/>
                  </a:lnTo>
                  <a:lnTo>
                    <a:pt x="113449" y="113560"/>
                  </a:lnTo>
                  <a:lnTo>
                    <a:pt x="130127" y="74777"/>
                  </a:lnTo>
                  <a:lnTo>
                    <a:pt x="133785" y="64044"/>
                  </a:lnTo>
                  <a:lnTo>
                    <a:pt x="155259" y="71351"/>
                  </a:lnTo>
                  <a:lnTo>
                    <a:pt x="151620" y="82102"/>
                  </a:lnTo>
                  <a:lnTo>
                    <a:pt x="143351" y="110856"/>
                  </a:lnTo>
                  <a:lnTo>
                    <a:pt x="140951" y="119443"/>
                  </a:lnTo>
                  <a:lnTo>
                    <a:pt x="138748" y="128073"/>
                  </a:lnTo>
                  <a:lnTo>
                    <a:pt x="136858" y="136763"/>
                  </a:lnTo>
                  <a:lnTo>
                    <a:pt x="135396" y="145527"/>
                  </a:lnTo>
                  <a:lnTo>
                    <a:pt x="127731" y="168701"/>
                  </a:lnTo>
                  <a:lnTo>
                    <a:pt x="126649" y="170048"/>
                  </a:lnTo>
                  <a:close/>
                </a:path>
                <a:path w="327025" h="204469">
                  <a:moveTo>
                    <a:pt x="51163" y="91390"/>
                  </a:moveTo>
                  <a:lnTo>
                    <a:pt x="50565" y="91390"/>
                  </a:lnTo>
                  <a:lnTo>
                    <a:pt x="56260" y="91001"/>
                  </a:lnTo>
                  <a:lnTo>
                    <a:pt x="51164" y="91001"/>
                  </a:lnTo>
                  <a:lnTo>
                    <a:pt x="51163" y="91390"/>
                  </a:lnTo>
                  <a:close/>
                </a:path>
                <a:path w="327025" h="204469">
                  <a:moveTo>
                    <a:pt x="83577" y="91390"/>
                  </a:moveTo>
                  <a:lnTo>
                    <a:pt x="51163" y="91390"/>
                  </a:lnTo>
                  <a:lnTo>
                    <a:pt x="51164" y="91001"/>
                  </a:lnTo>
                  <a:lnTo>
                    <a:pt x="79649" y="91001"/>
                  </a:lnTo>
                  <a:lnTo>
                    <a:pt x="83577" y="91390"/>
                  </a:lnTo>
                  <a:close/>
                </a:path>
                <a:path w="327025" h="204469">
                  <a:moveTo>
                    <a:pt x="270116" y="91001"/>
                  </a:moveTo>
                  <a:lnTo>
                    <a:pt x="247447" y="91001"/>
                  </a:lnTo>
                  <a:lnTo>
                    <a:pt x="247381" y="71351"/>
                  </a:lnTo>
                  <a:lnTo>
                    <a:pt x="247255" y="33846"/>
                  </a:lnTo>
                  <a:lnTo>
                    <a:pt x="247141" y="0"/>
                  </a:lnTo>
                  <a:lnTo>
                    <a:pt x="269829" y="0"/>
                  </a:lnTo>
                  <a:lnTo>
                    <a:pt x="269937" y="33846"/>
                  </a:lnTo>
                  <a:lnTo>
                    <a:pt x="270055" y="71351"/>
                  </a:lnTo>
                  <a:lnTo>
                    <a:pt x="270116" y="91001"/>
                  </a:lnTo>
                  <a:close/>
                </a:path>
                <a:path w="327025" h="204469">
                  <a:moveTo>
                    <a:pt x="316532" y="170048"/>
                  </a:moveTo>
                  <a:lnTo>
                    <a:pt x="276024" y="170048"/>
                  </a:lnTo>
                  <a:lnTo>
                    <a:pt x="276024" y="164381"/>
                  </a:lnTo>
                  <a:lnTo>
                    <a:pt x="271870" y="143575"/>
                  </a:lnTo>
                  <a:lnTo>
                    <a:pt x="260289" y="125454"/>
                  </a:lnTo>
                  <a:lnTo>
                    <a:pt x="242348" y="112665"/>
                  </a:lnTo>
                  <a:lnTo>
                    <a:pt x="219119" y="107855"/>
                  </a:lnTo>
                  <a:lnTo>
                    <a:pt x="219050" y="82102"/>
                  </a:lnTo>
                  <a:lnTo>
                    <a:pt x="218940" y="45190"/>
                  </a:lnTo>
                  <a:lnTo>
                    <a:pt x="218823" y="5759"/>
                  </a:lnTo>
                  <a:lnTo>
                    <a:pt x="241483" y="5759"/>
                  </a:lnTo>
                  <a:lnTo>
                    <a:pt x="241581" y="33846"/>
                  </a:lnTo>
                  <a:lnTo>
                    <a:pt x="241698" y="71351"/>
                  </a:lnTo>
                  <a:lnTo>
                    <a:pt x="241761" y="91548"/>
                  </a:lnTo>
                  <a:lnTo>
                    <a:pt x="298459" y="91548"/>
                  </a:lnTo>
                  <a:lnTo>
                    <a:pt x="298472" y="95659"/>
                  </a:lnTo>
                  <a:lnTo>
                    <a:pt x="300444" y="96308"/>
                  </a:lnTo>
                  <a:lnTo>
                    <a:pt x="302342" y="97058"/>
                  </a:lnTo>
                  <a:lnTo>
                    <a:pt x="304139" y="97891"/>
                  </a:lnTo>
                  <a:lnTo>
                    <a:pt x="326812" y="97891"/>
                  </a:lnTo>
                  <a:lnTo>
                    <a:pt x="326910" y="130210"/>
                  </a:lnTo>
                  <a:lnTo>
                    <a:pt x="326610" y="130210"/>
                  </a:lnTo>
                  <a:lnTo>
                    <a:pt x="326799" y="132025"/>
                  </a:lnTo>
                  <a:lnTo>
                    <a:pt x="326920" y="133914"/>
                  </a:lnTo>
                  <a:lnTo>
                    <a:pt x="326929" y="135896"/>
                  </a:lnTo>
                  <a:lnTo>
                    <a:pt x="321670" y="162380"/>
                  </a:lnTo>
                  <a:lnTo>
                    <a:pt x="316532" y="170048"/>
                  </a:lnTo>
                  <a:close/>
                </a:path>
                <a:path w="327025" h="204469">
                  <a:moveTo>
                    <a:pt x="276372" y="91390"/>
                  </a:moveTo>
                  <a:lnTo>
                    <a:pt x="275765" y="91390"/>
                  </a:lnTo>
                  <a:lnTo>
                    <a:pt x="275738" y="82102"/>
                  </a:lnTo>
                  <a:lnTo>
                    <a:pt x="275631" y="45190"/>
                  </a:lnTo>
                  <a:lnTo>
                    <a:pt x="275533" y="11260"/>
                  </a:lnTo>
                  <a:lnTo>
                    <a:pt x="298203" y="11260"/>
                  </a:lnTo>
                  <a:lnTo>
                    <a:pt x="298312" y="45190"/>
                  </a:lnTo>
                  <a:lnTo>
                    <a:pt x="298429" y="82102"/>
                  </a:lnTo>
                  <a:lnTo>
                    <a:pt x="298457" y="91001"/>
                  </a:lnTo>
                  <a:lnTo>
                    <a:pt x="270677" y="91001"/>
                  </a:lnTo>
                  <a:lnTo>
                    <a:pt x="276372" y="91390"/>
                  </a:lnTo>
                  <a:close/>
                </a:path>
                <a:path w="327025" h="204469">
                  <a:moveTo>
                    <a:pt x="326812" y="97891"/>
                  </a:moveTo>
                  <a:lnTo>
                    <a:pt x="304139" y="97891"/>
                  </a:lnTo>
                  <a:lnTo>
                    <a:pt x="304054" y="71351"/>
                  </a:lnTo>
                  <a:lnTo>
                    <a:pt x="303935" y="33846"/>
                  </a:lnTo>
                  <a:lnTo>
                    <a:pt x="326623" y="33846"/>
                  </a:lnTo>
                  <a:lnTo>
                    <a:pt x="326741" y="74777"/>
                  </a:lnTo>
                  <a:lnTo>
                    <a:pt x="326812" y="97891"/>
                  </a:lnTo>
                  <a:close/>
                </a:path>
                <a:path w="327025" h="204469">
                  <a:moveTo>
                    <a:pt x="259124" y="204145"/>
                  </a:moveTo>
                  <a:lnTo>
                    <a:pt x="214143" y="187317"/>
                  </a:lnTo>
                  <a:lnTo>
                    <a:pt x="191532" y="145527"/>
                  </a:lnTo>
                  <a:lnTo>
                    <a:pt x="190071" y="136763"/>
                  </a:lnTo>
                  <a:lnTo>
                    <a:pt x="188180" y="128073"/>
                  </a:lnTo>
                  <a:lnTo>
                    <a:pt x="185977" y="119443"/>
                  </a:lnTo>
                  <a:lnTo>
                    <a:pt x="183578" y="110856"/>
                  </a:lnTo>
                  <a:lnTo>
                    <a:pt x="175308" y="82102"/>
                  </a:lnTo>
                  <a:lnTo>
                    <a:pt x="171678" y="71351"/>
                  </a:lnTo>
                  <a:lnTo>
                    <a:pt x="193153" y="64044"/>
                  </a:lnTo>
                  <a:lnTo>
                    <a:pt x="196802" y="74777"/>
                  </a:lnTo>
                  <a:lnTo>
                    <a:pt x="213480" y="113560"/>
                  </a:lnTo>
                  <a:lnTo>
                    <a:pt x="236706" y="117559"/>
                  </a:lnTo>
                  <a:lnTo>
                    <a:pt x="254639" y="129012"/>
                  </a:lnTo>
                  <a:lnTo>
                    <a:pt x="266211" y="146870"/>
                  </a:lnTo>
                  <a:lnTo>
                    <a:pt x="270350" y="170048"/>
                  </a:lnTo>
                  <a:lnTo>
                    <a:pt x="316532" y="170048"/>
                  </a:lnTo>
                  <a:lnTo>
                    <a:pt x="307157" y="184043"/>
                  </a:lnTo>
                  <a:lnTo>
                    <a:pt x="285579" y="198695"/>
                  </a:lnTo>
                  <a:lnTo>
                    <a:pt x="259124" y="204145"/>
                  </a:lnTo>
                  <a:close/>
                </a:path>
                <a:path w="327025" h="204469">
                  <a:moveTo>
                    <a:pt x="298459" y="91548"/>
                  </a:moveTo>
                  <a:lnTo>
                    <a:pt x="241761" y="91548"/>
                  </a:lnTo>
                  <a:lnTo>
                    <a:pt x="247279" y="91001"/>
                  </a:lnTo>
                  <a:lnTo>
                    <a:pt x="275764" y="91001"/>
                  </a:lnTo>
                  <a:lnTo>
                    <a:pt x="275765" y="91390"/>
                  </a:lnTo>
                  <a:lnTo>
                    <a:pt x="298458" y="91390"/>
                  </a:lnTo>
                  <a:lnTo>
                    <a:pt x="298459" y="91548"/>
                  </a:lnTo>
                  <a:close/>
                </a:path>
                <a:path w="327025" h="204469">
                  <a:moveTo>
                    <a:pt x="298458" y="91390"/>
                  </a:moveTo>
                  <a:lnTo>
                    <a:pt x="276372" y="91390"/>
                  </a:lnTo>
                  <a:lnTo>
                    <a:pt x="270677" y="91001"/>
                  </a:lnTo>
                  <a:lnTo>
                    <a:pt x="298457" y="91001"/>
                  </a:lnTo>
                  <a:lnTo>
                    <a:pt x="298458" y="91390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50017" y="1724025"/>
              <a:ext cx="178435" cy="60325"/>
            </a:xfrm>
            <a:custGeom>
              <a:avLst/>
              <a:gdLst/>
              <a:ahLst/>
              <a:cxnLst/>
              <a:rect l="l" t="t" r="r" b="b"/>
              <a:pathLst>
                <a:path w="178435" h="60325">
                  <a:moveTo>
                    <a:pt x="142869" y="59803"/>
                  </a:moveTo>
                  <a:lnTo>
                    <a:pt x="138118" y="59803"/>
                  </a:lnTo>
                  <a:lnTo>
                    <a:pt x="136118" y="59173"/>
                  </a:lnTo>
                  <a:lnTo>
                    <a:pt x="130386" y="54747"/>
                  </a:lnTo>
                  <a:lnTo>
                    <a:pt x="129645" y="48931"/>
                  </a:lnTo>
                  <a:lnTo>
                    <a:pt x="163464" y="5148"/>
                  </a:lnTo>
                  <a:lnTo>
                    <a:pt x="169298" y="4370"/>
                  </a:lnTo>
                  <a:lnTo>
                    <a:pt x="177401" y="10649"/>
                  </a:lnTo>
                  <a:lnTo>
                    <a:pt x="178142" y="16464"/>
                  </a:lnTo>
                  <a:lnTo>
                    <a:pt x="145610" y="58572"/>
                  </a:lnTo>
                  <a:lnTo>
                    <a:pt x="142869" y="59803"/>
                  </a:lnTo>
                  <a:close/>
                </a:path>
                <a:path w="178435" h="60325">
                  <a:moveTo>
                    <a:pt x="40023" y="59803"/>
                  </a:moveTo>
                  <a:lnTo>
                    <a:pt x="35272" y="59803"/>
                  </a:lnTo>
                  <a:lnTo>
                    <a:pt x="32531" y="58562"/>
                  </a:lnTo>
                  <a:lnTo>
                    <a:pt x="0" y="16464"/>
                  </a:lnTo>
                  <a:lnTo>
                    <a:pt x="750" y="10649"/>
                  </a:lnTo>
                  <a:lnTo>
                    <a:pt x="8843" y="4398"/>
                  </a:lnTo>
                  <a:lnTo>
                    <a:pt x="14649" y="5139"/>
                  </a:lnTo>
                  <a:lnTo>
                    <a:pt x="48496" y="48931"/>
                  </a:lnTo>
                  <a:lnTo>
                    <a:pt x="47755" y="54747"/>
                  </a:lnTo>
                  <a:lnTo>
                    <a:pt x="42014" y="59183"/>
                  </a:lnTo>
                  <a:lnTo>
                    <a:pt x="40023" y="59803"/>
                  </a:lnTo>
                  <a:close/>
                </a:path>
                <a:path w="178435" h="60325">
                  <a:moveTo>
                    <a:pt x="93900" y="55562"/>
                  </a:moveTo>
                  <a:lnTo>
                    <a:pt x="83667" y="55562"/>
                  </a:lnTo>
                  <a:lnTo>
                    <a:pt x="79519" y="51413"/>
                  </a:lnTo>
                  <a:lnTo>
                    <a:pt x="79519" y="4148"/>
                  </a:lnTo>
                  <a:lnTo>
                    <a:pt x="83667" y="0"/>
                  </a:lnTo>
                  <a:lnTo>
                    <a:pt x="93900" y="0"/>
                  </a:lnTo>
                  <a:lnTo>
                    <a:pt x="98039" y="4148"/>
                  </a:lnTo>
                  <a:lnTo>
                    <a:pt x="98039" y="51413"/>
                  </a:lnTo>
                  <a:lnTo>
                    <a:pt x="93900" y="55562"/>
                  </a:lnTo>
                  <a:close/>
                </a:path>
              </a:pathLst>
            </a:custGeom>
            <a:solidFill>
              <a:srgbClr val="5CAC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200400"/>
            <a:ext cx="114300" cy="114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752850"/>
            <a:ext cx="114300" cy="1143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295775"/>
            <a:ext cx="114300" cy="1143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848225"/>
            <a:ext cx="114300" cy="1143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5400675"/>
            <a:ext cx="114300" cy="1143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750" y="5657850"/>
            <a:ext cx="152400" cy="152400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0"/>
              <a:t>Join</a:t>
            </a:r>
            <a:r>
              <a:rPr dirty="0" spc="-160"/>
              <a:t> </a:t>
            </a:r>
            <a:r>
              <a:rPr dirty="0" spc="-10"/>
              <a:t>the</a:t>
            </a:r>
            <a:r>
              <a:rPr dirty="0" spc="-145"/>
              <a:t> </a:t>
            </a:r>
            <a:r>
              <a:rPr dirty="0" spc="-20"/>
              <a:t>Fight</a:t>
            </a:r>
            <a:r>
              <a:rPr dirty="0" spc="-140"/>
              <a:t> </a:t>
            </a:r>
            <a:r>
              <a:rPr dirty="0" spc="-20"/>
              <a:t>Against</a:t>
            </a:r>
            <a:r>
              <a:rPr dirty="0" spc="-135"/>
              <a:t> </a:t>
            </a:r>
            <a:r>
              <a:rPr dirty="0" spc="-10"/>
              <a:t>Hunger</a:t>
            </a:r>
          </a:p>
          <a:p>
            <a:pPr marL="393700">
              <a:lnSpc>
                <a:spcPct val="100000"/>
              </a:lnSpc>
              <a:spcBef>
                <a:spcPts val="3030"/>
              </a:spcBef>
            </a:pPr>
            <a:r>
              <a:rPr dirty="0"/>
              <a:t>For</a:t>
            </a:r>
            <a:r>
              <a:rPr dirty="0" spc="-90"/>
              <a:t> </a:t>
            </a:r>
            <a:r>
              <a:rPr dirty="0" spc="-50"/>
              <a:t>Bootcamp</a:t>
            </a:r>
            <a:r>
              <a:rPr dirty="0" spc="-50" b="0">
                <a:latin typeface="Tahoma"/>
                <a:cs typeface="Tahoma"/>
              </a:rPr>
              <a:t>: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70" b="0">
                <a:latin typeface="Tahoma"/>
                <a:cs typeface="Tahoma"/>
              </a:rPr>
              <a:t>Showcases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my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coding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&amp;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90" b="0">
                <a:latin typeface="Tahoma"/>
                <a:cs typeface="Tahoma"/>
              </a:rPr>
              <a:t>impact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passion.</a:t>
            </a: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/>
              <a:t>For</a:t>
            </a:r>
            <a:r>
              <a:rPr dirty="0" spc="-85"/>
              <a:t> </a:t>
            </a:r>
            <a:r>
              <a:rPr dirty="0" spc="-50"/>
              <a:t>Communities</a:t>
            </a:r>
            <a:r>
              <a:rPr dirty="0" spc="-50" b="0">
                <a:latin typeface="Tahoma"/>
                <a:cs typeface="Tahoma"/>
              </a:rPr>
              <a:t>: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105" b="0">
                <a:latin typeface="Tahoma"/>
                <a:cs typeface="Tahoma"/>
              </a:rPr>
              <a:t>Free</a:t>
            </a:r>
            <a:r>
              <a:rPr dirty="0" spc="-130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tool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for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Kenyan</a:t>
            </a:r>
            <a:r>
              <a:rPr dirty="0" spc="-135" b="0">
                <a:latin typeface="Tahoma"/>
                <a:cs typeface="Tahoma"/>
              </a:rPr>
              <a:t> </a:t>
            </a:r>
            <a:r>
              <a:rPr dirty="0" spc="65" b="0">
                <a:latin typeface="Tahoma"/>
                <a:cs typeface="Tahoma"/>
              </a:rPr>
              <a:t>households—</a:t>
            </a:r>
            <a:r>
              <a:rPr dirty="0" spc="70" b="0">
                <a:latin typeface="Tahoma"/>
                <a:cs typeface="Tahoma"/>
              </a:rPr>
              <a:t>share</a:t>
            </a:r>
            <a:r>
              <a:rPr dirty="0" spc="-130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it!</a:t>
            </a: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pc="-55"/>
              <a:t>Feedback</a:t>
            </a:r>
            <a:r>
              <a:rPr dirty="0" spc="-55" b="0">
                <a:latin typeface="Tahoma"/>
                <a:cs typeface="Tahoma"/>
              </a:rPr>
              <a:t>: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50" b="0">
                <a:latin typeface="Tahoma"/>
                <a:cs typeface="Tahoma"/>
              </a:rPr>
              <a:t>Try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the</a:t>
            </a:r>
            <a:r>
              <a:rPr dirty="0" spc="-13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app,</a:t>
            </a:r>
            <a:r>
              <a:rPr dirty="0" spc="-145" b="0">
                <a:latin typeface="Tahoma"/>
                <a:cs typeface="Tahoma"/>
              </a:rPr>
              <a:t> </a:t>
            </a:r>
            <a:r>
              <a:rPr dirty="0" spc="45" b="0">
                <a:latin typeface="Tahoma"/>
                <a:cs typeface="Tahoma"/>
              </a:rPr>
              <a:t>suggest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55" b="0">
                <a:latin typeface="Tahoma"/>
                <a:cs typeface="Tahoma"/>
              </a:rPr>
              <a:t>features.</a:t>
            </a:r>
          </a:p>
          <a:p>
            <a:pPr marL="393700">
              <a:lnSpc>
                <a:spcPct val="100000"/>
              </a:lnSpc>
              <a:spcBef>
                <a:spcPts val="1155"/>
              </a:spcBef>
            </a:pPr>
            <a:r>
              <a:rPr dirty="0"/>
              <a:t>Next</a:t>
            </a:r>
            <a:r>
              <a:rPr dirty="0" spc="-55"/>
              <a:t> </a:t>
            </a:r>
            <a:r>
              <a:rPr dirty="0" spc="-95"/>
              <a:t>Steps</a:t>
            </a:r>
            <a:r>
              <a:rPr dirty="0" spc="-95" b="0">
                <a:latin typeface="Tahoma"/>
                <a:cs typeface="Tahoma"/>
              </a:rPr>
              <a:t>: </a:t>
            </a:r>
            <a:r>
              <a:rPr dirty="0" spc="80" b="0">
                <a:latin typeface="Tahoma"/>
                <a:cs typeface="Tahoma"/>
              </a:rPr>
              <a:t>Expand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to</a:t>
            </a:r>
            <a:r>
              <a:rPr dirty="0" spc="-140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health</a:t>
            </a:r>
            <a:r>
              <a:rPr dirty="0" spc="-13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&amp;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sustainability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SDGs.</a:t>
            </a: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pc="-25"/>
              <a:t>Contact</a:t>
            </a:r>
            <a:r>
              <a:rPr dirty="0" spc="-25" b="0">
                <a:latin typeface="Tahoma"/>
                <a:cs typeface="Tahoma"/>
              </a:rPr>
              <a:t>: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[Your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95" b="0">
                <a:latin typeface="Tahoma"/>
                <a:cs typeface="Tahoma"/>
              </a:rPr>
              <a:t>Email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or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105" b="0">
                <a:latin typeface="Tahoma"/>
                <a:cs typeface="Tahoma"/>
              </a:rPr>
              <a:t>GitHub]</a:t>
            </a:r>
          </a:p>
          <a:p>
            <a:pPr marL="546100" marR="4426585" indent="-152400">
              <a:lnSpc>
                <a:spcPct val="112999"/>
              </a:lnSpc>
              <a:spcBef>
                <a:spcPts val="825"/>
              </a:spcBef>
            </a:pPr>
            <a:r>
              <a:rPr dirty="0" spc="-20"/>
              <a:t>Live</a:t>
            </a:r>
            <a:r>
              <a:rPr dirty="0" spc="-50"/>
              <a:t> </a:t>
            </a:r>
            <a:r>
              <a:rPr dirty="0" spc="-75"/>
              <a:t>Demo</a:t>
            </a:r>
            <a:r>
              <a:rPr dirty="0" spc="-75" b="0">
                <a:latin typeface="Tahoma"/>
                <a:cs typeface="Tahoma"/>
              </a:rPr>
              <a:t>: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[Your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114" b="0">
                <a:latin typeface="Tahoma"/>
                <a:cs typeface="Tahoma"/>
              </a:rPr>
              <a:t>Streamlit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90" b="0">
                <a:latin typeface="Tahoma"/>
                <a:cs typeface="Tahoma"/>
              </a:rPr>
              <a:t>URL] </a:t>
            </a:r>
            <a:r>
              <a:rPr dirty="0" spc="85" b="0">
                <a:latin typeface="Tahoma"/>
                <a:cs typeface="Tahoma"/>
              </a:rPr>
              <a:t>Kenyan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145" b="0">
                <a:latin typeface="Tahoma"/>
                <a:cs typeface="Tahoma"/>
              </a:rPr>
              <a:t>Market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1612562" y="6353467"/>
            <a:ext cx="344805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70">
                <a:solidFill>
                  <a:srgbClr val="455964"/>
                </a:solidFill>
                <a:latin typeface="Tahoma"/>
                <a:cs typeface="Tahoma"/>
              </a:rPr>
              <a:t>10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12562" y="6353467"/>
            <a:ext cx="344805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70">
                <a:solidFill>
                  <a:srgbClr val="455964"/>
                </a:solidFill>
                <a:latin typeface="Tahoma"/>
                <a:cs typeface="Tahoma"/>
              </a:rPr>
              <a:t>11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77862"/>
            <a:ext cx="4959350" cy="625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215"/>
              <a:t> </a:t>
            </a:r>
            <a:r>
              <a:rPr dirty="0" spc="-220"/>
              <a:t>2:</a:t>
            </a:r>
            <a:r>
              <a:rPr dirty="0" spc="-170"/>
              <a:t> </a:t>
            </a:r>
            <a:r>
              <a:rPr dirty="0" spc="-45"/>
              <a:t>The</a:t>
            </a:r>
            <a:r>
              <a:rPr dirty="0" spc="-195"/>
              <a:t> </a:t>
            </a:r>
            <a:r>
              <a:rPr dirty="0" spc="-10"/>
              <a:t>Problem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934059" y="1724025"/>
            <a:ext cx="333375" cy="333375"/>
            <a:chOff x="5934059" y="1724025"/>
            <a:chExt cx="333375" cy="333375"/>
          </a:xfrm>
        </p:grpSpPr>
        <p:sp>
          <p:nvSpPr>
            <p:cNvPr id="4" name="object 4" descr=""/>
            <p:cNvSpPr/>
            <p:nvPr/>
          </p:nvSpPr>
          <p:spPr>
            <a:xfrm>
              <a:off x="5934059" y="1724025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22378" y="327420"/>
                  </a:lnTo>
                  <a:lnTo>
                    <a:pt x="82561" y="310616"/>
                  </a:lnTo>
                  <a:lnTo>
                    <a:pt x="48825" y="284552"/>
                  </a:lnTo>
                  <a:lnTo>
                    <a:pt x="22760" y="250816"/>
                  </a:lnTo>
                  <a:lnTo>
                    <a:pt x="5954" y="210998"/>
                  </a:lnTo>
                  <a:lnTo>
                    <a:pt x="0" y="166687"/>
                  </a:lnTo>
                  <a:lnTo>
                    <a:pt x="5954" y="122378"/>
                  </a:lnTo>
                  <a:lnTo>
                    <a:pt x="22760" y="82561"/>
                  </a:lnTo>
                  <a:lnTo>
                    <a:pt x="48825" y="48825"/>
                  </a:lnTo>
                  <a:lnTo>
                    <a:pt x="82561" y="22760"/>
                  </a:lnTo>
                  <a:lnTo>
                    <a:pt x="122378" y="5954"/>
                  </a:lnTo>
                  <a:lnTo>
                    <a:pt x="166687" y="0"/>
                  </a:lnTo>
                  <a:lnTo>
                    <a:pt x="210998" y="5954"/>
                  </a:lnTo>
                  <a:lnTo>
                    <a:pt x="250816" y="22760"/>
                  </a:lnTo>
                  <a:lnTo>
                    <a:pt x="284552" y="48825"/>
                  </a:lnTo>
                  <a:lnTo>
                    <a:pt x="310616" y="82561"/>
                  </a:lnTo>
                  <a:lnTo>
                    <a:pt x="327420" y="122378"/>
                  </a:lnTo>
                  <a:lnTo>
                    <a:pt x="333374" y="166687"/>
                  </a:lnTo>
                  <a:lnTo>
                    <a:pt x="327420" y="210998"/>
                  </a:lnTo>
                  <a:lnTo>
                    <a:pt x="310616" y="250816"/>
                  </a:lnTo>
                  <a:lnTo>
                    <a:pt x="284552" y="284552"/>
                  </a:lnTo>
                  <a:lnTo>
                    <a:pt x="250816" y="310616"/>
                  </a:lnTo>
                  <a:lnTo>
                    <a:pt x="210998" y="327420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0361" y="1796876"/>
              <a:ext cx="240761" cy="186439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648075"/>
            <a:ext cx="114300" cy="1143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237" y="4195762"/>
            <a:ext cx="123825" cy="1238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8237" y="4748212"/>
            <a:ext cx="123825" cy="1238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8237" y="5291137"/>
            <a:ext cx="123825" cy="1238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5848350"/>
            <a:ext cx="114300" cy="11430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0"/>
              <a:t>Hunger </a:t>
            </a:r>
            <a:r>
              <a:rPr dirty="0" spc="-150"/>
              <a:t>&amp;</a:t>
            </a:r>
            <a:r>
              <a:rPr dirty="0" spc="-55"/>
              <a:t> </a:t>
            </a:r>
            <a:r>
              <a:rPr dirty="0"/>
              <a:t>Malnutrition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-10"/>
              <a:t>Kenya</a:t>
            </a:r>
          </a:p>
          <a:p>
            <a:pPr marL="393700" marR="5080">
              <a:lnSpc>
                <a:spcPct val="112999"/>
              </a:lnSpc>
              <a:spcBef>
                <a:spcPts val="2625"/>
              </a:spcBef>
            </a:pPr>
            <a:r>
              <a:rPr dirty="0" spc="-55"/>
              <a:t>Challenge</a:t>
            </a:r>
            <a:r>
              <a:rPr dirty="0" spc="-55" b="0">
                <a:latin typeface="Tahoma"/>
                <a:cs typeface="Tahoma"/>
              </a:rPr>
              <a:t>: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10M+</a:t>
            </a:r>
            <a:r>
              <a:rPr dirty="0" spc="-135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Kenyans</a:t>
            </a:r>
            <a:r>
              <a:rPr dirty="0" spc="-125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face</a:t>
            </a:r>
            <a:r>
              <a:rPr dirty="0" spc="-145" b="0">
                <a:latin typeface="Tahoma"/>
                <a:cs typeface="Tahoma"/>
              </a:rPr>
              <a:t> </a:t>
            </a:r>
            <a:r>
              <a:rPr dirty="0" spc="95" b="0">
                <a:latin typeface="Tahoma"/>
                <a:cs typeface="Tahoma"/>
              </a:rPr>
              <a:t>food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insecurity;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-20" b="0">
                <a:latin typeface="Tahoma"/>
                <a:cs typeface="Tahoma"/>
              </a:rPr>
              <a:t>26%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of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children </a:t>
            </a:r>
            <a:r>
              <a:rPr dirty="0" spc="85" b="0">
                <a:latin typeface="Tahoma"/>
                <a:cs typeface="Tahoma"/>
              </a:rPr>
              <a:t>under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5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malnourished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(KNBS,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2025).</a:t>
            </a: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pc="-10"/>
              <a:t>Barriers</a:t>
            </a:r>
            <a:r>
              <a:rPr dirty="0" spc="-10" b="0">
                <a:latin typeface="Tahoma"/>
                <a:cs typeface="Tahoma"/>
              </a:rPr>
              <a:t>:</a:t>
            </a:r>
          </a:p>
          <a:p>
            <a:pPr marL="774700">
              <a:lnSpc>
                <a:spcPct val="100000"/>
              </a:lnSpc>
              <a:spcBef>
                <a:spcPts val="1230"/>
              </a:spcBef>
            </a:pPr>
            <a:r>
              <a:rPr dirty="0" spc="90" b="0">
                <a:latin typeface="Tahoma"/>
                <a:cs typeface="Tahoma"/>
              </a:rPr>
              <a:t>Tight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budgets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(&lt;KES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300/day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for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many).</a:t>
            </a:r>
          </a:p>
          <a:p>
            <a:pPr marL="774700" marR="1991360">
              <a:lnSpc>
                <a:spcPct val="137000"/>
              </a:lnSpc>
              <a:spcBef>
                <a:spcPts val="75"/>
              </a:spcBef>
            </a:pPr>
            <a:r>
              <a:rPr dirty="0" spc="140" b="0">
                <a:latin typeface="Tahoma"/>
                <a:cs typeface="Tahoma"/>
              </a:rPr>
              <a:t>Hard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to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plan</a:t>
            </a:r>
            <a:r>
              <a:rPr dirty="0" spc="-125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nutritious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65" b="0">
                <a:latin typeface="Tahoma"/>
                <a:cs typeface="Tahoma"/>
              </a:rPr>
              <a:t>meals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130" b="0">
                <a:latin typeface="Tahoma"/>
                <a:cs typeface="Tahoma"/>
              </a:rPr>
              <a:t>with</a:t>
            </a:r>
            <a:r>
              <a:rPr dirty="0" spc="-125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pantry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40" b="0">
                <a:latin typeface="Tahoma"/>
                <a:cs typeface="Tahoma"/>
              </a:rPr>
              <a:t>foods. </a:t>
            </a:r>
            <a:r>
              <a:rPr dirty="0" spc="100" b="0">
                <a:latin typeface="Tahoma"/>
                <a:cs typeface="Tahoma"/>
              </a:rPr>
              <a:t>Few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90" b="0">
                <a:latin typeface="Tahoma"/>
                <a:cs typeface="Tahoma"/>
              </a:rPr>
              <a:t>accessible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tools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for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114" b="0">
                <a:latin typeface="Tahoma"/>
                <a:cs typeface="Tahoma"/>
              </a:rPr>
              <a:t>low-</a:t>
            </a:r>
            <a:r>
              <a:rPr dirty="0" spc="75" b="0">
                <a:latin typeface="Tahoma"/>
                <a:cs typeface="Tahoma"/>
              </a:rPr>
              <a:t>income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45" b="0">
                <a:latin typeface="Tahoma"/>
                <a:cs typeface="Tahoma"/>
              </a:rPr>
              <a:t>households.</a:t>
            </a: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pc="-125"/>
              <a:t>Impact</a:t>
            </a:r>
            <a:r>
              <a:rPr dirty="0" spc="-125" b="0">
                <a:latin typeface="Tahoma"/>
                <a:cs typeface="Tahoma"/>
              </a:rPr>
              <a:t>: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Poor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nutrition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70" b="0">
                <a:latin typeface="Tahoma"/>
                <a:cs typeface="Tahoma"/>
              </a:rPr>
              <a:t>harms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health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&amp;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55" b="0">
                <a:latin typeface="Tahoma"/>
                <a:cs typeface="Tahoma"/>
              </a:rPr>
              <a:t>growth.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215"/>
              <a:t> </a:t>
            </a:r>
            <a:r>
              <a:rPr dirty="0" spc="-220"/>
              <a:t>3:</a:t>
            </a:r>
            <a:r>
              <a:rPr dirty="0" spc="-170"/>
              <a:t> </a:t>
            </a:r>
            <a:r>
              <a:rPr dirty="0" spc="-45"/>
              <a:t>The</a:t>
            </a:r>
            <a:r>
              <a:rPr dirty="0" spc="-195"/>
              <a:t> </a:t>
            </a:r>
            <a:r>
              <a:rPr dirty="0" spc="-30"/>
              <a:t>Solution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496164" y="1724029"/>
            <a:ext cx="333375" cy="333375"/>
            <a:chOff x="5496164" y="1724029"/>
            <a:chExt cx="333375" cy="333375"/>
          </a:xfrm>
        </p:grpSpPr>
        <p:sp>
          <p:nvSpPr>
            <p:cNvPr id="4" name="object 4" descr=""/>
            <p:cNvSpPr/>
            <p:nvPr/>
          </p:nvSpPr>
          <p:spPr>
            <a:xfrm>
              <a:off x="5516945" y="1724029"/>
              <a:ext cx="292100" cy="281305"/>
            </a:xfrm>
            <a:custGeom>
              <a:avLst/>
              <a:gdLst/>
              <a:ahLst/>
              <a:cxnLst/>
              <a:rect l="l" t="t" r="r" b="b"/>
              <a:pathLst>
                <a:path w="292100" h="281305">
                  <a:moveTo>
                    <a:pt x="62677" y="280993"/>
                  </a:moveTo>
                  <a:lnTo>
                    <a:pt x="56445" y="279193"/>
                  </a:lnTo>
                  <a:lnTo>
                    <a:pt x="52778" y="273824"/>
                  </a:lnTo>
                  <a:lnTo>
                    <a:pt x="52281" y="265333"/>
                  </a:lnTo>
                  <a:lnTo>
                    <a:pt x="60088" y="205613"/>
                  </a:lnTo>
                  <a:lnTo>
                    <a:pt x="59983" y="194905"/>
                  </a:lnTo>
                  <a:lnTo>
                    <a:pt x="57383" y="183511"/>
                  </a:lnTo>
                  <a:lnTo>
                    <a:pt x="52732" y="172794"/>
                  </a:lnTo>
                  <a:lnTo>
                    <a:pt x="46475" y="164117"/>
                  </a:lnTo>
                  <a:lnTo>
                    <a:pt x="4859" y="120704"/>
                  </a:lnTo>
                  <a:lnTo>
                    <a:pt x="224" y="113573"/>
                  </a:lnTo>
                  <a:lnTo>
                    <a:pt x="0" y="107066"/>
                  </a:lnTo>
                  <a:lnTo>
                    <a:pt x="3953" y="101902"/>
                  </a:lnTo>
                  <a:lnTo>
                    <a:pt x="11851" y="98803"/>
                  </a:lnTo>
                  <a:lnTo>
                    <a:pt x="70839" y="87802"/>
                  </a:lnTo>
                  <a:lnTo>
                    <a:pt x="80954" y="84394"/>
                  </a:lnTo>
                  <a:lnTo>
                    <a:pt x="90947" y="78389"/>
                  </a:lnTo>
                  <a:lnTo>
                    <a:pt x="99667" y="70633"/>
                  </a:lnTo>
                  <a:lnTo>
                    <a:pt x="105964" y="61975"/>
                  </a:lnTo>
                  <a:lnTo>
                    <a:pt x="134284" y="8764"/>
                  </a:lnTo>
                  <a:lnTo>
                    <a:pt x="139656" y="2180"/>
                  </a:lnTo>
                  <a:lnTo>
                    <a:pt x="145637" y="0"/>
                  </a:lnTo>
                  <a:lnTo>
                    <a:pt x="151747" y="2180"/>
                  </a:lnTo>
                  <a:lnTo>
                    <a:pt x="157118" y="8764"/>
                  </a:lnTo>
                  <a:lnTo>
                    <a:pt x="185779" y="61669"/>
                  </a:lnTo>
                  <a:lnTo>
                    <a:pt x="192137" y="70275"/>
                  </a:lnTo>
                  <a:lnTo>
                    <a:pt x="200911" y="77961"/>
                  </a:lnTo>
                  <a:lnTo>
                    <a:pt x="210949" y="83885"/>
                  </a:lnTo>
                  <a:lnTo>
                    <a:pt x="221099" y="87209"/>
                  </a:lnTo>
                  <a:lnTo>
                    <a:pt x="280161" y="97775"/>
                  </a:lnTo>
                  <a:lnTo>
                    <a:pt x="288083" y="100812"/>
                  </a:lnTo>
                  <a:lnTo>
                    <a:pt x="292076" y="105944"/>
                  </a:lnTo>
                  <a:lnTo>
                    <a:pt x="291904" y="112453"/>
                  </a:lnTo>
                  <a:lnTo>
                    <a:pt x="287329" y="119621"/>
                  </a:lnTo>
                  <a:lnTo>
                    <a:pt x="246065" y="163330"/>
                  </a:lnTo>
                  <a:lnTo>
                    <a:pt x="239874" y="172053"/>
                  </a:lnTo>
                  <a:lnTo>
                    <a:pt x="235302" y="182807"/>
                  </a:lnTo>
                  <a:lnTo>
                    <a:pt x="232782" y="194224"/>
                  </a:lnTo>
                  <a:lnTo>
                    <a:pt x="232842" y="205613"/>
                  </a:lnTo>
                  <a:lnTo>
                    <a:pt x="238717" y="248041"/>
                  </a:lnTo>
                  <a:lnTo>
                    <a:pt x="146570" y="248041"/>
                  </a:lnTo>
                  <a:lnTo>
                    <a:pt x="135915" y="249079"/>
                  </a:lnTo>
                  <a:lnTo>
                    <a:pt x="135261" y="249079"/>
                  </a:lnTo>
                  <a:lnTo>
                    <a:pt x="124818" y="252461"/>
                  </a:lnTo>
                  <a:lnTo>
                    <a:pt x="70867" y="278779"/>
                  </a:lnTo>
                  <a:lnTo>
                    <a:pt x="62677" y="280993"/>
                  </a:lnTo>
                  <a:close/>
                </a:path>
                <a:path w="292100" h="281305">
                  <a:moveTo>
                    <a:pt x="230729" y="280334"/>
                  </a:moveTo>
                  <a:lnTo>
                    <a:pt x="222525" y="278187"/>
                  </a:lnTo>
                  <a:lnTo>
                    <a:pt x="168342" y="252295"/>
                  </a:lnTo>
                  <a:lnTo>
                    <a:pt x="158165" y="249079"/>
                  </a:lnTo>
                  <a:lnTo>
                    <a:pt x="146570" y="248041"/>
                  </a:lnTo>
                  <a:lnTo>
                    <a:pt x="238717" y="248041"/>
                  </a:lnTo>
                  <a:lnTo>
                    <a:pt x="241008" y="264583"/>
                  </a:lnTo>
                  <a:lnTo>
                    <a:pt x="240576" y="273088"/>
                  </a:lnTo>
                  <a:lnTo>
                    <a:pt x="236948" y="278486"/>
                  </a:lnTo>
                  <a:lnTo>
                    <a:pt x="230729" y="280334"/>
                  </a:lnTo>
                  <a:close/>
                </a:path>
              </a:pathLst>
            </a:custGeom>
            <a:solidFill>
              <a:srgbClr val="FFA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96164" y="1731255"/>
              <a:ext cx="333375" cy="326390"/>
            </a:xfrm>
            <a:custGeom>
              <a:avLst/>
              <a:gdLst/>
              <a:ahLst/>
              <a:cxnLst/>
              <a:rect l="l" t="t" r="r" b="b"/>
              <a:pathLst>
                <a:path w="333375" h="326389">
                  <a:moveTo>
                    <a:pt x="106270" y="63407"/>
                  </a:moveTo>
                  <a:lnTo>
                    <a:pt x="73142" y="43655"/>
                  </a:lnTo>
                  <a:lnTo>
                    <a:pt x="56446" y="14696"/>
                  </a:lnTo>
                  <a:lnTo>
                    <a:pt x="57898" y="7659"/>
                  </a:lnTo>
                  <a:lnTo>
                    <a:pt x="62181" y="2502"/>
                  </a:lnTo>
                  <a:lnTo>
                    <a:pt x="68393" y="5"/>
                  </a:lnTo>
                  <a:lnTo>
                    <a:pt x="75511" y="792"/>
                  </a:lnTo>
                  <a:lnTo>
                    <a:pt x="104404" y="41253"/>
                  </a:lnTo>
                  <a:lnTo>
                    <a:pt x="107965" y="55295"/>
                  </a:lnTo>
                  <a:lnTo>
                    <a:pt x="106270" y="63407"/>
                  </a:lnTo>
                  <a:close/>
                </a:path>
                <a:path w="333375" h="326389">
                  <a:moveTo>
                    <a:pt x="226655" y="63398"/>
                  </a:moveTo>
                  <a:lnTo>
                    <a:pt x="235136" y="25680"/>
                  </a:lnTo>
                  <a:lnTo>
                    <a:pt x="264537" y="0"/>
                  </a:lnTo>
                  <a:lnTo>
                    <a:pt x="270753" y="2502"/>
                  </a:lnTo>
                  <a:lnTo>
                    <a:pt x="275030" y="7659"/>
                  </a:lnTo>
                  <a:lnTo>
                    <a:pt x="276480" y="14696"/>
                  </a:lnTo>
                  <a:lnTo>
                    <a:pt x="274764" y="23169"/>
                  </a:lnTo>
                  <a:lnTo>
                    <a:pt x="247083" y="54774"/>
                  </a:lnTo>
                  <a:lnTo>
                    <a:pt x="226655" y="63398"/>
                  </a:lnTo>
                  <a:close/>
                </a:path>
                <a:path w="333375" h="326389">
                  <a:moveTo>
                    <a:pt x="170379" y="326143"/>
                  </a:moveTo>
                  <a:lnTo>
                    <a:pt x="163893" y="324505"/>
                  </a:lnTo>
                  <a:lnTo>
                    <a:pt x="158600" y="319669"/>
                  </a:lnTo>
                  <a:lnTo>
                    <a:pt x="155035" y="311797"/>
                  </a:lnTo>
                  <a:lnTo>
                    <a:pt x="153730" y="301048"/>
                  </a:lnTo>
                  <a:lnTo>
                    <a:pt x="155156" y="286388"/>
                  </a:lnTo>
                  <a:lnTo>
                    <a:pt x="158929" y="269892"/>
                  </a:lnTo>
                  <a:lnTo>
                    <a:pt x="164272" y="256426"/>
                  </a:lnTo>
                  <a:lnTo>
                    <a:pt x="170407" y="250856"/>
                  </a:lnTo>
                  <a:lnTo>
                    <a:pt x="176513" y="256426"/>
                  </a:lnTo>
                  <a:lnTo>
                    <a:pt x="181846" y="269892"/>
                  </a:lnTo>
                  <a:lnTo>
                    <a:pt x="185620" y="286388"/>
                  </a:lnTo>
                  <a:lnTo>
                    <a:pt x="187048" y="301048"/>
                  </a:lnTo>
                  <a:lnTo>
                    <a:pt x="185741" y="311797"/>
                  </a:lnTo>
                  <a:lnTo>
                    <a:pt x="182172" y="319669"/>
                  </a:lnTo>
                  <a:lnTo>
                    <a:pt x="176875" y="324505"/>
                  </a:lnTo>
                  <a:lnTo>
                    <a:pt x="170379" y="326143"/>
                  </a:lnTo>
                  <a:close/>
                </a:path>
                <a:path w="333375" h="326389">
                  <a:moveTo>
                    <a:pt x="314138" y="217361"/>
                  </a:moveTo>
                  <a:lnTo>
                    <a:pt x="275635" y="200689"/>
                  </a:lnTo>
                  <a:lnTo>
                    <a:pt x="261150" y="183848"/>
                  </a:lnTo>
                  <a:lnTo>
                    <a:pt x="268312" y="179734"/>
                  </a:lnTo>
                  <a:lnTo>
                    <a:pt x="282717" y="178803"/>
                  </a:lnTo>
                  <a:lnTo>
                    <a:pt x="299511" y="180301"/>
                  </a:lnTo>
                  <a:lnTo>
                    <a:pt x="313841" y="183468"/>
                  </a:lnTo>
                  <a:lnTo>
                    <a:pt x="323621" y="188038"/>
                  </a:lnTo>
                  <a:lnTo>
                    <a:pt x="329979" y="193876"/>
                  </a:lnTo>
                  <a:lnTo>
                    <a:pt x="332928" y="200427"/>
                  </a:lnTo>
                  <a:lnTo>
                    <a:pt x="332483" y="207138"/>
                  </a:lnTo>
                  <a:lnTo>
                    <a:pt x="328914" y="212826"/>
                  </a:lnTo>
                  <a:lnTo>
                    <a:pt x="322696" y="216387"/>
                  </a:lnTo>
                  <a:lnTo>
                    <a:pt x="314138" y="217361"/>
                  </a:lnTo>
                  <a:close/>
                </a:path>
                <a:path w="333375" h="326389">
                  <a:moveTo>
                    <a:pt x="18788" y="217370"/>
                  </a:moveTo>
                  <a:lnTo>
                    <a:pt x="0" y="200442"/>
                  </a:lnTo>
                  <a:lnTo>
                    <a:pt x="2937" y="193892"/>
                  </a:lnTo>
                  <a:lnTo>
                    <a:pt x="9285" y="188052"/>
                  </a:lnTo>
                  <a:lnTo>
                    <a:pt x="19064" y="183478"/>
                  </a:lnTo>
                  <a:lnTo>
                    <a:pt x="33404" y="180310"/>
                  </a:lnTo>
                  <a:lnTo>
                    <a:pt x="50204" y="178816"/>
                  </a:lnTo>
                  <a:lnTo>
                    <a:pt x="64616" y="179754"/>
                  </a:lnTo>
                  <a:lnTo>
                    <a:pt x="71793" y="183885"/>
                  </a:lnTo>
                  <a:lnTo>
                    <a:pt x="68396" y="191441"/>
                  </a:lnTo>
                  <a:lnTo>
                    <a:pt x="57281" y="200698"/>
                  </a:lnTo>
                  <a:lnTo>
                    <a:pt x="42817" y="209403"/>
                  </a:lnTo>
                  <a:lnTo>
                    <a:pt x="29371" y="215296"/>
                  </a:lnTo>
                  <a:lnTo>
                    <a:pt x="18788" y="217370"/>
                  </a:lnTo>
                  <a:close/>
                </a:path>
              </a:pathLst>
            </a:custGeom>
            <a:solidFill>
              <a:srgbClr val="FFD98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200400"/>
            <a:ext cx="114300" cy="1143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237" y="3748087"/>
            <a:ext cx="123825" cy="1238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237" y="4291012"/>
            <a:ext cx="123825" cy="1238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8237" y="4843462"/>
            <a:ext cx="123825" cy="1238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" y="5400675"/>
            <a:ext cx="114300" cy="1143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7750" y="5657850"/>
            <a:ext cx="152400" cy="15240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54050" y="1682750"/>
            <a:ext cx="8869045" cy="44069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b="1">
                <a:solidFill>
                  <a:srgbClr val="455964"/>
                </a:solidFill>
                <a:latin typeface="Tahoma"/>
                <a:cs typeface="Tahoma"/>
              </a:rPr>
              <a:t>Affordable</a:t>
            </a:r>
            <a:r>
              <a:rPr dirty="0" sz="2600" spc="2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b="1">
                <a:solidFill>
                  <a:srgbClr val="455964"/>
                </a:solidFill>
                <a:latin typeface="Tahoma"/>
                <a:cs typeface="Tahoma"/>
              </a:rPr>
              <a:t>Nutrition</a:t>
            </a:r>
            <a:r>
              <a:rPr dirty="0" sz="2600" spc="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 b="1">
                <a:solidFill>
                  <a:srgbClr val="455964"/>
                </a:solidFill>
                <a:latin typeface="Tahoma"/>
                <a:cs typeface="Tahoma"/>
              </a:rPr>
              <a:t>Planner</a:t>
            </a:r>
            <a:endParaRPr sz="26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3030"/>
              </a:spcBef>
            </a:pPr>
            <a:r>
              <a:rPr dirty="0" sz="2600" spc="-20" b="1">
                <a:solidFill>
                  <a:srgbClr val="455964"/>
                </a:solidFill>
                <a:latin typeface="Tahoma"/>
                <a:cs typeface="Tahoma"/>
              </a:rPr>
              <a:t>What</a:t>
            </a:r>
            <a:r>
              <a:rPr dirty="0" sz="2600" spc="-2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5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45">
                <a:solidFill>
                  <a:srgbClr val="455964"/>
                </a:solidFill>
                <a:latin typeface="Tahoma"/>
                <a:cs typeface="Tahoma"/>
              </a:rPr>
              <a:t>Web</a:t>
            </a:r>
            <a:r>
              <a:rPr dirty="0" sz="2600" spc="-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app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using</a:t>
            </a:r>
            <a:r>
              <a:rPr dirty="0" sz="2600" spc="-5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AI</a:t>
            </a:r>
            <a:r>
              <a:rPr dirty="0" sz="2600" spc="-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optimize</a:t>
            </a:r>
            <a:r>
              <a:rPr dirty="0" sz="2600" spc="-9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meal</a:t>
            </a:r>
            <a:r>
              <a:rPr dirty="0" sz="2600" spc="-6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55964"/>
                </a:solidFill>
                <a:latin typeface="Tahoma"/>
                <a:cs typeface="Tahoma"/>
              </a:rPr>
              <a:t>plans.</a:t>
            </a:r>
            <a:endParaRPr sz="26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z="2600" spc="-20" b="1">
                <a:solidFill>
                  <a:srgbClr val="455964"/>
                </a:solidFill>
                <a:latin typeface="Tahoma"/>
                <a:cs typeface="Tahoma"/>
              </a:rPr>
              <a:t>How</a:t>
            </a:r>
            <a:r>
              <a:rPr dirty="0" sz="2600" spc="-2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774700">
              <a:lnSpc>
                <a:spcPct val="100000"/>
              </a:lnSpc>
              <a:spcBef>
                <a:spcPts val="1230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Users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input</a:t>
            </a:r>
            <a:r>
              <a:rPr dirty="0" sz="2600" spc="-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owned</a:t>
            </a:r>
            <a:r>
              <a:rPr dirty="0" sz="2600" spc="-6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foods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&amp;</a:t>
            </a:r>
            <a:r>
              <a:rPr dirty="0" sz="2600" spc="-6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budget.</a:t>
            </a:r>
            <a:endParaRPr sz="2600">
              <a:latin typeface="Tahoma"/>
              <a:cs typeface="Tahoma"/>
            </a:endParaRPr>
          </a:p>
          <a:p>
            <a:pPr marL="774700" marR="5080">
              <a:lnSpc>
                <a:spcPct val="136200"/>
              </a:lnSpc>
              <a:spcBef>
                <a:spcPts val="25"/>
              </a:spcBef>
            </a:pP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AI</a:t>
            </a:r>
            <a:r>
              <a:rPr dirty="0" sz="2600" spc="-7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ensures</a:t>
            </a:r>
            <a:r>
              <a:rPr dirty="0" sz="2600" spc="-1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key</a:t>
            </a:r>
            <a:r>
              <a:rPr dirty="0" sz="2600" spc="-8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nutrients</a:t>
            </a:r>
            <a:r>
              <a:rPr dirty="0" sz="2600" spc="-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(calories,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protein,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55964"/>
                </a:solidFill>
                <a:latin typeface="Tahoma"/>
                <a:cs typeface="Tahoma"/>
              </a:rPr>
              <a:t>etc.).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Suggests</a:t>
            </a:r>
            <a:r>
              <a:rPr dirty="0" sz="2600" spc="-9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Kenyan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recipes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(e.g.,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700" spc="-145" i="1">
                <a:solidFill>
                  <a:srgbClr val="455964"/>
                </a:solidFill>
                <a:latin typeface="Lucida Sans"/>
                <a:cs typeface="Lucida Sans"/>
              </a:rPr>
              <a:t>ugali</a:t>
            </a:r>
            <a:r>
              <a:rPr dirty="0" sz="2700" spc="-110" i="1">
                <a:solidFill>
                  <a:srgbClr val="455964"/>
                </a:solidFill>
                <a:latin typeface="Lucida Sans"/>
                <a:cs typeface="Lucida Sans"/>
              </a:rPr>
              <a:t> </a:t>
            </a:r>
            <a:r>
              <a:rPr dirty="0" sz="2700" spc="-245" i="1">
                <a:solidFill>
                  <a:srgbClr val="455964"/>
                </a:solidFill>
                <a:latin typeface="Lucida Sans"/>
                <a:cs typeface="Lucida Sans"/>
              </a:rPr>
              <a:t>na</a:t>
            </a:r>
            <a:r>
              <a:rPr dirty="0" sz="2700" spc="-95" i="1">
                <a:solidFill>
                  <a:srgbClr val="455964"/>
                </a:solidFill>
                <a:latin typeface="Lucida Sans"/>
                <a:cs typeface="Lucida Sans"/>
              </a:rPr>
              <a:t> </a:t>
            </a:r>
            <a:r>
              <a:rPr dirty="0" sz="2700" spc="-200" i="1">
                <a:solidFill>
                  <a:srgbClr val="455964"/>
                </a:solidFill>
                <a:latin typeface="Lucida Sans"/>
                <a:cs typeface="Lucida Sans"/>
              </a:rPr>
              <a:t>sukuma</a:t>
            </a:r>
            <a:r>
              <a:rPr dirty="0" sz="2700" spc="-95" i="1">
                <a:solidFill>
                  <a:srgbClr val="455964"/>
                </a:solidFill>
                <a:latin typeface="Lucida Sans"/>
                <a:cs typeface="Lucida Sans"/>
              </a:rPr>
              <a:t> </a:t>
            </a:r>
            <a:r>
              <a:rPr dirty="0" sz="2700" spc="-20" i="1">
                <a:solidFill>
                  <a:srgbClr val="455964"/>
                </a:solidFill>
                <a:latin typeface="Lucida Sans"/>
                <a:cs typeface="Lucida Sans"/>
              </a:rPr>
              <a:t>wiki</a:t>
            </a:r>
            <a:r>
              <a:rPr dirty="0" sz="2600" spc="-20">
                <a:solidFill>
                  <a:srgbClr val="455964"/>
                </a:solidFill>
                <a:latin typeface="Tahoma"/>
                <a:cs typeface="Tahoma"/>
              </a:rPr>
              <a:t>).</a:t>
            </a:r>
            <a:endParaRPr sz="26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210"/>
              </a:spcBef>
            </a:pPr>
            <a:r>
              <a:rPr dirty="0" sz="2600" spc="-45" b="1">
                <a:solidFill>
                  <a:srgbClr val="455964"/>
                </a:solidFill>
                <a:latin typeface="Tahoma"/>
                <a:cs typeface="Tahoma"/>
              </a:rPr>
              <a:t>Why</a:t>
            </a:r>
            <a:r>
              <a:rPr dirty="0" sz="2600" spc="-4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8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Free,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mobile-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friendly,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hosted</a:t>
            </a:r>
            <a:r>
              <a:rPr dirty="0" sz="2600" spc="-6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publicly.</a:t>
            </a:r>
            <a:endParaRPr sz="26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405"/>
              </a:spcBef>
            </a:pP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App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Interface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180"/>
              <a:t> </a:t>
            </a:r>
            <a:r>
              <a:rPr dirty="0" spc="-220"/>
              <a:t>4:</a:t>
            </a:r>
            <a:r>
              <a:rPr dirty="0" spc="-170"/>
              <a:t> </a:t>
            </a:r>
            <a:r>
              <a:rPr dirty="0" spc="-50"/>
              <a:t>Features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409810" y="1742545"/>
            <a:ext cx="314960" cy="306070"/>
            <a:chOff x="4409810" y="1742545"/>
            <a:chExt cx="314960" cy="306070"/>
          </a:xfrm>
        </p:grpSpPr>
        <p:sp>
          <p:nvSpPr>
            <p:cNvPr id="4" name="object 4" descr=""/>
            <p:cNvSpPr/>
            <p:nvPr/>
          </p:nvSpPr>
          <p:spPr>
            <a:xfrm>
              <a:off x="4468502" y="1742545"/>
              <a:ext cx="256540" cy="296545"/>
            </a:xfrm>
            <a:custGeom>
              <a:avLst/>
              <a:gdLst/>
              <a:ahLst/>
              <a:cxnLst/>
              <a:rect l="l" t="t" r="r" b="b"/>
              <a:pathLst>
                <a:path w="256539" h="296544">
                  <a:moveTo>
                    <a:pt x="132173" y="296332"/>
                  </a:moveTo>
                  <a:lnTo>
                    <a:pt x="123978" y="296332"/>
                  </a:lnTo>
                  <a:lnTo>
                    <a:pt x="120366" y="293638"/>
                  </a:lnTo>
                  <a:lnTo>
                    <a:pt x="88393" y="185772"/>
                  </a:lnTo>
                  <a:lnTo>
                    <a:pt x="2407" y="153944"/>
                  </a:lnTo>
                  <a:lnTo>
                    <a:pt x="0" y="150472"/>
                  </a:lnTo>
                  <a:lnTo>
                    <a:pt x="0" y="142721"/>
                  </a:lnTo>
                  <a:lnTo>
                    <a:pt x="2407" y="139267"/>
                  </a:lnTo>
                  <a:lnTo>
                    <a:pt x="88464" y="107411"/>
                  </a:lnTo>
                  <a:lnTo>
                    <a:pt x="120413" y="2666"/>
                  </a:lnTo>
                  <a:lnTo>
                    <a:pt x="124015" y="0"/>
                  </a:lnTo>
                  <a:lnTo>
                    <a:pt x="132145" y="0"/>
                  </a:lnTo>
                  <a:lnTo>
                    <a:pt x="135748" y="2666"/>
                  </a:lnTo>
                  <a:lnTo>
                    <a:pt x="167705" y="107411"/>
                  </a:lnTo>
                  <a:lnTo>
                    <a:pt x="253744" y="139267"/>
                  </a:lnTo>
                  <a:lnTo>
                    <a:pt x="256154" y="142721"/>
                  </a:lnTo>
                  <a:lnTo>
                    <a:pt x="256161" y="150472"/>
                  </a:lnTo>
                  <a:lnTo>
                    <a:pt x="253744" y="153944"/>
                  </a:lnTo>
                  <a:lnTo>
                    <a:pt x="167742" y="185772"/>
                  </a:lnTo>
                  <a:lnTo>
                    <a:pt x="135794" y="293638"/>
                  </a:lnTo>
                  <a:lnTo>
                    <a:pt x="132173" y="296332"/>
                  </a:lnTo>
                  <a:close/>
                </a:path>
              </a:pathLst>
            </a:custGeom>
            <a:solidFill>
              <a:srgbClr val="FFA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409810" y="1745675"/>
              <a:ext cx="130175" cy="302895"/>
            </a:xfrm>
            <a:custGeom>
              <a:avLst/>
              <a:gdLst/>
              <a:ahLst/>
              <a:cxnLst/>
              <a:rect l="l" t="t" r="r" b="b"/>
              <a:pathLst>
                <a:path w="130175" h="302894">
                  <a:moveTo>
                    <a:pt x="89159" y="302463"/>
                  </a:moveTo>
                  <a:lnTo>
                    <a:pt x="80658" y="302463"/>
                  </a:lnTo>
                  <a:lnTo>
                    <a:pt x="76963" y="299574"/>
                  </a:lnTo>
                  <a:lnTo>
                    <a:pt x="67501" y="261911"/>
                  </a:lnTo>
                  <a:lnTo>
                    <a:pt x="42579" y="252679"/>
                  </a:lnTo>
                  <a:lnTo>
                    <a:pt x="40171" y="249206"/>
                  </a:lnTo>
                  <a:lnTo>
                    <a:pt x="40171" y="241465"/>
                  </a:lnTo>
                  <a:lnTo>
                    <a:pt x="42579" y="237992"/>
                  </a:lnTo>
                  <a:lnTo>
                    <a:pt x="67637" y="228722"/>
                  </a:lnTo>
                  <a:lnTo>
                    <a:pt x="77074" y="194135"/>
                  </a:lnTo>
                  <a:lnTo>
                    <a:pt x="80732" y="191338"/>
                  </a:lnTo>
                  <a:lnTo>
                    <a:pt x="89085" y="191338"/>
                  </a:lnTo>
                  <a:lnTo>
                    <a:pt x="92742" y="194135"/>
                  </a:lnTo>
                  <a:lnTo>
                    <a:pt x="102167" y="228722"/>
                  </a:lnTo>
                  <a:lnTo>
                    <a:pt x="127237" y="237992"/>
                  </a:lnTo>
                  <a:lnTo>
                    <a:pt x="129645" y="241465"/>
                  </a:lnTo>
                  <a:lnTo>
                    <a:pt x="129645" y="249206"/>
                  </a:lnTo>
                  <a:lnTo>
                    <a:pt x="127237" y="252679"/>
                  </a:lnTo>
                  <a:lnTo>
                    <a:pt x="102290" y="261911"/>
                  </a:lnTo>
                  <a:lnTo>
                    <a:pt x="92854" y="299574"/>
                  </a:lnTo>
                  <a:lnTo>
                    <a:pt x="89159" y="302463"/>
                  </a:lnTo>
                  <a:close/>
                </a:path>
                <a:path w="130175" h="302894">
                  <a:moveTo>
                    <a:pt x="48607" y="89474"/>
                  </a:moveTo>
                  <a:lnTo>
                    <a:pt x="40866" y="89474"/>
                  </a:lnTo>
                  <a:lnTo>
                    <a:pt x="37402" y="87066"/>
                  </a:lnTo>
                  <a:lnTo>
                    <a:pt x="27947" y="61526"/>
                  </a:lnTo>
                  <a:lnTo>
                    <a:pt x="2401" y="52071"/>
                  </a:lnTo>
                  <a:lnTo>
                    <a:pt x="0" y="48607"/>
                  </a:lnTo>
                  <a:lnTo>
                    <a:pt x="0" y="40866"/>
                  </a:lnTo>
                  <a:lnTo>
                    <a:pt x="2407" y="37402"/>
                  </a:lnTo>
                  <a:lnTo>
                    <a:pt x="27947" y="27947"/>
                  </a:lnTo>
                  <a:lnTo>
                    <a:pt x="37402" y="2407"/>
                  </a:lnTo>
                  <a:lnTo>
                    <a:pt x="40866" y="0"/>
                  </a:lnTo>
                  <a:lnTo>
                    <a:pt x="48617" y="0"/>
                  </a:lnTo>
                  <a:lnTo>
                    <a:pt x="52080" y="2407"/>
                  </a:lnTo>
                  <a:lnTo>
                    <a:pt x="61535" y="27947"/>
                  </a:lnTo>
                  <a:lnTo>
                    <a:pt x="87066" y="37402"/>
                  </a:lnTo>
                  <a:lnTo>
                    <a:pt x="89474" y="40866"/>
                  </a:lnTo>
                  <a:lnTo>
                    <a:pt x="89474" y="48607"/>
                  </a:lnTo>
                  <a:lnTo>
                    <a:pt x="87066" y="52071"/>
                  </a:lnTo>
                  <a:lnTo>
                    <a:pt x="61526" y="61526"/>
                  </a:lnTo>
                  <a:lnTo>
                    <a:pt x="52071" y="87066"/>
                  </a:lnTo>
                  <a:lnTo>
                    <a:pt x="48607" y="89474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088338" y="2521816"/>
            <a:ext cx="322580" cy="318770"/>
            <a:chOff x="1088338" y="2521816"/>
            <a:chExt cx="322580" cy="31877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400" y="2521816"/>
              <a:ext cx="121514" cy="12226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88338" y="2577248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90" h="262889">
                  <a:moveTo>
                    <a:pt x="22788" y="262765"/>
                  </a:moveTo>
                  <a:lnTo>
                    <a:pt x="2160" y="260603"/>
                  </a:lnTo>
                  <a:lnTo>
                    <a:pt x="0" y="239975"/>
                  </a:lnTo>
                  <a:lnTo>
                    <a:pt x="11657" y="202388"/>
                  </a:lnTo>
                  <a:lnTo>
                    <a:pt x="34871" y="154816"/>
                  </a:lnTo>
                  <a:lnTo>
                    <a:pt x="67380" y="104233"/>
                  </a:lnTo>
                  <a:lnTo>
                    <a:pt x="106923" y="57615"/>
                  </a:lnTo>
                  <a:lnTo>
                    <a:pt x="153836" y="17404"/>
                  </a:lnTo>
                  <a:lnTo>
                    <a:pt x="190596" y="0"/>
                  </a:lnTo>
                  <a:lnTo>
                    <a:pt x="219899" y="1580"/>
                  </a:lnTo>
                  <a:lnTo>
                    <a:pt x="244440" y="18324"/>
                  </a:lnTo>
                  <a:lnTo>
                    <a:pt x="261184" y="42864"/>
                  </a:lnTo>
                  <a:lnTo>
                    <a:pt x="262764" y="72167"/>
                  </a:lnTo>
                  <a:lnTo>
                    <a:pt x="245359" y="108927"/>
                  </a:lnTo>
                  <a:lnTo>
                    <a:pt x="205148" y="155841"/>
                  </a:lnTo>
                  <a:lnTo>
                    <a:pt x="158530" y="195387"/>
                  </a:lnTo>
                  <a:lnTo>
                    <a:pt x="107948" y="227896"/>
                  </a:lnTo>
                  <a:lnTo>
                    <a:pt x="60375" y="251109"/>
                  </a:lnTo>
                  <a:lnTo>
                    <a:pt x="22788" y="262765"/>
                  </a:lnTo>
                  <a:close/>
                </a:path>
              </a:pathLst>
            </a:custGeom>
            <a:solidFill>
              <a:srgbClr val="F48F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3497" y="2592887"/>
              <a:ext cx="151740" cy="214387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200400"/>
            <a:ext cx="114300" cy="114300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104370" y="3057540"/>
            <a:ext cx="296545" cy="333375"/>
            <a:chOff x="1104370" y="3057540"/>
            <a:chExt cx="296545" cy="333375"/>
          </a:xfrm>
        </p:grpSpPr>
        <p:sp>
          <p:nvSpPr>
            <p:cNvPr id="13" name="object 13" descr=""/>
            <p:cNvSpPr/>
            <p:nvPr/>
          </p:nvSpPr>
          <p:spPr>
            <a:xfrm>
              <a:off x="1104370" y="3057540"/>
              <a:ext cx="296545" cy="333375"/>
            </a:xfrm>
            <a:custGeom>
              <a:avLst/>
              <a:gdLst/>
              <a:ahLst/>
              <a:cxnLst/>
              <a:rect l="l" t="t" r="r" b="b"/>
              <a:pathLst>
                <a:path w="296544" h="333375">
                  <a:moveTo>
                    <a:pt x="125469" y="55562"/>
                  </a:moveTo>
                  <a:lnTo>
                    <a:pt x="120385" y="55562"/>
                  </a:lnTo>
                  <a:lnTo>
                    <a:pt x="108127" y="51931"/>
                  </a:lnTo>
                  <a:lnTo>
                    <a:pt x="96113" y="42792"/>
                  </a:lnTo>
                  <a:lnTo>
                    <a:pt x="86974" y="30778"/>
                  </a:lnTo>
                  <a:lnTo>
                    <a:pt x="83343" y="18520"/>
                  </a:lnTo>
                  <a:lnTo>
                    <a:pt x="83633" y="15626"/>
                  </a:lnTo>
                  <a:lnTo>
                    <a:pt x="85658" y="9260"/>
                  </a:lnTo>
                  <a:lnTo>
                    <a:pt x="91157" y="2893"/>
                  </a:lnTo>
                  <a:lnTo>
                    <a:pt x="101864" y="0"/>
                  </a:lnTo>
                  <a:lnTo>
                    <a:pt x="109170" y="0"/>
                  </a:lnTo>
                  <a:lnTo>
                    <a:pt x="111124" y="9260"/>
                  </a:lnTo>
                  <a:lnTo>
                    <a:pt x="212738" y="9260"/>
                  </a:lnTo>
                  <a:lnTo>
                    <a:pt x="212911" y="15626"/>
                  </a:lnTo>
                  <a:lnTo>
                    <a:pt x="212989" y="18520"/>
                  </a:lnTo>
                  <a:lnTo>
                    <a:pt x="209359" y="30778"/>
                  </a:lnTo>
                  <a:lnTo>
                    <a:pt x="200222" y="42792"/>
                  </a:lnTo>
                  <a:lnTo>
                    <a:pt x="188499" y="51710"/>
                  </a:lnTo>
                  <a:lnTo>
                    <a:pt x="134275" y="51710"/>
                  </a:lnTo>
                  <a:lnTo>
                    <a:pt x="130173" y="54099"/>
                  </a:lnTo>
                  <a:lnTo>
                    <a:pt x="125469" y="55562"/>
                  </a:lnTo>
                  <a:close/>
                </a:path>
                <a:path w="296544" h="333375">
                  <a:moveTo>
                    <a:pt x="175947" y="9260"/>
                  </a:moveTo>
                  <a:lnTo>
                    <a:pt x="120385" y="9260"/>
                  </a:lnTo>
                  <a:lnTo>
                    <a:pt x="126028" y="7813"/>
                  </a:lnTo>
                  <a:lnTo>
                    <a:pt x="130803" y="4630"/>
                  </a:lnTo>
                  <a:lnTo>
                    <a:pt x="137314" y="1446"/>
                  </a:lnTo>
                  <a:lnTo>
                    <a:pt x="148166" y="0"/>
                  </a:lnTo>
                  <a:lnTo>
                    <a:pt x="159018" y="1446"/>
                  </a:lnTo>
                  <a:lnTo>
                    <a:pt x="165529" y="4630"/>
                  </a:lnTo>
                  <a:lnTo>
                    <a:pt x="170304" y="7813"/>
                  </a:lnTo>
                  <a:lnTo>
                    <a:pt x="175947" y="9260"/>
                  </a:lnTo>
                  <a:close/>
                </a:path>
                <a:path w="296544" h="333375">
                  <a:moveTo>
                    <a:pt x="212738" y="9260"/>
                  </a:moveTo>
                  <a:lnTo>
                    <a:pt x="185208" y="9260"/>
                  </a:lnTo>
                  <a:lnTo>
                    <a:pt x="187109" y="289"/>
                  </a:lnTo>
                  <a:lnTo>
                    <a:pt x="187171" y="0"/>
                  </a:lnTo>
                  <a:lnTo>
                    <a:pt x="194468" y="0"/>
                  </a:lnTo>
                  <a:lnTo>
                    <a:pt x="205175" y="289"/>
                  </a:lnTo>
                  <a:lnTo>
                    <a:pt x="210674" y="2315"/>
                  </a:lnTo>
                  <a:lnTo>
                    <a:pt x="212699" y="7813"/>
                  </a:lnTo>
                  <a:lnTo>
                    <a:pt x="212738" y="9260"/>
                  </a:lnTo>
                  <a:close/>
                </a:path>
                <a:path w="296544" h="333375">
                  <a:moveTo>
                    <a:pt x="153259" y="55562"/>
                  </a:moveTo>
                  <a:lnTo>
                    <a:pt x="143082" y="55562"/>
                  </a:lnTo>
                  <a:lnTo>
                    <a:pt x="138378" y="54099"/>
                  </a:lnTo>
                  <a:lnTo>
                    <a:pt x="134275" y="51710"/>
                  </a:lnTo>
                  <a:lnTo>
                    <a:pt x="162057" y="51710"/>
                  </a:lnTo>
                  <a:lnTo>
                    <a:pt x="157963" y="54099"/>
                  </a:lnTo>
                  <a:lnTo>
                    <a:pt x="153259" y="55562"/>
                  </a:lnTo>
                  <a:close/>
                </a:path>
                <a:path w="296544" h="333375">
                  <a:moveTo>
                    <a:pt x="175947" y="55562"/>
                  </a:moveTo>
                  <a:lnTo>
                    <a:pt x="170863" y="55562"/>
                  </a:lnTo>
                  <a:lnTo>
                    <a:pt x="166159" y="54099"/>
                  </a:lnTo>
                  <a:lnTo>
                    <a:pt x="162057" y="51710"/>
                  </a:lnTo>
                  <a:lnTo>
                    <a:pt x="188499" y="51710"/>
                  </a:lnTo>
                  <a:lnTo>
                    <a:pt x="188208" y="51931"/>
                  </a:lnTo>
                  <a:lnTo>
                    <a:pt x="175947" y="55562"/>
                  </a:lnTo>
                  <a:close/>
                </a:path>
                <a:path w="296544" h="333375">
                  <a:moveTo>
                    <a:pt x="222249" y="333374"/>
                  </a:moveTo>
                  <a:lnTo>
                    <a:pt x="74083" y="333374"/>
                  </a:lnTo>
                  <a:lnTo>
                    <a:pt x="64843" y="332196"/>
                  </a:lnTo>
                  <a:lnTo>
                    <a:pt x="54711" y="328269"/>
                  </a:lnTo>
                  <a:lnTo>
                    <a:pt x="44484" y="321005"/>
                  </a:lnTo>
                  <a:lnTo>
                    <a:pt x="34958" y="309816"/>
                  </a:lnTo>
                  <a:lnTo>
                    <a:pt x="24539" y="302714"/>
                  </a:lnTo>
                  <a:lnTo>
                    <a:pt x="16417" y="293135"/>
                  </a:lnTo>
                  <a:lnTo>
                    <a:pt x="11141" y="281580"/>
                  </a:lnTo>
                  <a:lnTo>
                    <a:pt x="9260" y="268551"/>
                  </a:lnTo>
                  <a:lnTo>
                    <a:pt x="9260" y="260652"/>
                  </a:lnTo>
                  <a:lnTo>
                    <a:pt x="11418" y="253336"/>
                  </a:lnTo>
                  <a:lnTo>
                    <a:pt x="14899" y="246836"/>
                  </a:lnTo>
                  <a:lnTo>
                    <a:pt x="8727" y="239866"/>
                  </a:lnTo>
                  <a:lnTo>
                    <a:pt x="4032" y="231770"/>
                  </a:lnTo>
                  <a:lnTo>
                    <a:pt x="1046" y="222745"/>
                  </a:lnTo>
                  <a:lnTo>
                    <a:pt x="0" y="212989"/>
                  </a:lnTo>
                  <a:lnTo>
                    <a:pt x="2377" y="198374"/>
                  </a:lnTo>
                  <a:lnTo>
                    <a:pt x="8988" y="185725"/>
                  </a:lnTo>
                  <a:lnTo>
                    <a:pt x="19053" y="175769"/>
                  </a:lnTo>
                  <a:lnTo>
                    <a:pt x="31790" y="169233"/>
                  </a:lnTo>
                  <a:lnTo>
                    <a:pt x="38142" y="153811"/>
                  </a:lnTo>
                  <a:lnTo>
                    <a:pt x="42735" y="144546"/>
                  </a:lnTo>
                  <a:lnTo>
                    <a:pt x="47799" y="137728"/>
                  </a:lnTo>
                  <a:lnTo>
                    <a:pt x="55562" y="129645"/>
                  </a:lnTo>
                  <a:lnTo>
                    <a:pt x="111124" y="55562"/>
                  </a:lnTo>
                  <a:lnTo>
                    <a:pt x="185208" y="55562"/>
                  </a:lnTo>
                  <a:lnTo>
                    <a:pt x="240770" y="129645"/>
                  </a:lnTo>
                  <a:lnTo>
                    <a:pt x="245631" y="135407"/>
                  </a:lnTo>
                  <a:lnTo>
                    <a:pt x="256742" y="152678"/>
                  </a:lnTo>
                  <a:lnTo>
                    <a:pt x="268891" y="181441"/>
                  </a:lnTo>
                  <a:lnTo>
                    <a:pt x="276867" y="221675"/>
                  </a:lnTo>
                  <a:lnTo>
                    <a:pt x="284862" y="228915"/>
                  </a:lnTo>
                  <a:lnTo>
                    <a:pt x="291003" y="237809"/>
                  </a:lnTo>
                  <a:lnTo>
                    <a:pt x="294942" y="248040"/>
                  </a:lnTo>
                  <a:lnTo>
                    <a:pt x="296332" y="259291"/>
                  </a:lnTo>
                  <a:lnTo>
                    <a:pt x="294040" y="273655"/>
                  </a:lnTo>
                  <a:lnTo>
                    <a:pt x="287657" y="286142"/>
                  </a:lnTo>
                  <a:lnTo>
                    <a:pt x="277920" y="296062"/>
                  </a:lnTo>
                  <a:lnTo>
                    <a:pt x="265584" y="302714"/>
                  </a:lnTo>
                  <a:lnTo>
                    <a:pt x="255498" y="317399"/>
                  </a:lnTo>
                  <a:lnTo>
                    <a:pt x="244166" y="326837"/>
                  </a:lnTo>
                  <a:lnTo>
                    <a:pt x="232706" y="331881"/>
                  </a:lnTo>
                  <a:lnTo>
                    <a:pt x="222249" y="333374"/>
                  </a:lnTo>
                  <a:close/>
                </a:path>
              </a:pathLst>
            </a:custGeom>
            <a:solidFill>
              <a:srgbClr val="FDD8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96974" y="3103842"/>
              <a:ext cx="111125" cy="19050"/>
            </a:xfrm>
            <a:custGeom>
              <a:avLst/>
              <a:gdLst/>
              <a:ahLst/>
              <a:cxnLst/>
              <a:rect l="l" t="t" r="r" b="b"/>
              <a:pathLst>
                <a:path w="111125" h="19050">
                  <a:moveTo>
                    <a:pt x="106985" y="18520"/>
                  </a:moveTo>
                  <a:lnTo>
                    <a:pt x="4148" y="18520"/>
                  </a:lnTo>
                  <a:lnTo>
                    <a:pt x="0" y="14372"/>
                  </a:lnTo>
                  <a:lnTo>
                    <a:pt x="0" y="4148"/>
                  </a:lnTo>
                  <a:lnTo>
                    <a:pt x="4148" y="0"/>
                  </a:lnTo>
                  <a:lnTo>
                    <a:pt x="106985" y="0"/>
                  </a:lnTo>
                  <a:lnTo>
                    <a:pt x="111124" y="4148"/>
                  </a:lnTo>
                  <a:lnTo>
                    <a:pt x="111124" y="9260"/>
                  </a:lnTo>
                  <a:lnTo>
                    <a:pt x="111124" y="14372"/>
                  </a:lnTo>
                  <a:lnTo>
                    <a:pt x="106985" y="18520"/>
                  </a:lnTo>
                  <a:close/>
                </a:path>
              </a:pathLst>
            </a:custGeom>
            <a:solidFill>
              <a:srgbClr val="BE69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6965" y="3159404"/>
              <a:ext cx="110217" cy="194505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752850"/>
            <a:ext cx="114300" cy="11430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1108862" y="3616831"/>
            <a:ext cx="295910" cy="318770"/>
            <a:chOff x="1108862" y="3616831"/>
            <a:chExt cx="295910" cy="318770"/>
          </a:xfrm>
        </p:grpSpPr>
        <p:sp>
          <p:nvSpPr>
            <p:cNvPr id="18" name="object 18" descr=""/>
            <p:cNvSpPr/>
            <p:nvPr/>
          </p:nvSpPr>
          <p:spPr>
            <a:xfrm>
              <a:off x="1108896" y="3616831"/>
              <a:ext cx="295910" cy="283210"/>
            </a:xfrm>
            <a:custGeom>
              <a:avLst/>
              <a:gdLst/>
              <a:ahLst/>
              <a:cxnLst/>
              <a:rect l="l" t="t" r="r" b="b"/>
              <a:pathLst>
                <a:path w="295909" h="283210">
                  <a:moveTo>
                    <a:pt x="115711" y="132923"/>
                  </a:moveTo>
                  <a:lnTo>
                    <a:pt x="75676" y="108807"/>
                  </a:lnTo>
                  <a:lnTo>
                    <a:pt x="52047" y="58124"/>
                  </a:lnTo>
                  <a:lnTo>
                    <a:pt x="53889" y="37358"/>
                  </a:lnTo>
                  <a:lnTo>
                    <a:pt x="61477" y="17569"/>
                  </a:lnTo>
                  <a:lnTo>
                    <a:pt x="75187" y="0"/>
                  </a:lnTo>
                  <a:lnTo>
                    <a:pt x="96368" y="6938"/>
                  </a:lnTo>
                  <a:lnTo>
                    <a:pt x="113706" y="19131"/>
                  </a:lnTo>
                  <a:lnTo>
                    <a:pt x="126821" y="35340"/>
                  </a:lnTo>
                  <a:lnTo>
                    <a:pt x="135333" y="54321"/>
                  </a:lnTo>
                  <a:lnTo>
                    <a:pt x="138280" y="72933"/>
                  </a:lnTo>
                  <a:lnTo>
                    <a:pt x="135485" y="90577"/>
                  </a:lnTo>
                  <a:lnTo>
                    <a:pt x="127709" y="109743"/>
                  </a:lnTo>
                  <a:lnTo>
                    <a:pt x="115711" y="132923"/>
                  </a:lnTo>
                  <a:close/>
                </a:path>
                <a:path w="295909" h="283210">
                  <a:moveTo>
                    <a:pt x="237381" y="91458"/>
                  </a:moveTo>
                  <a:lnTo>
                    <a:pt x="221532" y="90577"/>
                  </a:lnTo>
                  <a:lnTo>
                    <a:pt x="221666" y="90577"/>
                  </a:lnTo>
                  <a:lnTo>
                    <a:pt x="204248" y="85493"/>
                  </a:lnTo>
                  <a:lnTo>
                    <a:pt x="182913" y="77065"/>
                  </a:lnTo>
                  <a:lnTo>
                    <a:pt x="191842" y="55931"/>
                  </a:lnTo>
                  <a:lnTo>
                    <a:pt x="200434" y="39905"/>
                  </a:lnTo>
                  <a:lnTo>
                    <a:pt x="210797" y="28098"/>
                  </a:lnTo>
                  <a:lnTo>
                    <a:pt x="225039" y="19622"/>
                  </a:lnTo>
                  <a:lnTo>
                    <a:pt x="242653" y="14716"/>
                  </a:lnTo>
                  <a:lnTo>
                    <a:pt x="260978" y="14477"/>
                  </a:lnTo>
                  <a:lnTo>
                    <a:pt x="278957" y="19348"/>
                  </a:lnTo>
                  <a:lnTo>
                    <a:pt x="295529" y="29772"/>
                  </a:lnTo>
                  <a:lnTo>
                    <a:pt x="291356" y="48918"/>
                  </a:lnTo>
                  <a:lnTo>
                    <a:pt x="282239" y="65168"/>
                  </a:lnTo>
                  <a:lnTo>
                    <a:pt x="269238" y="78084"/>
                  </a:lnTo>
                  <a:lnTo>
                    <a:pt x="253413" y="87223"/>
                  </a:lnTo>
                  <a:lnTo>
                    <a:pt x="237381" y="91458"/>
                  </a:lnTo>
                  <a:close/>
                </a:path>
                <a:path w="295909" h="283210">
                  <a:moveTo>
                    <a:pt x="66186" y="194051"/>
                  </a:moveTo>
                  <a:lnTo>
                    <a:pt x="22270" y="183859"/>
                  </a:lnTo>
                  <a:lnTo>
                    <a:pt x="370" y="148487"/>
                  </a:lnTo>
                  <a:lnTo>
                    <a:pt x="205" y="141839"/>
                  </a:lnTo>
                  <a:lnTo>
                    <a:pt x="101" y="137674"/>
                  </a:lnTo>
                  <a:lnTo>
                    <a:pt x="0" y="133588"/>
                  </a:lnTo>
                  <a:lnTo>
                    <a:pt x="4206" y="118496"/>
                  </a:lnTo>
                  <a:lnTo>
                    <a:pt x="19837" y="117320"/>
                  </a:lnTo>
                  <a:lnTo>
                    <a:pt x="34379" y="120598"/>
                  </a:lnTo>
                  <a:lnTo>
                    <a:pt x="64778" y="148986"/>
                  </a:lnTo>
                  <a:lnTo>
                    <a:pt x="67774" y="175759"/>
                  </a:lnTo>
                  <a:lnTo>
                    <a:pt x="66186" y="194051"/>
                  </a:lnTo>
                  <a:close/>
                </a:path>
                <a:path w="295909" h="283210">
                  <a:moveTo>
                    <a:pt x="189558" y="201418"/>
                  </a:moveTo>
                  <a:lnTo>
                    <a:pt x="170323" y="201418"/>
                  </a:lnTo>
                  <a:lnTo>
                    <a:pt x="154101" y="197094"/>
                  </a:lnTo>
                  <a:lnTo>
                    <a:pt x="140468" y="188266"/>
                  </a:lnTo>
                  <a:lnTo>
                    <a:pt x="127405" y="174740"/>
                  </a:lnTo>
                  <a:lnTo>
                    <a:pt x="112562" y="156232"/>
                  </a:lnTo>
                  <a:lnTo>
                    <a:pt x="131423" y="141839"/>
                  </a:lnTo>
                  <a:lnTo>
                    <a:pt x="147358" y="131856"/>
                  </a:lnTo>
                  <a:lnTo>
                    <a:pt x="162717" y="126572"/>
                  </a:lnTo>
                  <a:lnTo>
                    <a:pt x="179848" y="126274"/>
                  </a:lnTo>
                  <a:lnTo>
                    <a:pt x="198180" y="130904"/>
                  </a:lnTo>
                  <a:lnTo>
                    <a:pt x="214752" y="140087"/>
                  </a:lnTo>
                  <a:lnTo>
                    <a:pt x="228394" y="153683"/>
                  </a:lnTo>
                  <a:lnTo>
                    <a:pt x="237939" y="171548"/>
                  </a:lnTo>
                  <a:lnTo>
                    <a:pt x="224378" y="186591"/>
                  </a:lnTo>
                  <a:lnTo>
                    <a:pt x="207859" y="196497"/>
                  </a:lnTo>
                  <a:lnTo>
                    <a:pt x="189558" y="201418"/>
                  </a:lnTo>
                  <a:close/>
                </a:path>
                <a:path w="295909" h="283210">
                  <a:moveTo>
                    <a:pt x="115470" y="283127"/>
                  </a:moveTo>
                  <a:lnTo>
                    <a:pt x="99768" y="279754"/>
                  </a:lnTo>
                  <a:lnTo>
                    <a:pt x="86596" y="272121"/>
                  </a:lnTo>
                  <a:lnTo>
                    <a:pt x="73743" y="260064"/>
                  </a:lnTo>
                  <a:lnTo>
                    <a:pt x="59000" y="243418"/>
                  </a:lnTo>
                  <a:lnTo>
                    <a:pt x="75989" y="229077"/>
                  </a:lnTo>
                  <a:lnTo>
                    <a:pt x="90442" y="218998"/>
                  </a:lnTo>
                  <a:lnTo>
                    <a:pt x="104574" y="213341"/>
                  </a:lnTo>
                  <a:lnTo>
                    <a:pt x="120600" y="212266"/>
                  </a:lnTo>
                  <a:lnTo>
                    <a:pt x="137971" y="215750"/>
                  </a:lnTo>
                  <a:lnTo>
                    <a:pt x="153912" y="223580"/>
                  </a:lnTo>
                  <a:lnTo>
                    <a:pt x="167314" y="235678"/>
                  </a:lnTo>
                  <a:lnTo>
                    <a:pt x="177070" y="251966"/>
                  </a:lnTo>
                  <a:lnTo>
                    <a:pt x="165068" y="266676"/>
                  </a:lnTo>
                  <a:lnTo>
                    <a:pt x="150065" y="276718"/>
                  </a:lnTo>
                  <a:lnTo>
                    <a:pt x="133165" y="282174"/>
                  </a:lnTo>
                  <a:lnTo>
                    <a:pt x="115470" y="283127"/>
                  </a:lnTo>
                  <a:close/>
                </a:path>
              </a:pathLst>
            </a:custGeom>
            <a:solidFill>
              <a:srgbClr val="77B1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8862" y="3617312"/>
              <a:ext cx="295498" cy="318141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295775"/>
            <a:ext cx="114300" cy="114300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1095110" y="4171700"/>
            <a:ext cx="314960" cy="314960"/>
            <a:chOff x="1095110" y="4171700"/>
            <a:chExt cx="314960" cy="314960"/>
          </a:xfrm>
        </p:grpSpPr>
        <p:sp>
          <p:nvSpPr>
            <p:cNvPr id="22" name="object 22" descr=""/>
            <p:cNvSpPr/>
            <p:nvPr/>
          </p:nvSpPr>
          <p:spPr>
            <a:xfrm>
              <a:off x="1104370" y="418096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4" h="296545">
                  <a:moveTo>
                    <a:pt x="268551" y="296332"/>
                  </a:moveTo>
                  <a:lnTo>
                    <a:pt x="27781" y="296332"/>
                  </a:lnTo>
                  <a:lnTo>
                    <a:pt x="16966" y="294149"/>
                  </a:lnTo>
                  <a:lnTo>
                    <a:pt x="8136" y="288196"/>
                  </a:lnTo>
                  <a:lnTo>
                    <a:pt x="2182" y="279365"/>
                  </a:lnTo>
                  <a:lnTo>
                    <a:pt x="0" y="268551"/>
                  </a:lnTo>
                  <a:lnTo>
                    <a:pt x="0" y="27781"/>
                  </a:lnTo>
                  <a:lnTo>
                    <a:pt x="2182" y="16966"/>
                  </a:lnTo>
                  <a:lnTo>
                    <a:pt x="8136" y="8136"/>
                  </a:lnTo>
                  <a:lnTo>
                    <a:pt x="16966" y="2182"/>
                  </a:lnTo>
                  <a:lnTo>
                    <a:pt x="27781" y="0"/>
                  </a:lnTo>
                  <a:lnTo>
                    <a:pt x="268551" y="0"/>
                  </a:lnTo>
                  <a:lnTo>
                    <a:pt x="279365" y="2182"/>
                  </a:lnTo>
                  <a:lnTo>
                    <a:pt x="288196" y="8136"/>
                  </a:lnTo>
                  <a:lnTo>
                    <a:pt x="294149" y="16966"/>
                  </a:lnTo>
                  <a:lnTo>
                    <a:pt x="296332" y="27781"/>
                  </a:lnTo>
                  <a:lnTo>
                    <a:pt x="296332" y="268551"/>
                  </a:lnTo>
                  <a:lnTo>
                    <a:pt x="294149" y="279365"/>
                  </a:lnTo>
                  <a:lnTo>
                    <a:pt x="288196" y="288196"/>
                  </a:lnTo>
                  <a:lnTo>
                    <a:pt x="279365" y="294149"/>
                  </a:lnTo>
                  <a:lnTo>
                    <a:pt x="268551" y="296332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95110" y="4171700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60">
                  <a:moveTo>
                    <a:pt x="277812" y="314853"/>
                  </a:moveTo>
                  <a:lnTo>
                    <a:pt x="37041" y="314853"/>
                  </a:lnTo>
                  <a:lnTo>
                    <a:pt x="22623" y="311942"/>
                  </a:lnTo>
                  <a:lnTo>
                    <a:pt x="10849" y="304003"/>
                  </a:lnTo>
                  <a:lnTo>
                    <a:pt x="2911" y="292229"/>
                  </a:lnTo>
                  <a:lnTo>
                    <a:pt x="0" y="277812"/>
                  </a:lnTo>
                  <a:lnTo>
                    <a:pt x="0" y="37041"/>
                  </a:lnTo>
                  <a:lnTo>
                    <a:pt x="2911" y="22623"/>
                  </a:lnTo>
                  <a:lnTo>
                    <a:pt x="10849" y="10849"/>
                  </a:lnTo>
                  <a:lnTo>
                    <a:pt x="22623" y="2911"/>
                  </a:lnTo>
                  <a:lnTo>
                    <a:pt x="37041" y="0"/>
                  </a:lnTo>
                  <a:lnTo>
                    <a:pt x="277812" y="0"/>
                  </a:lnTo>
                  <a:lnTo>
                    <a:pt x="292229" y="2911"/>
                  </a:lnTo>
                  <a:lnTo>
                    <a:pt x="304003" y="10849"/>
                  </a:lnTo>
                  <a:lnTo>
                    <a:pt x="309176" y="18520"/>
                  </a:lnTo>
                  <a:lnTo>
                    <a:pt x="37041" y="18520"/>
                  </a:lnTo>
                  <a:lnTo>
                    <a:pt x="29838" y="19978"/>
                  </a:lnTo>
                  <a:lnTo>
                    <a:pt x="23950" y="23950"/>
                  </a:lnTo>
                  <a:lnTo>
                    <a:pt x="19978" y="29838"/>
                  </a:lnTo>
                  <a:lnTo>
                    <a:pt x="18520" y="37041"/>
                  </a:lnTo>
                  <a:lnTo>
                    <a:pt x="18520" y="74083"/>
                  </a:lnTo>
                  <a:lnTo>
                    <a:pt x="314853" y="74083"/>
                  </a:lnTo>
                  <a:lnTo>
                    <a:pt x="314853" y="92604"/>
                  </a:lnTo>
                  <a:lnTo>
                    <a:pt x="18520" y="92604"/>
                  </a:lnTo>
                  <a:lnTo>
                    <a:pt x="18520" y="148166"/>
                  </a:lnTo>
                  <a:lnTo>
                    <a:pt x="314853" y="148166"/>
                  </a:lnTo>
                  <a:lnTo>
                    <a:pt x="314853" y="166687"/>
                  </a:lnTo>
                  <a:lnTo>
                    <a:pt x="18520" y="166687"/>
                  </a:lnTo>
                  <a:lnTo>
                    <a:pt x="18520" y="222249"/>
                  </a:lnTo>
                  <a:lnTo>
                    <a:pt x="314853" y="222249"/>
                  </a:lnTo>
                  <a:lnTo>
                    <a:pt x="314853" y="240770"/>
                  </a:lnTo>
                  <a:lnTo>
                    <a:pt x="18520" y="240770"/>
                  </a:lnTo>
                  <a:lnTo>
                    <a:pt x="18520" y="277812"/>
                  </a:lnTo>
                  <a:lnTo>
                    <a:pt x="19978" y="285015"/>
                  </a:lnTo>
                  <a:lnTo>
                    <a:pt x="23950" y="290902"/>
                  </a:lnTo>
                  <a:lnTo>
                    <a:pt x="29838" y="294875"/>
                  </a:lnTo>
                  <a:lnTo>
                    <a:pt x="37041" y="296332"/>
                  </a:lnTo>
                  <a:lnTo>
                    <a:pt x="309176" y="296332"/>
                  </a:lnTo>
                  <a:lnTo>
                    <a:pt x="304003" y="304003"/>
                  </a:lnTo>
                  <a:lnTo>
                    <a:pt x="292229" y="311942"/>
                  </a:lnTo>
                  <a:lnTo>
                    <a:pt x="277812" y="314853"/>
                  </a:lnTo>
                  <a:close/>
                </a:path>
                <a:path w="314959" h="314960">
                  <a:moveTo>
                    <a:pt x="92604" y="74083"/>
                  </a:moveTo>
                  <a:lnTo>
                    <a:pt x="74083" y="74083"/>
                  </a:lnTo>
                  <a:lnTo>
                    <a:pt x="74083" y="18520"/>
                  </a:lnTo>
                  <a:lnTo>
                    <a:pt x="92604" y="18520"/>
                  </a:lnTo>
                  <a:lnTo>
                    <a:pt x="92604" y="74083"/>
                  </a:lnTo>
                  <a:close/>
                </a:path>
                <a:path w="314959" h="314960">
                  <a:moveTo>
                    <a:pt x="166687" y="74083"/>
                  </a:moveTo>
                  <a:lnTo>
                    <a:pt x="148166" y="74083"/>
                  </a:lnTo>
                  <a:lnTo>
                    <a:pt x="148166" y="18520"/>
                  </a:lnTo>
                  <a:lnTo>
                    <a:pt x="166687" y="18520"/>
                  </a:lnTo>
                  <a:lnTo>
                    <a:pt x="166687" y="74083"/>
                  </a:lnTo>
                  <a:close/>
                </a:path>
                <a:path w="314959" h="314960">
                  <a:moveTo>
                    <a:pt x="240770" y="74083"/>
                  </a:moveTo>
                  <a:lnTo>
                    <a:pt x="222249" y="74083"/>
                  </a:lnTo>
                  <a:lnTo>
                    <a:pt x="222249" y="18520"/>
                  </a:lnTo>
                  <a:lnTo>
                    <a:pt x="240770" y="18520"/>
                  </a:lnTo>
                  <a:lnTo>
                    <a:pt x="240770" y="74083"/>
                  </a:lnTo>
                  <a:close/>
                </a:path>
                <a:path w="314959" h="314960">
                  <a:moveTo>
                    <a:pt x="314853" y="74083"/>
                  </a:moveTo>
                  <a:lnTo>
                    <a:pt x="296332" y="74083"/>
                  </a:lnTo>
                  <a:lnTo>
                    <a:pt x="296332" y="37041"/>
                  </a:lnTo>
                  <a:lnTo>
                    <a:pt x="294875" y="29838"/>
                  </a:lnTo>
                  <a:lnTo>
                    <a:pt x="290902" y="23950"/>
                  </a:lnTo>
                  <a:lnTo>
                    <a:pt x="285015" y="19978"/>
                  </a:lnTo>
                  <a:lnTo>
                    <a:pt x="277812" y="18520"/>
                  </a:lnTo>
                  <a:lnTo>
                    <a:pt x="309176" y="18520"/>
                  </a:lnTo>
                  <a:lnTo>
                    <a:pt x="311942" y="22623"/>
                  </a:lnTo>
                  <a:lnTo>
                    <a:pt x="314853" y="37041"/>
                  </a:lnTo>
                  <a:lnTo>
                    <a:pt x="314853" y="74083"/>
                  </a:lnTo>
                  <a:close/>
                </a:path>
                <a:path w="314959" h="314960">
                  <a:moveTo>
                    <a:pt x="92604" y="148166"/>
                  </a:moveTo>
                  <a:lnTo>
                    <a:pt x="74083" y="148166"/>
                  </a:lnTo>
                  <a:lnTo>
                    <a:pt x="74083" y="92604"/>
                  </a:lnTo>
                  <a:lnTo>
                    <a:pt x="92604" y="92604"/>
                  </a:lnTo>
                  <a:lnTo>
                    <a:pt x="92604" y="148166"/>
                  </a:lnTo>
                  <a:close/>
                </a:path>
                <a:path w="314959" h="314960">
                  <a:moveTo>
                    <a:pt x="166687" y="148166"/>
                  </a:moveTo>
                  <a:lnTo>
                    <a:pt x="148166" y="148166"/>
                  </a:lnTo>
                  <a:lnTo>
                    <a:pt x="148166" y="92604"/>
                  </a:lnTo>
                  <a:lnTo>
                    <a:pt x="166687" y="92604"/>
                  </a:lnTo>
                  <a:lnTo>
                    <a:pt x="166687" y="148166"/>
                  </a:lnTo>
                  <a:close/>
                </a:path>
                <a:path w="314959" h="314960">
                  <a:moveTo>
                    <a:pt x="240770" y="148166"/>
                  </a:moveTo>
                  <a:lnTo>
                    <a:pt x="222249" y="148166"/>
                  </a:lnTo>
                  <a:lnTo>
                    <a:pt x="222249" y="92604"/>
                  </a:lnTo>
                  <a:lnTo>
                    <a:pt x="240770" y="92604"/>
                  </a:lnTo>
                  <a:lnTo>
                    <a:pt x="240770" y="148166"/>
                  </a:lnTo>
                  <a:close/>
                </a:path>
                <a:path w="314959" h="314960">
                  <a:moveTo>
                    <a:pt x="314853" y="148166"/>
                  </a:moveTo>
                  <a:lnTo>
                    <a:pt x="296332" y="148166"/>
                  </a:lnTo>
                  <a:lnTo>
                    <a:pt x="296332" y="92604"/>
                  </a:lnTo>
                  <a:lnTo>
                    <a:pt x="314853" y="92604"/>
                  </a:lnTo>
                  <a:lnTo>
                    <a:pt x="314853" y="148166"/>
                  </a:lnTo>
                  <a:close/>
                </a:path>
                <a:path w="314959" h="314960">
                  <a:moveTo>
                    <a:pt x="92604" y="222249"/>
                  </a:moveTo>
                  <a:lnTo>
                    <a:pt x="74083" y="222249"/>
                  </a:lnTo>
                  <a:lnTo>
                    <a:pt x="74083" y="166687"/>
                  </a:lnTo>
                  <a:lnTo>
                    <a:pt x="92604" y="166687"/>
                  </a:lnTo>
                  <a:lnTo>
                    <a:pt x="92604" y="222249"/>
                  </a:lnTo>
                  <a:close/>
                </a:path>
                <a:path w="314959" h="314960">
                  <a:moveTo>
                    <a:pt x="166687" y="222249"/>
                  </a:moveTo>
                  <a:lnTo>
                    <a:pt x="148166" y="222249"/>
                  </a:lnTo>
                  <a:lnTo>
                    <a:pt x="148166" y="166687"/>
                  </a:lnTo>
                  <a:lnTo>
                    <a:pt x="166687" y="166687"/>
                  </a:lnTo>
                  <a:lnTo>
                    <a:pt x="166687" y="222249"/>
                  </a:lnTo>
                  <a:close/>
                </a:path>
                <a:path w="314959" h="314960">
                  <a:moveTo>
                    <a:pt x="240770" y="222249"/>
                  </a:moveTo>
                  <a:lnTo>
                    <a:pt x="222249" y="222249"/>
                  </a:lnTo>
                  <a:lnTo>
                    <a:pt x="222249" y="166687"/>
                  </a:lnTo>
                  <a:lnTo>
                    <a:pt x="240770" y="166687"/>
                  </a:lnTo>
                  <a:lnTo>
                    <a:pt x="240770" y="222249"/>
                  </a:lnTo>
                  <a:close/>
                </a:path>
                <a:path w="314959" h="314960">
                  <a:moveTo>
                    <a:pt x="314853" y="222249"/>
                  </a:moveTo>
                  <a:lnTo>
                    <a:pt x="296332" y="222249"/>
                  </a:lnTo>
                  <a:lnTo>
                    <a:pt x="296332" y="166687"/>
                  </a:lnTo>
                  <a:lnTo>
                    <a:pt x="314853" y="166687"/>
                  </a:lnTo>
                  <a:lnTo>
                    <a:pt x="314853" y="222249"/>
                  </a:lnTo>
                  <a:close/>
                </a:path>
                <a:path w="314959" h="314960">
                  <a:moveTo>
                    <a:pt x="92604" y="296332"/>
                  </a:moveTo>
                  <a:lnTo>
                    <a:pt x="74083" y="296332"/>
                  </a:lnTo>
                  <a:lnTo>
                    <a:pt x="74083" y="240770"/>
                  </a:lnTo>
                  <a:lnTo>
                    <a:pt x="92604" y="240770"/>
                  </a:lnTo>
                  <a:lnTo>
                    <a:pt x="92604" y="296332"/>
                  </a:lnTo>
                  <a:close/>
                </a:path>
                <a:path w="314959" h="314960">
                  <a:moveTo>
                    <a:pt x="166687" y="296332"/>
                  </a:moveTo>
                  <a:lnTo>
                    <a:pt x="148166" y="296332"/>
                  </a:lnTo>
                  <a:lnTo>
                    <a:pt x="148166" y="240770"/>
                  </a:lnTo>
                  <a:lnTo>
                    <a:pt x="166687" y="240770"/>
                  </a:lnTo>
                  <a:lnTo>
                    <a:pt x="166687" y="296332"/>
                  </a:lnTo>
                  <a:close/>
                </a:path>
                <a:path w="314959" h="314960">
                  <a:moveTo>
                    <a:pt x="240770" y="296332"/>
                  </a:moveTo>
                  <a:lnTo>
                    <a:pt x="222249" y="296332"/>
                  </a:lnTo>
                  <a:lnTo>
                    <a:pt x="222249" y="240770"/>
                  </a:lnTo>
                  <a:lnTo>
                    <a:pt x="240770" y="240770"/>
                  </a:lnTo>
                  <a:lnTo>
                    <a:pt x="240770" y="296332"/>
                  </a:lnTo>
                  <a:close/>
                </a:path>
                <a:path w="314959" h="314960">
                  <a:moveTo>
                    <a:pt x="309176" y="296332"/>
                  </a:moveTo>
                  <a:lnTo>
                    <a:pt x="277812" y="296332"/>
                  </a:lnTo>
                  <a:lnTo>
                    <a:pt x="285015" y="294875"/>
                  </a:lnTo>
                  <a:lnTo>
                    <a:pt x="290902" y="290902"/>
                  </a:lnTo>
                  <a:lnTo>
                    <a:pt x="294875" y="285015"/>
                  </a:lnTo>
                  <a:lnTo>
                    <a:pt x="296332" y="277812"/>
                  </a:lnTo>
                  <a:lnTo>
                    <a:pt x="296332" y="240770"/>
                  </a:lnTo>
                  <a:lnTo>
                    <a:pt x="314853" y="240770"/>
                  </a:lnTo>
                  <a:lnTo>
                    <a:pt x="314853" y="277812"/>
                  </a:lnTo>
                  <a:lnTo>
                    <a:pt x="311942" y="292229"/>
                  </a:lnTo>
                  <a:lnTo>
                    <a:pt x="309176" y="296332"/>
                  </a:lnTo>
                  <a:close/>
                </a:path>
              </a:pathLst>
            </a:custGeom>
            <a:solidFill>
              <a:srgbClr val="E1E7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672" y="4227263"/>
              <a:ext cx="203728" cy="240770"/>
            </a:xfrm>
            <a:prstGeom prst="rect">
              <a:avLst/>
            </a:prstGeom>
          </p:spPr>
        </p:pic>
      </p:grp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848225"/>
            <a:ext cx="114300" cy="114300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1092639" y="4792628"/>
            <a:ext cx="317500" cy="247650"/>
            <a:chOff x="1092639" y="4792628"/>
            <a:chExt cx="317500" cy="247650"/>
          </a:xfrm>
        </p:grpSpPr>
        <p:sp>
          <p:nvSpPr>
            <p:cNvPr id="27" name="object 27" descr=""/>
            <p:cNvSpPr/>
            <p:nvPr/>
          </p:nvSpPr>
          <p:spPr>
            <a:xfrm>
              <a:off x="1095110" y="4872286"/>
              <a:ext cx="314960" cy="168275"/>
            </a:xfrm>
            <a:custGeom>
              <a:avLst/>
              <a:gdLst/>
              <a:ahLst/>
              <a:cxnLst/>
              <a:rect l="l" t="t" r="r" b="b"/>
              <a:pathLst>
                <a:path w="314959" h="168275">
                  <a:moveTo>
                    <a:pt x="153562" y="167827"/>
                  </a:moveTo>
                  <a:lnTo>
                    <a:pt x="111467" y="164983"/>
                  </a:lnTo>
                  <a:lnTo>
                    <a:pt x="56338" y="144719"/>
                  </a:lnTo>
                  <a:lnTo>
                    <a:pt x="23252" y="109614"/>
                  </a:lnTo>
                  <a:lnTo>
                    <a:pt x="6584" y="68143"/>
                  </a:lnTo>
                  <a:lnTo>
                    <a:pt x="708" y="28780"/>
                  </a:lnTo>
                  <a:lnTo>
                    <a:pt x="0" y="0"/>
                  </a:lnTo>
                  <a:lnTo>
                    <a:pt x="314853" y="0"/>
                  </a:lnTo>
                  <a:lnTo>
                    <a:pt x="307306" y="60334"/>
                  </a:lnTo>
                  <a:lnTo>
                    <a:pt x="288948" y="104032"/>
                  </a:lnTo>
                  <a:lnTo>
                    <a:pt x="252933" y="142734"/>
                  </a:lnTo>
                  <a:lnTo>
                    <a:pt x="193310" y="165927"/>
                  </a:lnTo>
                  <a:lnTo>
                    <a:pt x="153562" y="167827"/>
                  </a:lnTo>
                  <a:close/>
                </a:path>
              </a:pathLst>
            </a:custGeom>
            <a:solidFill>
              <a:srgbClr val="292E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92639" y="4792628"/>
              <a:ext cx="317500" cy="167640"/>
            </a:xfrm>
            <a:custGeom>
              <a:avLst/>
              <a:gdLst/>
              <a:ahLst/>
              <a:cxnLst/>
              <a:rect l="l" t="t" r="r" b="b"/>
              <a:pathLst>
                <a:path w="317500" h="167639">
                  <a:moveTo>
                    <a:pt x="273994" y="4324"/>
                  </a:moveTo>
                  <a:lnTo>
                    <a:pt x="200208" y="4324"/>
                  </a:lnTo>
                  <a:lnTo>
                    <a:pt x="229952" y="0"/>
                  </a:lnTo>
                  <a:lnTo>
                    <a:pt x="267489" y="2129"/>
                  </a:lnTo>
                  <a:lnTo>
                    <a:pt x="269033" y="2129"/>
                  </a:lnTo>
                  <a:lnTo>
                    <a:pt x="273994" y="4324"/>
                  </a:lnTo>
                  <a:close/>
                </a:path>
                <a:path w="317500" h="167639">
                  <a:moveTo>
                    <a:pt x="57567" y="163135"/>
                  </a:moveTo>
                  <a:lnTo>
                    <a:pt x="56523" y="163135"/>
                  </a:lnTo>
                  <a:lnTo>
                    <a:pt x="20395" y="156950"/>
                  </a:lnTo>
                  <a:lnTo>
                    <a:pt x="0" y="138917"/>
                  </a:lnTo>
                  <a:lnTo>
                    <a:pt x="10046" y="106939"/>
                  </a:lnTo>
                  <a:lnTo>
                    <a:pt x="6803" y="100507"/>
                  </a:lnTo>
                  <a:lnTo>
                    <a:pt x="4428" y="93890"/>
                  </a:lnTo>
                  <a:lnTo>
                    <a:pt x="2968" y="87104"/>
                  </a:lnTo>
                  <a:lnTo>
                    <a:pt x="2471" y="80167"/>
                  </a:lnTo>
                  <a:lnTo>
                    <a:pt x="14842" y="47572"/>
                  </a:lnTo>
                  <a:lnTo>
                    <a:pt x="48579" y="22956"/>
                  </a:lnTo>
                  <a:lnTo>
                    <a:pt x="98619" y="7398"/>
                  </a:lnTo>
                  <a:lnTo>
                    <a:pt x="159898" y="1972"/>
                  </a:lnTo>
                  <a:lnTo>
                    <a:pt x="170271" y="2129"/>
                  </a:lnTo>
                  <a:lnTo>
                    <a:pt x="180452" y="2586"/>
                  </a:lnTo>
                  <a:lnTo>
                    <a:pt x="190434" y="3324"/>
                  </a:lnTo>
                  <a:lnTo>
                    <a:pt x="200208" y="4324"/>
                  </a:lnTo>
                  <a:lnTo>
                    <a:pt x="273994" y="4324"/>
                  </a:lnTo>
                  <a:lnTo>
                    <a:pt x="299589" y="15651"/>
                  </a:lnTo>
                  <a:lnTo>
                    <a:pt x="302397" y="44903"/>
                  </a:lnTo>
                  <a:lnTo>
                    <a:pt x="308726" y="52870"/>
                  </a:lnTo>
                  <a:lnTo>
                    <a:pt x="313413" y="61411"/>
                  </a:lnTo>
                  <a:lnTo>
                    <a:pt x="316324" y="70517"/>
                  </a:lnTo>
                  <a:lnTo>
                    <a:pt x="317323" y="80167"/>
                  </a:lnTo>
                  <a:lnTo>
                    <a:pt x="304953" y="114215"/>
                  </a:lnTo>
                  <a:lnTo>
                    <a:pt x="271216" y="142014"/>
                  </a:lnTo>
                  <a:lnTo>
                    <a:pt x="223691" y="159816"/>
                  </a:lnTo>
                  <a:lnTo>
                    <a:pt x="95093" y="159816"/>
                  </a:lnTo>
                  <a:lnTo>
                    <a:pt x="57567" y="163135"/>
                  </a:lnTo>
                  <a:close/>
                </a:path>
                <a:path w="317500" h="167639">
                  <a:moveTo>
                    <a:pt x="159898" y="167632"/>
                  </a:moveTo>
                  <a:lnTo>
                    <a:pt x="142794" y="167110"/>
                  </a:lnTo>
                  <a:lnTo>
                    <a:pt x="126238" y="165589"/>
                  </a:lnTo>
                  <a:lnTo>
                    <a:pt x="110311" y="163135"/>
                  </a:lnTo>
                  <a:lnTo>
                    <a:pt x="95093" y="159816"/>
                  </a:lnTo>
                  <a:lnTo>
                    <a:pt x="223691" y="159816"/>
                  </a:lnTo>
                  <a:lnTo>
                    <a:pt x="221176" y="160758"/>
                  </a:lnTo>
                  <a:lnTo>
                    <a:pt x="159898" y="167632"/>
                  </a:lnTo>
                  <a:close/>
                </a:path>
              </a:pathLst>
            </a:custGeom>
            <a:solidFill>
              <a:srgbClr val="6674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113631" y="4816802"/>
              <a:ext cx="278130" cy="129539"/>
            </a:xfrm>
            <a:custGeom>
              <a:avLst/>
              <a:gdLst/>
              <a:ahLst/>
              <a:cxnLst/>
              <a:rect l="l" t="t" r="r" b="b"/>
              <a:pathLst>
                <a:path w="278130" h="129539">
                  <a:moveTo>
                    <a:pt x="145730" y="129490"/>
                  </a:moveTo>
                  <a:lnTo>
                    <a:pt x="132081" y="129490"/>
                  </a:lnTo>
                  <a:lnTo>
                    <a:pt x="118532" y="128867"/>
                  </a:lnTo>
                  <a:lnTo>
                    <a:pt x="77322" y="123004"/>
                  </a:lnTo>
                  <a:lnTo>
                    <a:pt x="34235" y="107571"/>
                  </a:lnTo>
                  <a:lnTo>
                    <a:pt x="4448" y="81565"/>
                  </a:lnTo>
                  <a:lnTo>
                    <a:pt x="0" y="69001"/>
                  </a:lnTo>
                  <a:lnTo>
                    <a:pt x="0" y="60488"/>
                  </a:lnTo>
                  <a:lnTo>
                    <a:pt x="28477" y="25191"/>
                  </a:lnTo>
                  <a:lnTo>
                    <a:pt x="69317" y="8482"/>
                  </a:lnTo>
                  <a:lnTo>
                    <a:pt x="118532" y="622"/>
                  </a:lnTo>
                  <a:lnTo>
                    <a:pt x="132081" y="0"/>
                  </a:lnTo>
                  <a:lnTo>
                    <a:pt x="145730" y="0"/>
                  </a:lnTo>
                  <a:lnTo>
                    <a:pt x="185694" y="3709"/>
                  </a:lnTo>
                  <a:lnTo>
                    <a:pt x="223661" y="13211"/>
                  </a:lnTo>
                  <a:lnTo>
                    <a:pt x="259469" y="32270"/>
                  </a:lnTo>
                  <a:lnTo>
                    <a:pt x="277812" y="60488"/>
                  </a:lnTo>
                  <a:lnTo>
                    <a:pt x="277812" y="64745"/>
                  </a:lnTo>
                  <a:lnTo>
                    <a:pt x="277812" y="69001"/>
                  </a:lnTo>
                  <a:lnTo>
                    <a:pt x="249335" y="104298"/>
                  </a:lnTo>
                  <a:lnTo>
                    <a:pt x="208494" y="121007"/>
                  </a:lnTo>
                  <a:lnTo>
                    <a:pt x="159280" y="128867"/>
                  </a:lnTo>
                  <a:lnTo>
                    <a:pt x="145730" y="129490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891" y="4798203"/>
              <a:ext cx="231454" cy="138906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654050" y="1682750"/>
            <a:ext cx="9900285" cy="3409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b="1">
                <a:solidFill>
                  <a:srgbClr val="455964"/>
                </a:solidFill>
                <a:latin typeface="Tahoma"/>
                <a:cs typeface="Tahoma"/>
              </a:rPr>
              <a:t>What</a:t>
            </a:r>
            <a:r>
              <a:rPr dirty="0" sz="2600" spc="-9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b="1">
                <a:solidFill>
                  <a:srgbClr val="455964"/>
                </a:solidFill>
                <a:latin typeface="Tahoma"/>
                <a:cs typeface="Tahoma"/>
              </a:rPr>
              <a:t>Makes</a:t>
            </a:r>
            <a:r>
              <a:rPr dirty="0" sz="2600" spc="-100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200" b="1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50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 b="1">
                <a:solidFill>
                  <a:srgbClr val="455964"/>
                </a:solidFill>
                <a:latin typeface="Tahoma"/>
                <a:cs typeface="Tahoma"/>
              </a:rPr>
              <a:t>Unique</a:t>
            </a:r>
            <a:endParaRPr sz="2600">
              <a:latin typeface="Tahoma"/>
              <a:cs typeface="Tahoma"/>
            </a:endParaRPr>
          </a:p>
          <a:p>
            <a:pPr marL="855344">
              <a:lnSpc>
                <a:spcPct val="100000"/>
              </a:lnSpc>
              <a:spcBef>
                <a:spcPts val="3030"/>
              </a:spcBef>
            </a:pPr>
            <a:r>
              <a:rPr dirty="0" sz="2600" spc="-45" b="1">
                <a:solidFill>
                  <a:srgbClr val="455964"/>
                </a:solidFill>
                <a:latin typeface="Tahoma"/>
                <a:cs typeface="Tahoma"/>
              </a:rPr>
              <a:t>Custom</a:t>
            </a:r>
            <a:r>
              <a:rPr dirty="0" sz="2600" spc="-5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35" b="1">
                <a:solidFill>
                  <a:srgbClr val="455964"/>
                </a:solidFill>
                <a:latin typeface="Tahoma"/>
                <a:cs typeface="Tahoma"/>
              </a:rPr>
              <a:t>Input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8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Add</a:t>
            </a:r>
            <a:r>
              <a:rPr dirty="0" sz="2600" spc="-6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owned</a:t>
            </a:r>
            <a:r>
              <a:rPr dirty="0" sz="2600" spc="-6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foods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(e.g.,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Maize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Flour,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455964"/>
                </a:solidFill>
                <a:latin typeface="Tahoma"/>
                <a:cs typeface="Tahoma"/>
              </a:rPr>
              <a:t>kg).</a:t>
            </a:r>
            <a:endParaRPr sz="2600">
              <a:latin typeface="Tahoma"/>
              <a:cs typeface="Tahoma"/>
            </a:endParaRPr>
          </a:p>
          <a:p>
            <a:pPr marL="855344" marR="5080">
              <a:lnSpc>
                <a:spcPct val="138200"/>
              </a:lnSpc>
              <a:spcBef>
                <a:spcPts val="35"/>
              </a:spcBef>
            </a:pPr>
            <a:r>
              <a:rPr dirty="0" sz="2600" spc="-25" b="1">
                <a:solidFill>
                  <a:srgbClr val="455964"/>
                </a:solidFill>
                <a:latin typeface="Tahoma"/>
                <a:cs typeface="Tahoma"/>
              </a:rPr>
              <a:t>Dynamic</a:t>
            </a:r>
            <a:r>
              <a:rPr dirty="0" sz="2600" spc="-7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45" b="1">
                <a:solidFill>
                  <a:srgbClr val="455964"/>
                </a:solidFill>
                <a:latin typeface="Tahoma"/>
                <a:cs typeface="Tahoma"/>
              </a:rPr>
              <a:t>Prices</a:t>
            </a:r>
            <a:r>
              <a:rPr dirty="0" sz="2600" spc="-4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Scrapes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Naivas.online</a:t>
            </a:r>
            <a:r>
              <a:rPr dirty="0" sz="2600" spc="-15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prices. </a:t>
            </a:r>
            <a:r>
              <a:rPr dirty="0" sz="2600" spc="-40" b="1">
                <a:solidFill>
                  <a:srgbClr val="455964"/>
                </a:solidFill>
                <a:latin typeface="Tahoma"/>
                <a:cs typeface="Tahoma"/>
              </a:rPr>
              <a:t>Preferences</a:t>
            </a:r>
            <a:r>
              <a:rPr dirty="0" sz="2600" spc="-4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8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Vegetarian,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allergy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exclusions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(e.g.,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55964"/>
                </a:solidFill>
                <a:latin typeface="Tahoma"/>
                <a:cs typeface="Tahoma"/>
              </a:rPr>
              <a:t>peanuts). </a:t>
            </a:r>
            <a:r>
              <a:rPr dirty="0" sz="2600" spc="-10" b="1">
                <a:solidFill>
                  <a:srgbClr val="455964"/>
                </a:solidFill>
                <a:latin typeface="Tahoma"/>
                <a:cs typeface="Tahoma"/>
              </a:rPr>
              <a:t>Visualization</a:t>
            </a:r>
            <a:r>
              <a:rPr dirty="0" sz="2600" spc="-1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7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Nutrient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contribution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chart.</a:t>
            </a:r>
            <a:endParaRPr sz="2600">
              <a:latin typeface="Tahoma"/>
              <a:cs typeface="Tahoma"/>
            </a:endParaRPr>
          </a:p>
          <a:p>
            <a:pPr marL="855344">
              <a:lnSpc>
                <a:spcPct val="100000"/>
              </a:lnSpc>
              <a:spcBef>
                <a:spcPts val="1130"/>
              </a:spcBef>
            </a:pPr>
            <a:r>
              <a:rPr dirty="0" sz="2600" spc="-65" b="1">
                <a:solidFill>
                  <a:srgbClr val="455964"/>
                </a:solidFill>
                <a:latin typeface="Tahoma"/>
                <a:cs typeface="Tahoma"/>
              </a:rPr>
              <a:t>Recipes</a:t>
            </a:r>
            <a:r>
              <a:rPr dirty="0" sz="2600" spc="-6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7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Kenyan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dishes</a:t>
            </a:r>
            <a:r>
              <a:rPr dirty="0" sz="2600" spc="-1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like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700" spc="-145" i="1">
                <a:solidFill>
                  <a:srgbClr val="455964"/>
                </a:solidFill>
                <a:latin typeface="Lucida Sans"/>
                <a:cs typeface="Lucida Sans"/>
              </a:rPr>
              <a:t>ugali</a:t>
            </a:r>
            <a:r>
              <a:rPr dirty="0" sz="2700" spc="-125" i="1">
                <a:solidFill>
                  <a:srgbClr val="455964"/>
                </a:solidFill>
                <a:latin typeface="Lucida Sans"/>
                <a:cs typeface="Lucida Sans"/>
              </a:rPr>
              <a:t> </a:t>
            </a:r>
            <a:r>
              <a:rPr dirty="0" sz="2700" spc="-245" i="1">
                <a:solidFill>
                  <a:srgbClr val="455964"/>
                </a:solidFill>
                <a:latin typeface="Lucida Sans"/>
                <a:cs typeface="Lucida Sans"/>
              </a:rPr>
              <a:t>na</a:t>
            </a:r>
            <a:r>
              <a:rPr dirty="0" sz="2700" spc="-110" i="1">
                <a:solidFill>
                  <a:srgbClr val="455964"/>
                </a:solidFill>
                <a:latin typeface="Lucida Sans"/>
                <a:cs typeface="Lucida Sans"/>
              </a:rPr>
              <a:t> </a:t>
            </a:r>
            <a:r>
              <a:rPr dirty="0" sz="2700" spc="-200" i="1">
                <a:solidFill>
                  <a:srgbClr val="455964"/>
                </a:solidFill>
                <a:latin typeface="Lucida Sans"/>
                <a:cs typeface="Lucida Sans"/>
              </a:rPr>
              <a:t>sukuma</a:t>
            </a:r>
            <a:r>
              <a:rPr dirty="0" sz="2700" spc="-110" i="1">
                <a:solidFill>
                  <a:srgbClr val="455964"/>
                </a:solidFill>
                <a:latin typeface="Lucida Sans"/>
                <a:cs typeface="Lucida Sans"/>
              </a:rPr>
              <a:t> </a:t>
            </a:r>
            <a:r>
              <a:rPr dirty="0" sz="2700" spc="-10" i="1">
                <a:solidFill>
                  <a:srgbClr val="455964"/>
                </a:solidFill>
                <a:latin typeface="Lucida Sans"/>
                <a:cs typeface="Lucida Sans"/>
              </a:rPr>
              <a:t>wiki</a:t>
            </a:r>
            <a:r>
              <a:rPr dirty="0" sz="2600" spc="-10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175"/>
              <a:t> </a:t>
            </a:r>
            <a:r>
              <a:rPr dirty="0" spc="-220"/>
              <a:t>5:</a:t>
            </a:r>
            <a:r>
              <a:rPr dirty="0" spc="-165"/>
              <a:t> </a:t>
            </a:r>
            <a:r>
              <a:rPr dirty="0" spc="-80"/>
              <a:t>Technical</a:t>
            </a:r>
            <a:r>
              <a:rPr dirty="0" spc="-204"/>
              <a:t> </a:t>
            </a:r>
            <a:r>
              <a:rPr dirty="0" spc="-45"/>
              <a:t>Highlights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429250" y="1779587"/>
            <a:ext cx="333375" cy="278130"/>
            <a:chOff x="5429250" y="1779587"/>
            <a:chExt cx="333375" cy="278130"/>
          </a:xfrm>
        </p:grpSpPr>
        <p:sp>
          <p:nvSpPr>
            <p:cNvPr id="4" name="object 4" descr=""/>
            <p:cNvSpPr/>
            <p:nvPr/>
          </p:nvSpPr>
          <p:spPr>
            <a:xfrm>
              <a:off x="5429250" y="1779587"/>
              <a:ext cx="333375" cy="278130"/>
            </a:xfrm>
            <a:custGeom>
              <a:avLst/>
              <a:gdLst/>
              <a:ahLst/>
              <a:cxnLst/>
              <a:rect l="l" t="t" r="r" b="b"/>
              <a:pathLst>
                <a:path w="333375" h="278130">
                  <a:moveTo>
                    <a:pt x="314853" y="277812"/>
                  </a:moveTo>
                  <a:lnTo>
                    <a:pt x="18520" y="277812"/>
                  </a:lnTo>
                  <a:lnTo>
                    <a:pt x="11313" y="276350"/>
                  </a:lnTo>
                  <a:lnTo>
                    <a:pt x="5426" y="272364"/>
                  </a:lnTo>
                  <a:lnTo>
                    <a:pt x="1456" y="266451"/>
                  </a:lnTo>
                  <a:lnTo>
                    <a:pt x="0" y="259207"/>
                  </a:lnTo>
                  <a:lnTo>
                    <a:pt x="21277" y="207050"/>
                  </a:lnTo>
                  <a:lnTo>
                    <a:pt x="25103" y="201094"/>
                  </a:lnTo>
                  <a:lnTo>
                    <a:pt x="30268" y="196881"/>
                  </a:lnTo>
                  <a:lnTo>
                    <a:pt x="37041" y="195283"/>
                  </a:lnTo>
                  <a:lnTo>
                    <a:pt x="46302" y="195283"/>
                  </a:lnTo>
                  <a:lnTo>
                    <a:pt x="39095" y="193822"/>
                  </a:lnTo>
                  <a:lnTo>
                    <a:pt x="33207" y="189837"/>
                  </a:lnTo>
                  <a:lnTo>
                    <a:pt x="29237" y="183926"/>
                  </a:lnTo>
                  <a:lnTo>
                    <a:pt x="27781" y="176688"/>
                  </a:lnTo>
                  <a:lnTo>
                    <a:pt x="27781" y="18594"/>
                  </a:lnTo>
                  <a:lnTo>
                    <a:pt x="29237" y="11356"/>
                  </a:lnTo>
                  <a:lnTo>
                    <a:pt x="33207" y="5446"/>
                  </a:lnTo>
                  <a:lnTo>
                    <a:pt x="39095" y="1461"/>
                  </a:lnTo>
                  <a:lnTo>
                    <a:pt x="46302" y="0"/>
                  </a:lnTo>
                  <a:lnTo>
                    <a:pt x="287072" y="0"/>
                  </a:lnTo>
                  <a:lnTo>
                    <a:pt x="294279" y="1461"/>
                  </a:lnTo>
                  <a:lnTo>
                    <a:pt x="300166" y="5446"/>
                  </a:lnTo>
                  <a:lnTo>
                    <a:pt x="304137" y="11356"/>
                  </a:lnTo>
                  <a:lnTo>
                    <a:pt x="305593" y="18594"/>
                  </a:lnTo>
                  <a:lnTo>
                    <a:pt x="305593" y="176688"/>
                  </a:lnTo>
                  <a:lnTo>
                    <a:pt x="304137" y="183926"/>
                  </a:lnTo>
                  <a:lnTo>
                    <a:pt x="300166" y="189837"/>
                  </a:lnTo>
                  <a:lnTo>
                    <a:pt x="294279" y="193822"/>
                  </a:lnTo>
                  <a:lnTo>
                    <a:pt x="287072" y="195283"/>
                  </a:lnTo>
                  <a:lnTo>
                    <a:pt x="296332" y="195283"/>
                  </a:lnTo>
                  <a:lnTo>
                    <a:pt x="333374" y="259217"/>
                  </a:lnTo>
                  <a:lnTo>
                    <a:pt x="331918" y="266455"/>
                  </a:lnTo>
                  <a:lnTo>
                    <a:pt x="327947" y="272365"/>
                  </a:lnTo>
                  <a:lnTo>
                    <a:pt x="322060" y="276350"/>
                  </a:lnTo>
                  <a:lnTo>
                    <a:pt x="314853" y="277812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29324" y="2039573"/>
              <a:ext cx="333375" cy="18415"/>
            </a:xfrm>
            <a:custGeom>
              <a:avLst/>
              <a:gdLst/>
              <a:ahLst/>
              <a:cxnLst/>
              <a:rect l="l" t="t" r="r" b="b"/>
              <a:pathLst>
                <a:path w="333375" h="18414">
                  <a:moveTo>
                    <a:pt x="314779" y="17826"/>
                  </a:moveTo>
                  <a:lnTo>
                    <a:pt x="10964" y="17826"/>
                  </a:lnTo>
                  <a:lnTo>
                    <a:pt x="4556" y="13344"/>
                  </a:lnTo>
                  <a:lnTo>
                    <a:pt x="1629" y="6936"/>
                  </a:lnTo>
                  <a:lnTo>
                    <a:pt x="0" y="0"/>
                  </a:lnTo>
                  <a:lnTo>
                    <a:pt x="333226" y="0"/>
                  </a:lnTo>
                  <a:lnTo>
                    <a:pt x="331569" y="6965"/>
                  </a:lnTo>
                  <a:lnTo>
                    <a:pt x="327583" y="12628"/>
                  </a:lnTo>
                  <a:lnTo>
                    <a:pt x="321806" y="16434"/>
                  </a:lnTo>
                  <a:lnTo>
                    <a:pt x="314779" y="17826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75552" y="1798191"/>
              <a:ext cx="241300" cy="158115"/>
            </a:xfrm>
            <a:custGeom>
              <a:avLst/>
              <a:gdLst/>
              <a:ahLst/>
              <a:cxnLst/>
              <a:rect l="l" t="t" r="r" b="b"/>
              <a:pathLst>
                <a:path w="241300" h="158114">
                  <a:moveTo>
                    <a:pt x="236631" y="158075"/>
                  </a:moveTo>
                  <a:lnTo>
                    <a:pt x="4148" y="158075"/>
                  </a:lnTo>
                  <a:lnTo>
                    <a:pt x="0" y="153917"/>
                  </a:lnTo>
                  <a:lnTo>
                    <a:pt x="0" y="4157"/>
                  </a:lnTo>
                  <a:lnTo>
                    <a:pt x="4148" y="0"/>
                  </a:lnTo>
                  <a:lnTo>
                    <a:pt x="236631" y="0"/>
                  </a:lnTo>
                  <a:lnTo>
                    <a:pt x="240770" y="4167"/>
                  </a:lnTo>
                  <a:lnTo>
                    <a:pt x="240770" y="148777"/>
                  </a:lnTo>
                  <a:lnTo>
                    <a:pt x="240770" y="153917"/>
                  </a:lnTo>
                  <a:lnTo>
                    <a:pt x="236631" y="158075"/>
                  </a:lnTo>
                  <a:close/>
                </a:path>
              </a:pathLst>
            </a:custGeom>
            <a:solidFill>
              <a:srgbClr val="5CA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57466" y="1983594"/>
              <a:ext cx="278765" cy="37465"/>
            </a:xfrm>
            <a:custGeom>
              <a:avLst/>
              <a:gdLst/>
              <a:ahLst/>
              <a:cxnLst/>
              <a:rect l="l" t="t" r="r" b="b"/>
              <a:pathLst>
                <a:path w="278764" h="37464">
                  <a:moveTo>
                    <a:pt x="81648" y="37189"/>
                  </a:moveTo>
                  <a:lnTo>
                    <a:pt x="6161" y="37189"/>
                  </a:lnTo>
                  <a:lnTo>
                    <a:pt x="0" y="33420"/>
                  </a:lnTo>
                  <a:lnTo>
                    <a:pt x="2031" y="27892"/>
                  </a:lnTo>
                  <a:lnTo>
                    <a:pt x="8399" y="9593"/>
                  </a:lnTo>
                  <a:lnTo>
                    <a:pt x="10714" y="3778"/>
                  </a:lnTo>
                  <a:lnTo>
                    <a:pt x="13992" y="0"/>
                  </a:lnTo>
                  <a:lnTo>
                    <a:pt x="263588" y="0"/>
                  </a:lnTo>
                  <a:lnTo>
                    <a:pt x="267255" y="3491"/>
                  </a:lnTo>
                  <a:lnTo>
                    <a:pt x="269468" y="7750"/>
                  </a:lnTo>
                  <a:lnTo>
                    <a:pt x="270261" y="10019"/>
                  </a:lnTo>
                  <a:lnTo>
                    <a:pt x="99558" y="10019"/>
                  </a:lnTo>
                  <a:lnTo>
                    <a:pt x="96650" y="12492"/>
                  </a:lnTo>
                  <a:lnTo>
                    <a:pt x="95521" y="16529"/>
                  </a:lnTo>
                  <a:lnTo>
                    <a:pt x="93455" y="25567"/>
                  </a:lnTo>
                  <a:lnTo>
                    <a:pt x="90140" y="36763"/>
                  </a:lnTo>
                  <a:lnTo>
                    <a:pt x="81648" y="37189"/>
                  </a:lnTo>
                  <a:close/>
                </a:path>
                <a:path w="278764" h="37464">
                  <a:moveTo>
                    <a:pt x="272366" y="37189"/>
                  </a:moveTo>
                  <a:lnTo>
                    <a:pt x="206201" y="37189"/>
                  </a:lnTo>
                  <a:lnTo>
                    <a:pt x="195922" y="37050"/>
                  </a:lnTo>
                  <a:lnTo>
                    <a:pt x="193727" y="25827"/>
                  </a:lnTo>
                  <a:lnTo>
                    <a:pt x="191227" y="17150"/>
                  </a:lnTo>
                  <a:lnTo>
                    <a:pt x="190263" y="12492"/>
                  </a:lnTo>
                  <a:lnTo>
                    <a:pt x="190236" y="12362"/>
                  </a:lnTo>
                  <a:lnTo>
                    <a:pt x="187958" y="10019"/>
                  </a:lnTo>
                  <a:lnTo>
                    <a:pt x="270261" y="10019"/>
                  </a:lnTo>
                  <a:lnTo>
                    <a:pt x="276506" y="27892"/>
                  </a:lnTo>
                  <a:lnTo>
                    <a:pt x="278534" y="32828"/>
                  </a:lnTo>
                  <a:lnTo>
                    <a:pt x="272366" y="37189"/>
                  </a:lnTo>
                  <a:close/>
                </a:path>
              </a:pathLst>
            </a:custGeom>
            <a:solidFill>
              <a:srgbClr val="AEBA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59414" y="2002763"/>
              <a:ext cx="82550" cy="27940"/>
            </a:xfrm>
            <a:custGeom>
              <a:avLst/>
              <a:gdLst/>
              <a:ahLst/>
              <a:cxnLst/>
              <a:rect l="l" t="t" r="r" b="b"/>
              <a:pathLst>
                <a:path w="82550" h="27939">
                  <a:moveTo>
                    <a:pt x="80361" y="27901"/>
                  </a:moveTo>
                  <a:lnTo>
                    <a:pt x="77037" y="27901"/>
                  </a:lnTo>
                  <a:lnTo>
                    <a:pt x="1509" y="27901"/>
                  </a:lnTo>
                  <a:lnTo>
                    <a:pt x="0" y="24725"/>
                  </a:lnTo>
                  <a:lnTo>
                    <a:pt x="1000" y="18585"/>
                  </a:lnTo>
                  <a:lnTo>
                    <a:pt x="3824" y="5046"/>
                  </a:lnTo>
                  <a:lnTo>
                    <a:pt x="4259" y="1889"/>
                  </a:lnTo>
                  <a:lnTo>
                    <a:pt x="6584" y="0"/>
                  </a:lnTo>
                  <a:lnTo>
                    <a:pt x="76611" y="0"/>
                  </a:lnTo>
                  <a:lnTo>
                    <a:pt x="78398" y="1509"/>
                  </a:lnTo>
                  <a:lnTo>
                    <a:pt x="81750" y="19724"/>
                  </a:lnTo>
                  <a:lnTo>
                    <a:pt x="82102" y="25290"/>
                  </a:lnTo>
                  <a:lnTo>
                    <a:pt x="80361" y="27901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200400"/>
            <a:ext cx="114300" cy="114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752850"/>
            <a:ext cx="114300" cy="1143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295775"/>
            <a:ext cx="114300" cy="1143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848225"/>
            <a:ext cx="114300" cy="1143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5400675"/>
            <a:ext cx="114300" cy="11430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54050" y="1682750"/>
            <a:ext cx="8726170" cy="3959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b="1">
                <a:solidFill>
                  <a:srgbClr val="455964"/>
                </a:solidFill>
                <a:latin typeface="Tahoma"/>
                <a:cs typeface="Tahoma"/>
              </a:rPr>
              <a:t>Built</a:t>
            </a:r>
            <a:r>
              <a:rPr dirty="0" sz="2600" spc="-6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20" b="1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90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0" b="1">
                <a:solidFill>
                  <a:srgbClr val="455964"/>
                </a:solidFill>
                <a:latin typeface="Tahoma"/>
                <a:cs typeface="Tahoma"/>
              </a:rPr>
              <a:t>Cutting-</a:t>
            </a:r>
            <a:r>
              <a:rPr dirty="0" sz="2600" spc="-95" b="1">
                <a:solidFill>
                  <a:srgbClr val="455964"/>
                </a:solidFill>
                <a:latin typeface="Tahoma"/>
                <a:cs typeface="Tahoma"/>
              </a:rPr>
              <a:t>Edge</a:t>
            </a:r>
            <a:r>
              <a:rPr dirty="0" sz="2600" spc="-70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20" b="1">
                <a:solidFill>
                  <a:srgbClr val="455964"/>
                </a:solidFill>
                <a:latin typeface="Tahoma"/>
                <a:cs typeface="Tahoma"/>
              </a:rPr>
              <a:t>Tech</a:t>
            </a:r>
            <a:endParaRPr sz="26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3030"/>
              </a:spcBef>
            </a:pPr>
            <a:r>
              <a:rPr dirty="0" sz="2600" spc="-45" b="1">
                <a:solidFill>
                  <a:srgbClr val="455964"/>
                </a:solidFill>
                <a:latin typeface="Tahoma"/>
                <a:cs typeface="Tahoma"/>
              </a:rPr>
              <a:t>Python</a:t>
            </a:r>
            <a:r>
              <a:rPr dirty="0" sz="2600" spc="-4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Scalable</a:t>
            </a:r>
            <a:r>
              <a:rPr dirty="0" sz="2600" spc="-1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core</a:t>
            </a:r>
            <a:r>
              <a:rPr dirty="0" sz="2600" spc="-1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55964"/>
                </a:solidFill>
                <a:latin typeface="Tahoma"/>
                <a:cs typeface="Tahoma"/>
              </a:rPr>
              <a:t>logic.</a:t>
            </a:r>
            <a:endParaRPr sz="26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z="2600" spc="-70" b="1">
                <a:solidFill>
                  <a:srgbClr val="455964"/>
                </a:solidFill>
                <a:latin typeface="Tahoma"/>
                <a:cs typeface="Tahoma"/>
              </a:rPr>
              <a:t>PuLP</a:t>
            </a:r>
            <a:r>
              <a:rPr dirty="0" sz="2600" spc="-7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7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AI-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driven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optimization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(linear</a:t>
            </a:r>
            <a:r>
              <a:rPr dirty="0" sz="2600" spc="-9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55964"/>
                </a:solidFill>
                <a:latin typeface="Tahoma"/>
                <a:cs typeface="Tahoma"/>
              </a:rPr>
              <a:t>programming).</a:t>
            </a:r>
            <a:endParaRPr sz="26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z="2600" spc="-35" b="1">
                <a:solidFill>
                  <a:srgbClr val="455964"/>
                </a:solidFill>
                <a:latin typeface="Tahoma"/>
                <a:cs typeface="Tahoma"/>
              </a:rPr>
              <a:t>Streamlit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User-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friendly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web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455964"/>
                </a:solidFill>
                <a:latin typeface="Tahoma"/>
                <a:cs typeface="Tahoma"/>
              </a:rPr>
              <a:t>UI.</a:t>
            </a:r>
            <a:endParaRPr sz="2600">
              <a:latin typeface="Tahoma"/>
              <a:cs typeface="Tahoma"/>
            </a:endParaRPr>
          </a:p>
          <a:p>
            <a:pPr marL="393700" marR="5080">
              <a:lnSpc>
                <a:spcPts val="4350"/>
              </a:lnSpc>
              <a:spcBef>
                <a:spcPts val="75"/>
              </a:spcBef>
            </a:pPr>
            <a:r>
              <a:rPr dirty="0" sz="2600" spc="-105" b="1">
                <a:solidFill>
                  <a:srgbClr val="455964"/>
                </a:solidFill>
                <a:latin typeface="Tahoma"/>
                <a:cs typeface="Tahoma"/>
              </a:rPr>
              <a:t>Pandas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7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Data</a:t>
            </a:r>
            <a:r>
              <a:rPr dirty="0" sz="2600" spc="-6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processing</a:t>
            </a:r>
            <a:r>
              <a:rPr dirty="0" sz="2600" spc="-7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r>
              <a:rPr dirty="0" sz="2600" spc="-9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foods/nutrients. </a:t>
            </a:r>
            <a:r>
              <a:rPr dirty="0" sz="2600" spc="-95" b="1">
                <a:solidFill>
                  <a:srgbClr val="455964"/>
                </a:solidFill>
                <a:latin typeface="Tahoma"/>
                <a:cs typeface="Tahoma"/>
              </a:rPr>
              <a:t>APIs/Scraping</a:t>
            </a:r>
            <a:r>
              <a:rPr dirty="0" sz="2600" spc="-9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Naivas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r>
              <a:rPr dirty="0" sz="2600" spc="-1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prices,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455964"/>
                </a:solidFill>
                <a:latin typeface="Tahoma"/>
                <a:cs typeface="Tahoma"/>
              </a:rPr>
              <a:t>USDA</a:t>
            </a:r>
            <a:r>
              <a:rPr dirty="0" sz="2600" spc="-7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r>
              <a:rPr dirty="0" sz="2600" spc="-1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nutrients. </a:t>
            </a:r>
            <a:r>
              <a:rPr dirty="0" sz="2600" spc="-50" b="1">
                <a:solidFill>
                  <a:srgbClr val="455964"/>
                </a:solidFill>
                <a:latin typeface="Tahoma"/>
                <a:cs typeface="Tahoma"/>
              </a:rPr>
              <a:t>Deployed</a:t>
            </a:r>
            <a:r>
              <a:rPr dirty="0" sz="2600" spc="-5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7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Free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on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Streamlit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Community</a:t>
            </a:r>
            <a:r>
              <a:rPr dirty="0" sz="2600" spc="-7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Cloud.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77862"/>
            <a:ext cx="5140325" cy="625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195"/>
              <a:t> </a:t>
            </a:r>
            <a:r>
              <a:rPr dirty="0" spc="-220"/>
              <a:t>6:</a:t>
            </a:r>
            <a:r>
              <a:rPr dirty="0" spc="-170"/>
              <a:t> </a:t>
            </a:r>
            <a:r>
              <a:rPr dirty="0" spc="-80"/>
              <a:t>SDG</a:t>
            </a:r>
            <a:r>
              <a:rPr dirty="0" spc="-165"/>
              <a:t> </a:t>
            </a:r>
            <a:r>
              <a:rPr dirty="0" spc="-229"/>
              <a:t>2</a:t>
            </a:r>
            <a:r>
              <a:rPr dirty="0" spc="-165"/>
              <a:t> </a:t>
            </a:r>
            <a:r>
              <a:rPr dirty="0" spc="-114"/>
              <a:t>Impact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91050" y="1724025"/>
            <a:ext cx="333375" cy="333375"/>
            <a:chOff x="4591050" y="1724025"/>
            <a:chExt cx="333375" cy="333375"/>
          </a:xfrm>
        </p:grpSpPr>
        <p:sp>
          <p:nvSpPr>
            <p:cNvPr id="4" name="object 4" descr=""/>
            <p:cNvSpPr/>
            <p:nvPr/>
          </p:nvSpPr>
          <p:spPr>
            <a:xfrm>
              <a:off x="4591050" y="1724025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26175" y="328377"/>
                  </a:lnTo>
                  <a:lnTo>
                    <a:pt x="88110" y="313693"/>
                  </a:lnTo>
                  <a:lnTo>
                    <a:pt x="54753" y="290201"/>
                  </a:lnTo>
                  <a:lnTo>
                    <a:pt x="28091" y="259294"/>
                  </a:lnTo>
                  <a:lnTo>
                    <a:pt x="9739" y="222833"/>
                  </a:lnTo>
                  <a:lnTo>
                    <a:pt x="800" y="183025"/>
                  </a:lnTo>
                  <a:lnTo>
                    <a:pt x="0" y="166687"/>
                  </a:lnTo>
                  <a:lnTo>
                    <a:pt x="200" y="158498"/>
                  </a:lnTo>
                  <a:lnTo>
                    <a:pt x="7175" y="118299"/>
                  </a:lnTo>
                  <a:lnTo>
                    <a:pt x="23708" y="81000"/>
                  </a:lnTo>
                  <a:lnTo>
                    <a:pt x="48821" y="48821"/>
                  </a:lnTo>
                  <a:lnTo>
                    <a:pt x="81000" y="23708"/>
                  </a:lnTo>
                  <a:lnTo>
                    <a:pt x="118299" y="7175"/>
                  </a:lnTo>
                  <a:lnTo>
                    <a:pt x="158498" y="200"/>
                  </a:lnTo>
                  <a:lnTo>
                    <a:pt x="166687" y="0"/>
                  </a:lnTo>
                  <a:lnTo>
                    <a:pt x="174876" y="200"/>
                  </a:lnTo>
                  <a:lnTo>
                    <a:pt x="215074" y="7175"/>
                  </a:lnTo>
                  <a:lnTo>
                    <a:pt x="252373" y="23708"/>
                  </a:lnTo>
                  <a:lnTo>
                    <a:pt x="284552" y="48821"/>
                  </a:lnTo>
                  <a:lnTo>
                    <a:pt x="309665" y="81000"/>
                  </a:lnTo>
                  <a:lnTo>
                    <a:pt x="326198" y="118299"/>
                  </a:lnTo>
                  <a:lnTo>
                    <a:pt x="333174" y="158498"/>
                  </a:lnTo>
                  <a:lnTo>
                    <a:pt x="333374" y="166687"/>
                  </a:lnTo>
                  <a:lnTo>
                    <a:pt x="333174" y="174876"/>
                  </a:lnTo>
                  <a:lnTo>
                    <a:pt x="326198" y="215074"/>
                  </a:lnTo>
                  <a:lnTo>
                    <a:pt x="309665" y="252373"/>
                  </a:lnTo>
                  <a:lnTo>
                    <a:pt x="284552" y="284552"/>
                  </a:lnTo>
                  <a:lnTo>
                    <a:pt x="252373" y="309665"/>
                  </a:lnTo>
                  <a:lnTo>
                    <a:pt x="215074" y="326198"/>
                  </a:lnTo>
                  <a:lnTo>
                    <a:pt x="174876" y="333174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87C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60842" y="1740286"/>
              <a:ext cx="260985" cy="278765"/>
            </a:xfrm>
            <a:custGeom>
              <a:avLst/>
              <a:gdLst/>
              <a:ahLst/>
              <a:cxnLst/>
              <a:rect l="l" t="t" r="r" b="b"/>
              <a:pathLst>
                <a:path w="260985" h="278764">
                  <a:moveTo>
                    <a:pt x="186293" y="11323"/>
                  </a:moveTo>
                  <a:lnTo>
                    <a:pt x="147874" y="11323"/>
                  </a:lnTo>
                  <a:lnTo>
                    <a:pt x="154831" y="8621"/>
                  </a:lnTo>
                  <a:lnTo>
                    <a:pt x="168348" y="0"/>
                  </a:lnTo>
                  <a:lnTo>
                    <a:pt x="186293" y="11323"/>
                  </a:lnTo>
                  <a:close/>
                </a:path>
                <a:path w="260985" h="278764">
                  <a:moveTo>
                    <a:pt x="84745" y="35828"/>
                  </a:moveTo>
                  <a:lnTo>
                    <a:pt x="74815" y="33853"/>
                  </a:lnTo>
                  <a:lnTo>
                    <a:pt x="72157" y="27864"/>
                  </a:lnTo>
                  <a:lnTo>
                    <a:pt x="75792" y="19055"/>
                  </a:lnTo>
                  <a:lnTo>
                    <a:pt x="84745" y="8621"/>
                  </a:lnTo>
                  <a:lnTo>
                    <a:pt x="97333" y="2148"/>
                  </a:lnTo>
                  <a:lnTo>
                    <a:pt x="111658" y="2403"/>
                  </a:lnTo>
                  <a:lnTo>
                    <a:pt x="126417" y="6345"/>
                  </a:lnTo>
                  <a:lnTo>
                    <a:pt x="140307" y="10936"/>
                  </a:lnTo>
                  <a:lnTo>
                    <a:pt x="147874" y="11323"/>
                  </a:lnTo>
                  <a:lnTo>
                    <a:pt x="186293" y="11323"/>
                  </a:lnTo>
                  <a:lnTo>
                    <a:pt x="201003" y="20605"/>
                  </a:lnTo>
                  <a:lnTo>
                    <a:pt x="117627" y="20605"/>
                  </a:lnTo>
                  <a:lnTo>
                    <a:pt x="108475" y="25482"/>
                  </a:lnTo>
                  <a:lnTo>
                    <a:pt x="97586" y="32203"/>
                  </a:lnTo>
                  <a:lnTo>
                    <a:pt x="84745" y="35828"/>
                  </a:lnTo>
                  <a:close/>
                </a:path>
                <a:path w="260985" h="278764">
                  <a:moveTo>
                    <a:pt x="49314" y="101970"/>
                  </a:moveTo>
                  <a:lnTo>
                    <a:pt x="40758" y="99493"/>
                  </a:lnTo>
                  <a:lnTo>
                    <a:pt x="31152" y="94809"/>
                  </a:lnTo>
                  <a:lnTo>
                    <a:pt x="22958" y="90667"/>
                  </a:lnTo>
                  <a:lnTo>
                    <a:pt x="19757" y="86308"/>
                  </a:lnTo>
                  <a:lnTo>
                    <a:pt x="25126" y="80972"/>
                  </a:lnTo>
                  <a:lnTo>
                    <a:pt x="35525" y="76073"/>
                  </a:lnTo>
                  <a:lnTo>
                    <a:pt x="43647" y="72586"/>
                  </a:lnTo>
                  <a:lnTo>
                    <a:pt x="47429" y="69097"/>
                  </a:lnTo>
                  <a:lnTo>
                    <a:pt x="44805" y="64193"/>
                  </a:lnTo>
                  <a:lnTo>
                    <a:pt x="43019" y="61796"/>
                  </a:lnTo>
                  <a:lnTo>
                    <a:pt x="40431" y="58226"/>
                  </a:lnTo>
                  <a:lnTo>
                    <a:pt x="40372" y="56664"/>
                  </a:lnTo>
                  <a:lnTo>
                    <a:pt x="40245" y="53335"/>
                  </a:lnTo>
                  <a:lnTo>
                    <a:pt x="44072" y="49863"/>
                  </a:lnTo>
                  <a:lnTo>
                    <a:pt x="51750" y="48561"/>
                  </a:lnTo>
                  <a:lnTo>
                    <a:pt x="63165" y="47972"/>
                  </a:lnTo>
                  <a:lnTo>
                    <a:pt x="77511" y="46459"/>
                  </a:lnTo>
                  <a:lnTo>
                    <a:pt x="110211" y="42190"/>
                  </a:lnTo>
                  <a:lnTo>
                    <a:pt x="123139" y="39198"/>
                  </a:lnTo>
                  <a:lnTo>
                    <a:pt x="129452" y="34740"/>
                  </a:lnTo>
                  <a:lnTo>
                    <a:pt x="129906" y="29087"/>
                  </a:lnTo>
                  <a:lnTo>
                    <a:pt x="125259" y="22512"/>
                  </a:lnTo>
                  <a:lnTo>
                    <a:pt x="117627" y="20605"/>
                  </a:lnTo>
                  <a:lnTo>
                    <a:pt x="201003" y="20605"/>
                  </a:lnTo>
                  <a:lnTo>
                    <a:pt x="201730" y="21063"/>
                  </a:lnTo>
                  <a:lnTo>
                    <a:pt x="229112" y="49195"/>
                  </a:lnTo>
                  <a:lnTo>
                    <a:pt x="233542" y="56664"/>
                  </a:lnTo>
                  <a:lnTo>
                    <a:pt x="138557" y="56664"/>
                  </a:lnTo>
                  <a:lnTo>
                    <a:pt x="132240" y="58226"/>
                  </a:lnTo>
                  <a:lnTo>
                    <a:pt x="126190" y="61796"/>
                  </a:lnTo>
                  <a:lnTo>
                    <a:pt x="125605" y="62452"/>
                  </a:lnTo>
                  <a:lnTo>
                    <a:pt x="104331" y="62452"/>
                  </a:lnTo>
                  <a:lnTo>
                    <a:pt x="67382" y="86177"/>
                  </a:lnTo>
                  <a:lnTo>
                    <a:pt x="62732" y="94118"/>
                  </a:lnTo>
                  <a:lnTo>
                    <a:pt x="56674" y="99780"/>
                  </a:lnTo>
                  <a:lnTo>
                    <a:pt x="49314" y="101970"/>
                  </a:lnTo>
                  <a:close/>
                </a:path>
                <a:path w="260985" h="278764">
                  <a:moveTo>
                    <a:pt x="147032" y="118554"/>
                  </a:moveTo>
                  <a:lnTo>
                    <a:pt x="106743" y="118554"/>
                  </a:lnTo>
                  <a:lnTo>
                    <a:pt x="119283" y="118005"/>
                  </a:lnTo>
                  <a:lnTo>
                    <a:pt x="132393" y="115264"/>
                  </a:lnTo>
                  <a:lnTo>
                    <a:pt x="143771" y="111069"/>
                  </a:lnTo>
                  <a:lnTo>
                    <a:pt x="150017" y="104994"/>
                  </a:lnTo>
                  <a:lnTo>
                    <a:pt x="149916" y="97616"/>
                  </a:lnTo>
                  <a:lnTo>
                    <a:pt x="145150" y="90887"/>
                  </a:lnTo>
                  <a:lnTo>
                    <a:pt x="137400" y="86760"/>
                  </a:lnTo>
                  <a:lnTo>
                    <a:pt x="132299" y="84269"/>
                  </a:lnTo>
                  <a:lnTo>
                    <a:pt x="133059" y="81182"/>
                  </a:lnTo>
                  <a:lnTo>
                    <a:pt x="137725" y="77555"/>
                  </a:lnTo>
                  <a:lnTo>
                    <a:pt x="144345" y="73444"/>
                  </a:lnTo>
                  <a:lnTo>
                    <a:pt x="148485" y="68303"/>
                  </a:lnTo>
                  <a:lnTo>
                    <a:pt x="148101" y="64193"/>
                  </a:lnTo>
                  <a:lnTo>
                    <a:pt x="148064" y="63796"/>
                  </a:lnTo>
                  <a:lnTo>
                    <a:pt x="147959" y="62672"/>
                  </a:lnTo>
                  <a:lnTo>
                    <a:pt x="144160" y="58226"/>
                  </a:lnTo>
                  <a:lnTo>
                    <a:pt x="138557" y="56664"/>
                  </a:lnTo>
                  <a:lnTo>
                    <a:pt x="233542" y="56664"/>
                  </a:lnTo>
                  <a:lnTo>
                    <a:pt x="249261" y="83169"/>
                  </a:lnTo>
                  <a:lnTo>
                    <a:pt x="256833" y="108180"/>
                  </a:lnTo>
                  <a:lnTo>
                    <a:pt x="201074" y="108180"/>
                  </a:lnTo>
                  <a:lnTo>
                    <a:pt x="193912" y="108441"/>
                  </a:lnTo>
                  <a:lnTo>
                    <a:pt x="187379" y="111069"/>
                  </a:lnTo>
                  <a:lnTo>
                    <a:pt x="186594" y="111634"/>
                  </a:lnTo>
                  <a:lnTo>
                    <a:pt x="182192" y="115264"/>
                  </a:lnTo>
                  <a:lnTo>
                    <a:pt x="180999" y="118005"/>
                  </a:lnTo>
                  <a:lnTo>
                    <a:pt x="147243" y="118005"/>
                  </a:lnTo>
                  <a:lnTo>
                    <a:pt x="147032" y="118554"/>
                  </a:lnTo>
                  <a:close/>
                </a:path>
                <a:path w="260985" h="278764">
                  <a:moveTo>
                    <a:pt x="110202" y="85010"/>
                  </a:moveTo>
                  <a:lnTo>
                    <a:pt x="113577" y="69321"/>
                  </a:lnTo>
                  <a:lnTo>
                    <a:pt x="113684" y="64193"/>
                  </a:lnTo>
                  <a:lnTo>
                    <a:pt x="104331" y="62452"/>
                  </a:lnTo>
                  <a:lnTo>
                    <a:pt x="125605" y="62452"/>
                  </a:lnTo>
                  <a:lnTo>
                    <a:pt x="121550" y="66996"/>
                  </a:lnTo>
                  <a:lnTo>
                    <a:pt x="119462" y="73444"/>
                  </a:lnTo>
                  <a:lnTo>
                    <a:pt x="118995" y="80972"/>
                  </a:lnTo>
                  <a:lnTo>
                    <a:pt x="118888" y="82704"/>
                  </a:lnTo>
                  <a:lnTo>
                    <a:pt x="110202" y="85010"/>
                  </a:lnTo>
                  <a:close/>
                </a:path>
                <a:path w="260985" h="278764">
                  <a:moveTo>
                    <a:pt x="11236" y="192097"/>
                  </a:moveTo>
                  <a:lnTo>
                    <a:pt x="4309" y="188319"/>
                  </a:lnTo>
                  <a:lnTo>
                    <a:pt x="960" y="179221"/>
                  </a:lnTo>
                  <a:lnTo>
                    <a:pt x="0" y="166823"/>
                  </a:lnTo>
                  <a:lnTo>
                    <a:pt x="102" y="160915"/>
                  </a:lnTo>
                  <a:lnTo>
                    <a:pt x="184" y="156204"/>
                  </a:lnTo>
                  <a:lnTo>
                    <a:pt x="29867" y="122737"/>
                  </a:lnTo>
                  <a:lnTo>
                    <a:pt x="46546" y="115829"/>
                  </a:lnTo>
                  <a:lnTo>
                    <a:pt x="50018" y="111634"/>
                  </a:lnTo>
                  <a:lnTo>
                    <a:pt x="56380" y="107587"/>
                  </a:lnTo>
                  <a:lnTo>
                    <a:pt x="63930" y="106504"/>
                  </a:lnTo>
                  <a:lnTo>
                    <a:pt x="75024" y="108441"/>
                  </a:lnTo>
                  <a:lnTo>
                    <a:pt x="87064" y="112147"/>
                  </a:lnTo>
                  <a:lnTo>
                    <a:pt x="96895" y="116273"/>
                  </a:lnTo>
                  <a:lnTo>
                    <a:pt x="106743" y="118554"/>
                  </a:lnTo>
                  <a:lnTo>
                    <a:pt x="147032" y="118554"/>
                  </a:lnTo>
                  <a:lnTo>
                    <a:pt x="145426" y="122737"/>
                  </a:lnTo>
                  <a:lnTo>
                    <a:pt x="145341" y="122961"/>
                  </a:lnTo>
                  <a:lnTo>
                    <a:pt x="149349" y="132474"/>
                  </a:lnTo>
                  <a:lnTo>
                    <a:pt x="155634" y="143724"/>
                  </a:lnTo>
                  <a:lnTo>
                    <a:pt x="160560" y="153889"/>
                  </a:lnTo>
                  <a:lnTo>
                    <a:pt x="165557" y="160915"/>
                  </a:lnTo>
                  <a:lnTo>
                    <a:pt x="173213" y="164957"/>
                  </a:lnTo>
                  <a:lnTo>
                    <a:pt x="181631" y="166502"/>
                  </a:lnTo>
                  <a:lnTo>
                    <a:pt x="190607" y="166502"/>
                  </a:lnTo>
                  <a:lnTo>
                    <a:pt x="191778" y="166823"/>
                  </a:lnTo>
                  <a:lnTo>
                    <a:pt x="189644" y="170595"/>
                  </a:lnTo>
                  <a:lnTo>
                    <a:pt x="187826" y="172417"/>
                  </a:lnTo>
                  <a:lnTo>
                    <a:pt x="77143" y="172417"/>
                  </a:lnTo>
                  <a:lnTo>
                    <a:pt x="69574" y="173104"/>
                  </a:lnTo>
                  <a:lnTo>
                    <a:pt x="62168" y="177049"/>
                  </a:lnTo>
                  <a:lnTo>
                    <a:pt x="52012" y="182657"/>
                  </a:lnTo>
                  <a:lnTo>
                    <a:pt x="37785" y="187612"/>
                  </a:lnTo>
                  <a:lnTo>
                    <a:pt x="23017" y="191047"/>
                  </a:lnTo>
                  <a:lnTo>
                    <a:pt x="11236" y="192097"/>
                  </a:lnTo>
                  <a:close/>
                </a:path>
                <a:path w="260985" h="278764">
                  <a:moveTo>
                    <a:pt x="251203" y="153315"/>
                  </a:moveTo>
                  <a:lnTo>
                    <a:pt x="250948" y="153315"/>
                  </a:lnTo>
                  <a:lnTo>
                    <a:pt x="248317" y="152176"/>
                  </a:lnTo>
                  <a:lnTo>
                    <a:pt x="245061" y="147536"/>
                  </a:lnTo>
                  <a:lnTo>
                    <a:pt x="240462" y="140725"/>
                  </a:lnTo>
                  <a:lnTo>
                    <a:pt x="234498" y="133212"/>
                  </a:lnTo>
                  <a:lnTo>
                    <a:pt x="223068" y="119755"/>
                  </a:lnTo>
                  <a:lnTo>
                    <a:pt x="217280" y="112810"/>
                  </a:lnTo>
                  <a:lnTo>
                    <a:pt x="210335" y="109920"/>
                  </a:lnTo>
                  <a:lnTo>
                    <a:pt x="201074" y="108180"/>
                  </a:lnTo>
                  <a:lnTo>
                    <a:pt x="256833" y="108180"/>
                  </a:lnTo>
                  <a:lnTo>
                    <a:pt x="260943" y="121755"/>
                  </a:lnTo>
                  <a:lnTo>
                    <a:pt x="259063" y="127432"/>
                  </a:lnTo>
                  <a:lnTo>
                    <a:pt x="257111" y="132474"/>
                  </a:lnTo>
                  <a:lnTo>
                    <a:pt x="257016" y="132720"/>
                  </a:lnTo>
                  <a:lnTo>
                    <a:pt x="255479" y="142332"/>
                  </a:lnTo>
                  <a:lnTo>
                    <a:pt x="253526" y="150387"/>
                  </a:lnTo>
                  <a:lnTo>
                    <a:pt x="251203" y="153315"/>
                  </a:lnTo>
                  <a:close/>
                </a:path>
                <a:path w="260985" h="278764">
                  <a:moveTo>
                    <a:pt x="183127" y="156204"/>
                  </a:moveTo>
                  <a:lnTo>
                    <a:pt x="176182" y="153889"/>
                  </a:lnTo>
                  <a:lnTo>
                    <a:pt x="171552" y="145212"/>
                  </a:lnTo>
                  <a:lnTo>
                    <a:pt x="168079" y="138044"/>
                  </a:lnTo>
                  <a:lnTo>
                    <a:pt x="164497" y="131564"/>
                  </a:lnTo>
                  <a:lnTo>
                    <a:pt x="160160" y="125534"/>
                  </a:lnTo>
                  <a:lnTo>
                    <a:pt x="159290" y="124376"/>
                  </a:lnTo>
                  <a:lnTo>
                    <a:pt x="153425" y="119151"/>
                  </a:lnTo>
                  <a:lnTo>
                    <a:pt x="147243" y="118005"/>
                  </a:lnTo>
                  <a:lnTo>
                    <a:pt x="180999" y="118005"/>
                  </a:lnTo>
                  <a:lnTo>
                    <a:pt x="180238" y="119755"/>
                  </a:lnTo>
                  <a:lnTo>
                    <a:pt x="180238" y="125534"/>
                  </a:lnTo>
                  <a:lnTo>
                    <a:pt x="192388" y="126691"/>
                  </a:lnTo>
                  <a:lnTo>
                    <a:pt x="211640" y="126691"/>
                  </a:lnTo>
                  <a:lnTo>
                    <a:pt x="214381" y="135368"/>
                  </a:lnTo>
                  <a:lnTo>
                    <a:pt x="209751" y="138044"/>
                  </a:lnTo>
                  <a:lnTo>
                    <a:pt x="204615" y="142332"/>
                  </a:lnTo>
                  <a:lnTo>
                    <a:pt x="197307" y="148992"/>
                  </a:lnTo>
                  <a:lnTo>
                    <a:pt x="189566" y="154718"/>
                  </a:lnTo>
                  <a:lnTo>
                    <a:pt x="183127" y="156204"/>
                  </a:lnTo>
                  <a:close/>
                </a:path>
                <a:path w="260985" h="278764">
                  <a:moveTo>
                    <a:pt x="211640" y="126691"/>
                  </a:moveTo>
                  <a:lnTo>
                    <a:pt x="192388" y="126691"/>
                  </a:lnTo>
                  <a:lnTo>
                    <a:pt x="210909" y="124376"/>
                  </a:lnTo>
                  <a:lnTo>
                    <a:pt x="211640" y="126691"/>
                  </a:lnTo>
                  <a:close/>
                </a:path>
                <a:path w="260985" h="278764">
                  <a:moveTo>
                    <a:pt x="190607" y="166502"/>
                  </a:moveTo>
                  <a:lnTo>
                    <a:pt x="181631" y="166502"/>
                  </a:lnTo>
                  <a:lnTo>
                    <a:pt x="188915" y="166039"/>
                  </a:lnTo>
                  <a:lnTo>
                    <a:pt x="190607" y="166502"/>
                  </a:lnTo>
                  <a:close/>
                </a:path>
                <a:path w="260985" h="278764">
                  <a:moveTo>
                    <a:pt x="112521" y="278616"/>
                  </a:moveTo>
                  <a:lnTo>
                    <a:pt x="107819" y="274638"/>
                  </a:lnTo>
                  <a:lnTo>
                    <a:pt x="106155" y="268486"/>
                  </a:lnTo>
                  <a:lnTo>
                    <a:pt x="105240" y="262190"/>
                  </a:lnTo>
                  <a:lnTo>
                    <a:pt x="102741" y="255895"/>
                  </a:lnTo>
                  <a:lnTo>
                    <a:pt x="99025" y="248950"/>
                  </a:lnTo>
                  <a:lnTo>
                    <a:pt x="94459" y="240705"/>
                  </a:lnTo>
                  <a:lnTo>
                    <a:pt x="89723" y="232379"/>
                  </a:lnTo>
                  <a:lnTo>
                    <a:pt x="85937" y="224865"/>
                  </a:lnTo>
                  <a:lnTo>
                    <a:pt x="84127" y="217025"/>
                  </a:lnTo>
                  <a:lnTo>
                    <a:pt x="85230" y="208416"/>
                  </a:lnTo>
                  <a:lnTo>
                    <a:pt x="85319" y="207720"/>
                  </a:lnTo>
                  <a:lnTo>
                    <a:pt x="88047" y="198739"/>
                  </a:lnTo>
                  <a:lnTo>
                    <a:pt x="89742" y="192097"/>
                  </a:lnTo>
                  <a:lnTo>
                    <a:pt x="89832" y="191047"/>
                  </a:lnTo>
                  <a:lnTo>
                    <a:pt x="89940" y="188319"/>
                  </a:lnTo>
                  <a:lnTo>
                    <a:pt x="90033" y="185986"/>
                  </a:lnTo>
                  <a:lnTo>
                    <a:pt x="88200" y="179929"/>
                  </a:lnTo>
                  <a:lnTo>
                    <a:pt x="83735" y="174768"/>
                  </a:lnTo>
                  <a:lnTo>
                    <a:pt x="77143" y="172417"/>
                  </a:lnTo>
                  <a:lnTo>
                    <a:pt x="187826" y="172417"/>
                  </a:lnTo>
                  <a:lnTo>
                    <a:pt x="184688" y="175561"/>
                  </a:lnTo>
                  <a:lnTo>
                    <a:pt x="179081" y="179929"/>
                  </a:lnTo>
                  <a:lnTo>
                    <a:pt x="174251" y="186386"/>
                  </a:lnTo>
                  <a:lnTo>
                    <a:pt x="169965" y="196858"/>
                  </a:lnTo>
                  <a:lnTo>
                    <a:pt x="165895" y="208416"/>
                  </a:lnTo>
                  <a:lnTo>
                    <a:pt x="161717" y="218128"/>
                  </a:lnTo>
                  <a:lnTo>
                    <a:pt x="139416" y="258415"/>
                  </a:lnTo>
                  <a:lnTo>
                    <a:pt x="119829" y="278252"/>
                  </a:lnTo>
                  <a:lnTo>
                    <a:pt x="112521" y="278616"/>
                  </a:lnTo>
                  <a:close/>
                </a:path>
              </a:pathLst>
            </a:custGeom>
            <a:solidFill>
              <a:srgbClr val="5C903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692" y="2517262"/>
            <a:ext cx="332865" cy="31246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200400"/>
            <a:ext cx="114300" cy="1143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738" y="3060253"/>
            <a:ext cx="327568" cy="3214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752850"/>
            <a:ext cx="114300" cy="11430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150672" y="3609959"/>
            <a:ext cx="203835" cy="333375"/>
            <a:chOff x="1150672" y="3609959"/>
            <a:chExt cx="203835" cy="333375"/>
          </a:xfrm>
        </p:grpSpPr>
        <p:sp>
          <p:nvSpPr>
            <p:cNvPr id="12" name="object 12" descr=""/>
            <p:cNvSpPr/>
            <p:nvPr/>
          </p:nvSpPr>
          <p:spPr>
            <a:xfrm>
              <a:off x="1150672" y="3609959"/>
              <a:ext cx="203835" cy="333375"/>
            </a:xfrm>
            <a:custGeom>
              <a:avLst/>
              <a:gdLst/>
              <a:ahLst/>
              <a:cxnLst/>
              <a:rect l="l" t="t" r="r" b="b"/>
              <a:pathLst>
                <a:path w="203834" h="333375">
                  <a:moveTo>
                    <a:pt x="166687" y="333374"/>
                  </a:moveTo>
                  <a:lnTo>
                    <a:pt x="37041" y="333374"/>
                  </a:lnTo>
                  <a:lnTo>
                    <a:pt x="15626" y="332795"/>
                  </a:lnTo>
                  <a:lnTo>
                    <a:pt x="4630" y="328744"/>
                  </a:lnTo>
                  <a:lnTo>
                    <a:pt x="578" y="317747"/>
                  </a:lnTo>
                  <a:lnTo>
                    <a:pt x="0" y="296332"/>
                  </a:lnTo>
                  <a:lnTo>
                    <a:pt x="0" y="37041"/>
                  </a:lnTo>
                  <a:lnTo>
                    <a:pt x="578" y="15626"/>
                  </a:lnTo>
                  <a:lnTo>
                    <a:pt x="4630" y="4630"/>
                  </a:lnTo>
                  <a:lnTo>
                    <a:pt x="15626" y="578"/>
                  </a:lnTo>
                  <a:lnTo>
                    <a:pt x="37041" y="0"/>
                  </a:lnTo>
                  <a:lnTo>
                    <a:pt x="166687" y="0"/>
                  </a:lnTo>
                  <a:lnTo>
                    <a:pt x="188101" y="578"/>
                  </a:lnTo>
                  <a:lnTo>
                    <a:pt x="199098" y="4630"/>
                  </a:lnTo>
                  <a:lnTo>
                    <a:pt x="203150" y="15626"/>
                  </a:lnTo>
                  <a:lnTo>
                    <a:pt x="203728" y="37041"/>
                  </a:lnTo>
                  <a:lnTo>
                    <a:pt x="203728" y="296332"/>
                  </a:lnTo>
                  <a:lnTo>
                    <a:pt x="203150" y="317747"/>
                  </a:lnTo>
                  <a:lnTo>
                    <a:pt x="199098" y="328744"/>
                  </a:lnTo>
                  <a:lnTo>
                    <a:pt x="188101" y="332795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313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69193" y="3656261"/>
              <a:ext cx="167005" cy="241300"/>
            </a:xfrm>
            <a:custGeom>
              <a:avLst/>
              <a:gdLst/>
              <a:ahLst/>
              <a:cxnLst/>
              <a:rect l="l" t="t" r="r" b="b"/>
              <a:pathLst>
                <a:path w="167005" h="241300">
                  <a:moveTo>
                    <a:pt x="166687" y="240770"/>
                  </a:moveTo>
                  <a:lnTo>
                    <a:pt x="0" y="240770"/>
                  </a:lnTo>
                  <a:lnTo>
                    <a:pt x="0" y="0"/>
                  </a:lnTo>
                  <a:lnTo>
                    <a:pt x="166687" y="0"/>
                  </a:lnTo>
                  <a:lnTo>
                    <a:pt x="166687" y="240770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295775"/>
            <a:ext cx="114300" cy="114300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1095110" y="4205575"/>
            <a:ext cx="315595" cy="281305"/>
            <a:chOff x="1095110" y="4205575"/>
            <a:chExt cx="315595" cy="281305"/>
          </a:xfrm>
        </p:grpSpPr>
        <p:sp>
          <p:nvSpPr>
            <p:cNvPr id="16" name="object 16" descr=""/>
            <p:cNvSpPr/>
            <p:nvPr/>
          </p:nvSpPr>
          <p:spPr>
            <a:xfrm>
              <a:off x="1095110" y="4319866"/>
              <a:ext cx="314960" cy="167005"/>
            </a:xfrm>
            <a:custGeom>
              <a:avLst/>
              <a:gdLst/>
              <a:ahLst/>
              <a:cxnLst/>
              <a:rect l="l" t="t" r="r" b="b"/>
              <a:pathLst>
                <a:path w="314959" h="167004">
                  <a:moveTo>
                    <a:pt x="157426" y="166687"/>
                  </a:moveTo>
                  <a:lnTo>
                    <a:pt x="97669" y="156912"/>
                  </a:lnTo>
                  <a:lnTo>
                    <a:pt x="55049" y="131703"/>
                  </a:lnTo>
                  <a:lnTo>
                    <a:pt x="26769" y="97234"/>
                  </a:lnTo>
                  <a:lnTo>
                    <a:pt x="10032" y="59678"/>
                  </a:lnTo>
                  <a:lnTo>
                    <a:pt x="0" y="0"/>
                  </a:lnTo>
                  <a:lnTo>
                    <a:pt x="314853" y="0"/>
                  </a:lnTo>
                  <a:lnTo>
                    <a:pt x="304993" y="51446"/>
                  </a:lnTo>
                  <a:lnTo>
                    <a:pt x="288375" y="90288"/>
                  </a:lnTo>
                  <a:lnTo>
                    <a:pt x="260150" y="127587"/>
                  </a:lnTo>
                  <a:lnTo>
                    <a:pt x="217454" y="155626"/>
                  </a:lnTo>
                  <a:lnTo>
                    <a:pt x="157426" y="166687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95110" y="4242190"/>
              <a:ext cx="314960" cy="165735"/>
            </a:xfrm>
            <a:custGeom>
              <a:avLst/>
              <a:gdLst/>
              <a:ahLst/>
              <a:cxnLst/>
              <a:rect l="l" t="t" r="r" b="b"/>
              <a:pathLst>
                <a:path w="314959" h="165735">
                  <a:moveTo>
                    <a:pt x="157426" y="165650"/>
                  </a:moveTo>
                  <a:lnTo>
                    <a:pt x="96148" y="158776"/>
                  </a:lnTo>
                  <a:lnTo>
                    <a:pt x="46108" y="140032"/>
                  </a:lnTo>
                  <a:lnTo>
                    <a:pt x="12371" y="112233"/>
                  </a:lnTo>
                  <a:lnTo>
                    <a:pt x="0" y="78194"/>
                  </a:lnTo>
                  <a:lnTo>
                    <a:pt x="12371" y="45599"/>
                  </a:lnTo>
                  <a:lnTo>
                    <a:pt x="46108" y="20984"/>
                  </a:lnTo>
                  <a:lnTo>
                    <a:pt x="96148" y="5425"/>
                  </a:lnTo>
                  <a:lnTo>
                    <a:pt x="157426" y="0"/>
                  </a:lnTo>
                  <a:lnTo>
                    <a:pt x="218705" y="5421"/>
                  </a:lnTo>
                  <a:lnTo>
                    <a:pt x="268745" y="20980"/>
                  </a:lnTo>
                  <a:lnTo>
                    <a:pt x="302482" y="45598"/>
                  </a:lnTo>
                  <a:lnTo>
                    <a:pt x="314853" y="78194"/>
                  </a:lnTo>
                  <a:lnTo>
                    <a:pt x="302482" y="112237"/>
                  </a:lnTo>
                  <a:lnTo>
                    <a:pt x="268745" y="140035"/>
                  </a:lnTo>
                  <a:lnTo>
                    <a:pt x="218705" y="158777"/>
                  </a:lnTo>
                  <a:lnTo>
                    <a:pt x="157426" y="165650"/>
                  </a:lnTo>
                  <a:close/>
                </a:path>
              </a:pathLst>
            </a:custGeom>
            <a:solidFill>
              <a:srgbClr val="6674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97994" y="4205575"/>
              <a:ext cx="312420" cy="189230"/>
            </a:xfrm>
            <a:custGeom>
              <a:avLst/>
              <a:gdLst/>
              <a:ahLst/>
              <a:cxnLst/>
              <a:rect l="l" t="t" r="r" b="b"/>
              <a:pathLst>
                <a:path w="312419" h="189229">
                  <a:moveTo>
                    <a:pt x="309689" y="58207"/>
                  </a:moveTo>
                  <a:lnTo>
                    <a:pt x="148856" y="58207"/>
                  </a:lnTo>
                  <a:lnTo>
                    <a:pt x="173269" y="53982"/>
                  </a:lnTo>
                  <a:lnTo>
                    <a:pt x="190188" y="47109"/>
                  </a:lnTo>
                  <a:lnTo>
                    <a:pt x="200623" y="40871"/>
                  </a:lnTo>
                  <a:lnTo>
                    <a:pt x="209027" y="33795"/>
                  </a:lnTo>
                  <a:lnTo>
                    <a:pt x="213939" y="23990"/>
                  </a:lnTo>
                  <a:lnTo>
                    <a:pt x="213957" y="9528"/>
                  </a:lnTo>
                  <a:lnTo>
                    <a:pt x="213105" y="4426"/>
                  </a:lnTo>
                  <a:lnTo>
                    <a:pt x="220837" y="0"/>
                  </a:lnTo>
                  <a:lnTo>
                    <a:pt x="259348" y="34255"/>
                  </a:lnTo>
                  <a:lnTo>
                    <a:pt x="264500" y="48311"/>
                  </a:lnTo>
                  <a:lnTo>
                    <a:pt x="271158" y="48962"/>
                  </a:lnTo>
                  <a:lnTo>
                    <a:pt x="307591" y="48962"/>
                  </a:lnTo>
                  <a:lnTo>
                    <a:pt x="307996" y="49965"/>
                  </a:lnTo>
                  <a:lnTo>
                    <a:pt x="309689" y="58207"/>
                  </a:lnTo>
                  <a:close/>
                </a:path>
                <a:path w="312419" h="189229">
                  <a:moveTo>
                    <a:pt x="311303" y="66063"/>
                  </a:moveTo>
                  <a:lnTo>
                    <a:pt x="53835" y="66063"/>
                  </a:lnTo>
                  <a:lnTo>
                    <a:pt x="53129" y="61492"/>
                  </a:lnTo>
                  <a:lnTo>
                    <a:pt x="53210" y="55373"/>
                  </a:lnTo>
                  <a:lnTo>
                    <a:pt x="53331" y="46278"/>
                  </a:lnTo>
                  <a:lnTo>
                    <a:pt x="57547" y="28030"/>
                  </a:lnTo>
                  <a:lnTo>
                    <a:pt x="68883" y="14353"/>
                  </a:lnTo>
                  <a:lnTo>
                    <a:pt x="76853" y="12774"/>
                  </a:lnTo>
                  <a:lnTo>
                    <a:pt x="85184" y="16475"/>
                  </a:lnTo>
                  <a:lnTo>
                    <a:pt x="93949" y="25095"/>
                  </a:lnTo>
                  <a:lnTo>
                    <a:pt x="103221" y="38273"/>
                  </a:lnTo>
                  <a:lnTo>
                    <a:pt x="123353" y="54683"/>
                  </a:lnTo>
                  <a:lnTo>
                    <a:pt x="148856" y="58207"/>
                  </a:lnTo>
                  <a:lnTo>
                    <a:pt x="309689" y="58207"/>
                  </a:lnTo>
                  <a:lnTo>
                    <a:pt x="311303" y="66063"/>
                  </a:lnTo>
                  <a:close/>
                </a:path>
                <a:path w="312419" h="189229">
                  <a:moveTo>
                    <a:pt x="307591" y="48962"/>
                  </a:moveTo>
                  <a:lnTo>
                    <a:pt x="271158" y="48962"/>
                  </a:lnTo>
                  <a:lnTo>
                    <a:pt x="277008" y="47109"/>
                  </a:lnTo>
                  <a:lnTo>
                    <a:pt x="282086" y="42737"/>
                  </a:lnTo>
                  <a:lnTo>
                    <a:pt x="286494" y="35772"/>
                  </a:lnTo>
                  <a:lnTo>
                    <a:pt x="289198" y="30309"/>
                  </a:lnTo>
                  <a:lnTo>
                    <a:pt x="298458" y="29022"/>
                  </a:lnTo>
                  <a:lnTo>
                    <a:pt x="302422" y="36152"/>
                  </a:lnTo>
                  <a:lnTo>
                    <a:pt x="307591" y="48962"/>
                  </a:lnTo>
                  <a:close/>
                </a:path>
                <a:path w="312419" h="189229">
                  <a:moveTo>
                    <a:pt x="144786" y="188793"/>
                  </a:moveTo>
                  <a:lnTo>
                    <a:pt x="93962" y="182058"/>
                  </a:lnTo>
                  <a:lnTo>
                    <a:pt x="48057" y="163819"/>
                  </a:lnTo>
                  <a:lnTo>
                    <a:pt x="12932" y="131655"/>
                  </a:lnTo>
                  <a:lnTo>
                    <a:pt x="0" y="89122"/>
                  </a:lnTo>
                  <a:lnTo>
                    <a:pt x="6376" y="66832"/>
                  </a:lnTo>
                  <a:lnTo>
                    <a:pt x="12324" y="55373"/>
                  </a:lnTo>
                  <a:lnTo>
                    <a:pt x="19154" y="47109"/>
                  </a:lnTo>
                  <a:lnTo>
                    <a:pt x="25093" y="43016"/>
                  </a:lnTo>
                  <a:lnTo>
                    <a:pt x="28369" y="44070"/>
                  </a:lnTo>
                  <a:lnTo>
                    <a:pt x="32347" y="52877"/>
                  </a:lnTo>
                  <a:lnTo>
                    <a:pt x="37918" y="60130"/>
                  </a:lnTo>
                  <a:lnTo>
                    <a:pt x="45081" y="64851"/>
                  </a:lnTo>
                  <a:lnTo>
                    <a:pt x="53835" y="66063"/>
                  </a:lnTo>
                  <a:lnTo>
                    <a:pt x="311303" y="66063"/>
                  </a:lnTo>
                  <a:lnTo>
                    <a:pt x="312234" y="70594"/>
                  </a:lnTo>
                  <a:lnTo>
                    <a:pt x="304635" y="120468"/>
                  </a:lnTo>
                  <a:lnTo>
                    <a:pt x="266434" y="164599"/>
                  </a:lnTo>
                  <a:lnTo>
                    <a:pt x="194667" y="186448"/>
                  </a:lnTo>
                  <a:lnTo>
                    <a:pt x="144786" y="188793"/>
                  </a:lnTo>
                  <a:close/>
                </a:path>
              </a:pathLst>
            </a:custGeom>
            <a:solidFill>
              <a:srgbClr val="77B1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254" y="4221095"/>
              <a:ext cx="226128" cy="16023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131342" y="4297104"/>
              <a:ext cx="266700" cy="86360"/>
            </a:xfrm>
            <a:custGeom>
              <a:avLst/>
              <a:gdLst/>
              <a:ahLst/>
              <a:cxnLst/>
              <a:rect l="l" t="t" r="r" b="b"/>
              <a:pathLst>
                <a:path w="266700" h="86360">
                  <a:moveTo>
                    <a:pt x="82328" y="35874"/>
                  </a:moveTo>
                  <a:lnTo>
                    <a:pt x="33609" y="35874"/>
                  </a:lnTo>
                  <a:lnTo>
                    <a:pt x="43901" y="28450"/>
                  </a:lnTo>
                  <a:lnTo>
                    <a:pt x="44176" y="28450"/>
                  </a:lnTo>
                  <a:lnTo>
                    <a:pt x="59847" y="24064"/>
                  </a:lnTo>
                  <a:lnTo>
                    <a:pt x="77126" y="28450"/>
                  </a:lnTo>
                  <a:lnTo>
                    <a:pt x="82328" y="35874"/>
                  </a:lnTo>
                  <a:close/>
                </a:path>
                <a:path w="266700" h="86360">
                  <a:moveTo>
                    <a:pt x="115443" y="85824"/>
                  </a:moveTo>
                  <a:lnTo>
                    <a:pt x="59844" y="79870"/>
                  </a:lnTo>
                  <a:lnTo>
                    <a:pt x="12423" y="59470"/>
                  </a:lnTo>
                  <a:lnTo>
                    <a:pt x="0" y="39689"/>
                  </a:lnTo>
                  <a:lnTo>
                    <a:pt x="7785" y="31836"/>
                  </a:lnTo>
                  <a:lnTo>
                    <a:pt x="20091" y="28995"/>
                  </a:lnTo>
                  <a:lnTo>
                    <a:pt x="33609" y="35874"/>
                  </a:lnTo>
                  <a:lnTo>
                    <a:pt x="82328" y="35874"/>
                  </a:lnTo>
                  <a:lnTo>
                    <a:pt x="90718" y="47848"/>
                  </a:lnTo>
                  <a:lnTo>
                    <a:pt x="123885" y="47848"/>
                  </a:lnTo>
                  <a:lnTo>
                    <a:pt x="139768" y="57775"/>
                  </a:lnTo>
                  <a:lnTo>
                    <a:pt x="148207" y="82186"/>
                  </a:lnTo>
                  <a:lnTo>
                    <a:pt x="138788" y="85250"/>
                  </a:lnTo>
                  <a:lnTo>
                    <a:pt x="115443" y="85824"/>
                  </a:lnTo>
                  <a:close/>
                </a:path>
                <a:path w="266700" h="86360">
                  <a:moveTo>
                    <a:pt x="123885" y="47848"/>
                  </a:moveTo>
                  <a:lnTo>
                    <a:pt x="90718" y="47848"/>
                  </a:lnTo>
                  <a:lnTo>
                    <a:pt x="102198" y="44260"/>
                  </a:lnTo>
                  <a:lnTo>
                    <a:pt x="121490" y="46351"/>
                  </a:lnTo>
                  <a:lnTo>
                    <a:pt x="123885" y="47848"/>
                  </a:lnTo>
                  <a:close/>
                </a:path>
                <a:path w="266700" h="86360">
                  <a:moveTo>
                    <a:pt x="195277" y="73305"/>
                  </a:moveTo>
                  <a:lnTo>
                    <a:pt x="192396" y="67253"/>
                  </a:lnTo>
                  <a:lnTo>
                    <a:pt x="199140" y="51730"/>
                  </a:lnTo>
                  <a:lnTo>
                    <a:pt x="214276" y="37254"/>
                  </a:lnTo>
                  <a:lnTo>
                    <a:pt x="236569" y="34337"/>
                  </a:lnTo>
                  <a:lnTo>
                    <a:pt x="238715" y="24305"/>
                  </a:lnTo>
                  <a:lnTo>
                    <a:pt x="243898" y="11668"/>
                  </a:lnTo>
                  <a:lnTo>
                    <a:pt x="252844" y="1781"/>
                  </a:lnTo>
                  <a:lnTo>
                    <a:pt x="266277" y="0"/>
                  </a:lnTo>
                  <a:lnTo>
                    <a:pt x="265593" y="11668"/>
                  </a:lnTo>
                  <a:lnTo>
                    <a:pt x="265545" y="12482"/>
                  </a:lnTo>
                  <a:lnTo>
                    <a:pt x="257832" y="32742"/>
                  </a:lnTo>
                  <a:lnTo>
                    <a:pt x="236592" y="54957"/>
                  </a:lnTo>
                  <a:lnTo>
                    <a:pt x="195277" y="73305"/>
                  </a:lnTo>
                  <a:close/>
                </a:path>
              </a:pathLst>
            </a:custGeom>
            <a:solidFill>
              <a:srgbClr val="A6D38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848225"/>
            <a:ext cx="114300" cy="114300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1085850" y="4761161"/>
            <a:ext cx="333375" cy="241300"/>
            <a:chOff x="1085850" y="4761161"/>
            <a:chExt cx="333375" cy="241300"/>
          </a:xfrm>
        </p:grpSpPr>
        <p:sp>
          <p:nvSpPr>
            <p:cNvPr id="23" name="object 23" descr=""/>
            <p:cNvSpPr/>
            <p:nvPr/>
          </p:nvSpPr>
          <p:spPr>
            <a:xfrm>
              <a:off x="1085850" y="4761161"/>
              <a:ext cx="333375" cy="241300"/>
            </a:xfrm>
            <a:custGeom>
              <a:avLst/>
              <a:gdLst/>
              <a:ahLst/>
              <a:cxnLst/>
              <a:rect l="l" t="t" r="r" b="b"/>
              <a:pathLst>
                <a:path w="333375" h="241300">
                  <a:moveTo>
                    <a:pt x="296332" y="240770"/>
                  </a:moveTo>
                  <a:lnTo>
                    <a:pt x="37041" y="240770"/>
                  </a:lnTo>
                  <a:lnTo>
                    <a:pt x="22623" y="237859"/>
                  </a:lnTo>
                  <a:lnTo>
                    <a:pt x="10849" y="229920"/>
                  </a:lnTo>
                  <a:lnTo>
                    <a:pt x="2911" y="218146"/>
                  </a:lnTo>
                  <a:lnTo>
                    <a:pt x="0" y="203728"/>
                  </a:lnTo>
                  <a:lnTo>
                    <a:pt x="0" y="37041"/>
                  </a:lnTo>
                  <a:lnTo>
                    <a:pt x="2911" y="22623"/>
                  </a:lnTo>
                  <a:lnTo>
                    <a:pt x="10849" y="10849"/>
                  </a:lnTo>
                  <a:lnTo>
                    <a:pt x="22623" y="2911"/>
                  </a:lnTo>
                  <a:lnTo>
                    <a:pt x="37041" y="0"/>
                  </a:lnTo>
                  <a:lnTo>
                    <a:pt x="296332" y="0"/>
                  </a:lnTo>
                  <a:lnTo>
                    <a:pt x="310750" y="2911"/>
                  </a:lnTo>
                  <a:lnTo>
                    <a:pt x="322524" y="10849"/>
                  </a:lnTo>
                  <a:lnTo>
                    <a:pt x="330463" y="22623"/>
                  </a:lnTo>
                  <a:lnTo>
                    <a:pt x="333374" y="37041"/>
                  </a:lnTo>
                  <a:lnTo>
                    <a:pt x="333374" y="203728"/>
                  </a:lnTo>
                  <a:lnTo>
                    <a:pt x="330463" y="218146"/>
                  </a:lnTo>
                  <a:lnTo>
                    <a:pt x="322524" y="229920"/>
                  </a:lnTo>
                  <a:lnTo>
                    <a:pt x="310750" y="237859"/>
                  </a:lnTo>
                  <a:lnTo>
                    <a:pt x="296332" y="24077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85850" y="4835244"/>
              <a:ext cx="333375" cy="92710"/>
            </a:xfrm>
            <a:custGeom>
              <a:avLst/>
              <a:gdLst/>
              <a:ahLst/>
              <a:cxnLst/>
              <a:rect l="l" t="t" r="r" b="b"/>
              <a:pathLst>
                <a:path w="333375" h="92710">
                  <a:moveTo>
                    <a:pt x="333374" y="92604"/>
                  </a:moveTo>
                  <a:lnTo>
                    <a:pt x="0" y="92604"/>
                  </a:lnTo>
                  <a:lnTo>
                    <a:pt x="0" y="0"/>
                  </a:lnTo>
                  <a:lnTo>
                    <a:pt x="333374" y="0"/>
                  </a:lnTo>
                  <a:lnTo>
                    <a:pt x="333374" y="92604"/>
                  </a:lnTo>
                  <a:close/>
                </a:path>
              </a:pathLst>
            </a:custGeom>
            <a:solidFill>
              <a:srgbClr val="BA1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85850" y="4761161"/>
              <a:ext cx="333375" cy="74295"/>
            </a:xfrm>
            <a:custGeom>
              <a:avLst/>
              <a:gdLst/>
              <a:ahLst/>
              <a:cxnLst/>
              <a:rect l="l" t="t" r="r" b="b"/>
              <a:pathLst>
                <a:path w="333375" h="74295">
                  <a:moveTo>
                    <a:pt x="333374" y="74083"/>
                  </a:moveTo>
                  <a:lnTo>
                    <a:pt x="0" y="74083"/>
                  </a:lnTo>
                  <a:lnTo>
                    <a:pt x="0" y="37041"/>
                  </a:lnTo>
                  <a:lnTo>
                    <a:pt x="2911" y="22623"/>
                  </a:lnTo>
                  <a:lnTo>
                    <a:pt x="10849" y="10849"/>
                  </a:lnTo>
                  <a:lnTo>
                    <a:pt x="22623" y="2911"/>
                  </a:lnTo>
                  <a:lnTo>
                    <a:pt x="37041" y="0"/>
                  </a:lnTo>
                  <a:lnTo>
                    <a:pt x="296332" y="0"/>
                  </a:lnTo>
                  <a:lnTo>
                    <a:pt x="310750" y="2911"/>
                  </a:lnTo>
                  <a:lnTo>
                    <a:pt x="322524" y="10849"/>
                  </a:lnTo>
                  <a:lnTo>
                    <a:pt x="330463" y="22623"/>
                  </a:lnTo>
                  <a:lnTo>
                    <a:pt x="333374" y="37041"/>
                  </a:lnTo>
                  <a:lnTo>
                    <a:pt x="333374" y="74083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85850" y="4835245"/>
              <a:ext cx="333375" cy="92710"/>
            </a:xfrm>
            <a:custGeom>
              <a:avLst/>
              <a:gdLst/>
              <a:ahLst/>
              <a:cxnLst/>
              <a:rect l="l" t="t" r="r" b="b"/>
              <a:pathLst>
                <a:path w="333375" h="92710">
                  <a:moveTo>
                    <a:pt x="333362" y="83350"/>
                  </a:moveTo>
                  <a:lnTo>
                    <a:pt x="0" y="83350"/>
                  </a:lnTo>
                  <a:lnTo>
                    <a:pt x="0" y="92608"/>
                  </a:lnTo>
                  <a:lnTo>
                    <a:pt x="333362" y="92608"/>
                  </a:lnTo>
                  <a:lnTo>
                    <a:pt x="333362" y="83350"/>
                  </a:lnTo>
                  <a:close/>
                </a:path>
                <a:path w="333375" h="92710">
                  <a:moveTo>
                    <a:pt x="333362" y="0"/>
                  </a:moveTo>
                  <a:lnTo>
                    <a:pt x="0" y="0"/>
                  </a:lnTo>
                  <a:lnTo>
                    <a:pt x="0" y="9271"/>
                  </a:lnTo>
                  <a:lnTo>
                    <a:pt x="333362" y="9271"/>
                  </a:lnTo>
                  <a:lnTo>
                    <a:pt x="33336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161" y="4801583"/>
              <a:ext cx="94752" cy="149462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"/>
              <a:t>Advancing</a:t>
            </a:r>
            <a:r>
              <a:rPr dirty="0" spc="-125"/>
              <a:t> </a:t>
            </a:r>
            <a:r>
              <a:rPr dirty="0"/>
              <a:t>Zero</a:t>
            </a:r>
            <a:r>
              <a:rPr dirty="0" spc="-125"/>
              <a:t> </a:t>
            </a:r>
            <a:r>
              <a:rPr dirty="0" spc="-10"/>
              <a:t>Hunger</a:t>
            </a:r>
          </a:p>
          <a:p>
            <a:pPr marL="855344">
              <a:lnSpc>
                <a:spcPct val="100000"/>
              </a:lnSpc>
              <a:spcBef>
                <a:spcPts val="3030"/>
              </a:spcBef>
            </a:pPr>
            <a:r>
              <a:rPr dirty="0"/>
              <a:t>Affordability</a:t>
            </a:r>
            <a:r>
              <a:rPr dirty="0" b="0">
                <a:latin typeface="Tahoma"/>
                <a:cs typeface="Tahoma"/>
              </a:rPr>
              <a:t>: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95" b="0">
                <a:latin typeface="Tahoma"/>
                <a:cs typeface="Tahoma"/>
              </a:rPr>
              <a:t>Plans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for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budgets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as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low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as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135" b="0">
                <a:latin typeface="Tahoma"/>
                <a:cs typeface="Tahoma"/>
              </a:rPr>
              <a:t>KES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300/day.</a:t>
            </a:r>
          </a:p>
          <a:p>
            <a:pPr marL="855344">
              <a:lnSpc>
                <a:spcPct val="100000"/>
              </a:lnSpc>
              <a:spcBef>
                <a:spcPts val="1230"/>
              </a:spcBef>
            </a:pPr>
            <a:r>
              <a:rPr dirty="0" spc="-35"/>
              <a:t>Sustainability</a:t>
            </a:r>
            <a:r>
              <a:rPr dirty="0" spc="-35" b="0">
                <a:latin typeface="Tahoma"/>
                <a:cs typeface="Tahoma"/>
              </a:rPr>
              <a:t>: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105" b="0">
                <a:latin typeface="Tahoma"/>
                <a:cs typeface="Tahoma"/>
              </a:rPr>
              <a:t>Uses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owned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95" b="0">
                <a:latin typeface="Tahoma"/>
                <a:cs typeface="Tahoma"/>
              </a:rPr>
              <a:t>foods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110" b="0">
                <a:latin typeface="Tahoma"/>
                <a:cs typeface="Tahoma"/>
              </a:rPr>
              <a:t>to</a:t>
            </a:r>
            <a:r>
              <a:rPr dirty="0" spc="-130" b="0">
                <a:latin typeface="Tahoma"/>
                <a:cs typeface="Tahoma"/>
              </a:rPr>
              <a:t> </a:t>
            </a:r>
            <a:r>
              <a:rPr dirty="0" spc="90" b="0">
                <a:latin typeface="Tahoma"/>
                <a:cs typeface="Tahoma"/>
              </a:rPr>
              <a:t>reduce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40" b="0">
                <a:latin typeface="Tahoma"/>
                <a:cs typeface="Tahoma"/>
              </a:rPr>
              <a:t>waste.</a:t>
            </a:r>
          </a:p>
          <a:p>
            <a:pPr marL="855344" marR="1116965">
              <a:lnSpc>
                <a:spcPct val="138200"/>
              </a:lnSpc>
              <a:spcBef>
                <a:spcPts val="35"/>
              </a:spcBef>
            </a:pPr>
            <a:r>
              <a:rPr dirty="0" spc="-10"/>
              <a:t>Accessibility</a:t>
            </a:r>
            <a:r>
              <a:rPr dirty="0" spc="-10" b="0">
                <a:latin typeface="Tahoma"/>
                <a:cs typeface="Tahoma"/>
              </a:rPr>
              <a:t>: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130" b="0">
                <a:latin typeface="Tahoma"/>
                <a:cs typeface="Tahoma"/>
              </a:rPr>
              <a:t>Public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app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for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90" b="0">
                <a:latin typeface="Tahoma"/>
                <a:cs typeface="Tahoma"/>
              </a:rPr>
              <a:t>community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access. </a:t>
            </a:r>
            <a:r>
              <a:rPr dirty="0" spc="-10"/>
              <a:t>Nutrition</a:t>
            </a:r>
            <a:r>
              <a:rPr dirty="0" spc="-10" b="0">
                <a:latin typeface="Tahoma"/>
                <a:cs typeface="Tahoma"/>
              </a:rPr>
              <a:t>: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150" b="0">
                <a:latin typeface="Tahoma"/>
                <a:cs typeface="Tahoma"/>
              </a:rPr>
              <a:t>Meets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60" b="0">
                <a:latin typeface="Tahoma"/>
                <a:cs typeface="Tahoma"/>
              </a:rPr>
              <a:t>needs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90" b="0">
                <a:latin typeface="Tahoma"/>
                <a:cs typeface="Tahoma"/>
              </a:rPr>
              <a:t>(2500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kcal,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70" b="0">
                <a:latin typeface="Tahoma"/>
                <a:cs typeface="Tahoma"/>
              </a:rPr>
              <a:t>50g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45" b="0">
                <a:latin typeface="Tahoma"/>
                <a:cs typeface="Tahoma"/>
              </a:rPr>
              <a:t>protein). </a:t>
            </a:r>
            <a:r>
              <a:rPr dirty="0"/>
              <a:t>Cultural</a:t>
            </a:r>
            <a:r>
              <a:rPr dirty="0" spc="-65"/>
              <a:t> </a:t>
            </a:r>
            <a:r>
              <a:rPr dirty="0"/>
              <a:t>Fit</a:t>
            </a:r>
            <a:r>
              <a:rPr dirty="0" b="0">
                <a:latin typeface="Tahoma"/>
                <a:cs typeface="Tahoma"/>
              </a:rPr>
              <a:t>: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95" b="0">
                <a:latin typeface="Tahoma"/>
                <a:cs typeface="Tahoma"/>
              </a:rPr>
              <a:t>Features</a:t>
            </a:r>
            <a:r>
              <a:rPr dirty="0" spc="-130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Kenyan</a:t>
            </a:r>
            <a:r>
              <a:rPr dirty="0" spc="-150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staples</a:t>
            </a:r>
            <a:r>
              <a:rPr dirty="0" spc="-12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&amp;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45" b="0">
                <a:latin typeface="Tahoma"/>
                <a:cs typeface="Tahoma"/>
              </a:rPr>
              <a:t>recipes.</a:t>
            </a: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77862"/>
            <a:ext cx="3306445" cy="625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180"/>
              <a:t> </a:t>
            </a:r>
            <a:r>
              <a:rPr dirty="0" spc="-220"/>
              <a:t>7:</a:t>
            </a:r>
            <a:r>
              <a:rPr dirty="0" spc="-170"/>
              <a:t> </a:t>
            </a:r>
            <a:r>
              <a:rPr dirty="0" spc="-40"/>
              <a:t>Demo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560" y="1724025"/>
            <a:ext cx="324354" cy="32411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648075"/>
            <a:ext cx="114300" cy="1143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237" y="4195762"/>
            <a:ext cx="123825" cy="1238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8237" y="5195887"/>
            <a:ext cx="123825" cy="1238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5753100"/>
            <a:ext cx="114300" cy="1143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7750" y="6010290"/>
            <a:ext cx="152400" cy="15236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85"/>
              <a:t>See</a:t>
            </a:r>
            <a:r>
              <a:rPr dirty="0" spc="-110"/>
              <a:t> </a:t>
            </a:r>
            <a:r>
              <a:rPr dirty="0" spc="-200"/>
              <a:t>It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140"/>
              <a:t> </a:t>
            </a:r>
            <a:r>
              <a:rPr dirty="0" spc="-10"/>
              <a:t>Action</a:t>
            </a:r>
          </a:p>
          <a:p>
            <a:pPr marL="393700" marR="723900">
              <a:lnSpc>
                <a:spcPct val="112999"/>
              </a:lnSpc>
              <a:spcBef>
                <a:spcPts val="2625"/>
              </a:spcBef>
            </a:pPr>
            <a:r>
              <a:rPr dirty="0" spc="-20"/>
              <a:t>Live </a:t>
            </a:r>
            <a:r>
              <a:rPr dirty="0" spc="-85"/>
              <a:t>URL</a:t>
            </a:r>
            <a:r>
              <a:rPr dirty="0" spc="-85" b="0">
                <a:latin typeface="Tahoma"/>
                <a:cs typeface="Tahoma"/>
              </a:rPr>
              <a:t>: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[Insert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95" b="0">
                <a:latin typeface="Tahoma"/>
                <a:cs typeface="Tahoma"/>
              </a:rPr>
              <a:t>your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114" b="0">
                <a:latin typeface="Tahoma"/>
                <a:cs typeface="Tahoma"/>
              </a:rPr>
              <a:t>Streamlit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URL,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-110" b="0">
                <a:latin typeface="Tahoma"/>
                <a:cs typeface="Tahoma"/>
              </a:rPr>
              <a:t>e.g.,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u="heavy" spc="60" b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7"/>
              </a:rPr>
              <a:t>https://nutrition-</a:t>
            </a:r>
            <a:r>
              <a:rPr dirty="0" spc="60" b="0">
                <a:solidFill>
                  <a:srgbClr val="0187D0"/>
                </a:solidFill>
                <a:latin typeface="Tahoma"/>
                <a:cs typeface="Tahoma"/>
              </a:rPr>
              <a:t> </a:t>
            </a:r>
            <a:r>
              <a:rPr dirty="0" u="heavy" spc="35" b="0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7"/>
              </a:rPr>
              <a:t>app.streamlit.app</a:t>
            </a:r>
            <a:r>
              <a:rPr dirty="0" spc="35" b="0">
                <a:latin typeface="Tahoma"/>
                <a:cs typeface="Tahoma"/>
              </a:rPr>
              <a:t>]</a:t>
            </a:r>
          </a:p>
          <a:p>
            <a:pPr marL="393700">
              <a:lnSpc>
                <a:spcPct val="100000"/>
              </a:lnSpc>
              <a:spcBef>
                <a:spcPts val="1230"/>
              </a:spcBef>
            </a:pPr>
            <a:r>
              <a:rPr dirty="0" spc="-10"/>
              <a:t>Scenario</a:t>
            </a:r>
            <a:r>
              <a:rPr dirty="0" spc="-10" b="0">
                <a:latin typeface="Tahoma"/>
                <a:cs typeface="Tahoma"/>
              </a:rPr>
              <a:t>:</a:t>
            </a:r>
          </a:p>
          <a:p>
            <a:pPr marL="774700" marR="488950">
              <a:lnSpc>
                <a:spcPct val="112999"/>
              </a:lnSpc>
              <a:spcBef>
                <a:spcPts val="819"/>
              </a:spcBef>
            </a:pPr>
            <a:r>
              <a:rPr dirty="0" b="0">
                <a:latin typeface="Tahoma"/>
                <a:cs typeface="Tahoma"/>
              </a:rPr>
              <a:t>Input: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105" b="0">
                <a:latin typeface="Tahoma"/>
                <a:cs typeface="Tahoma"/>
              </a:rPr>
              <a:t>Budget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135" b="0">
                <a:latin typeface="Tahoma"/>
                <a:cs typeface="Tahoma"/>
              </a:rPr>
              <a:t>KES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55" b="0">
                <a:latin typeface="Tahoma"/>
                <a:cs typeface="Tahoma"/>
              </a:rPr>
              <a:t>300,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owned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/>
              <a:t>Maize</a:t>
            </a:r>
            <a:r>
              <a:rPr dirty="0" spc="-30"/>
              <a:t> </a:t>
            </a:r>
            <a:r>
              <a:rPr dirty="0"/>
              <a:t>Flour</a:t>
            </a:r>
            <a:r>
              <a:rPr dirty="0" spc="-65"/>
              <a:t> </a:t>
            </a:r>
            <a:r>
              <a:rPr dirty="0" spc="-200"/>
              <a:t>(1</a:t>
            </a:r>
            <a:r>
              <a:rPr dirty="0" spc="-50"/>
              <a:t> </a:t>
            </a:r>
            <a:r>
              <a:rPr dirty="0" spc="-180"/>
              <a:t>kg)</a:t>
            </a:r>
            <a:r>
              <a:rPr dirty="0" spc="-180" b="0">
                <a:latin typeface="Tahoma"/>
                <a:cs typeface="Tahoma"/>
              </a:rPr>
              <a:t>,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65" b="0">
                <a:latin typeface="Tahoma"/>
                <a:cs typeface="Tahoma"/>
              </a:rPr>
              <a:t>exclude </a:t>
            </a:r>
            <a:r>
              <a:rPr dirty="0" spc="-10" b="0">
                <a:latin typeface="Tahoma"/>
                <a:cs typeface="Tahoma"/>
              </a:rPr>
              <a:t>peanuts.</a:t>
            </a:r>
          </a:p>
          <a:p>
            <a:pPr marL="774700">
              <a:lnSpc>
                <a:spcPct val="100000"/>
              </a:lnSpc>
              <a:spcBef>
                <a:spcPts val="1130"/>
              </a:spcBef>
            </a:pPr>
            <a:r>
              <a:rPr dirty="0" spc="85" b="0">
                <a:latin typeface="Tahoma"/>
                <a:cs typeface="Tahoma"/>
              </a:rPr>
              <a:t>Output: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spc="150" b="0">
                <a:latin typeface="Tahoma"/>
                <a:cs typeface="Tahoma"/>
              </a:rPr>
              <a:t>Diet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plan,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105" b="0">
                <a:latin typeface="Tahoma"/>
                <a:cs typeface="Tahoma"/>
              </a:rPr>
              <a:t>nutrient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55" b="0">
                <a:latin typeface="Tahoma"/>
                <a:cs typeface="Tahoma"/>
              </a:rPr>
              <a:t>chart,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z="2700" spc="-145" b="0" i="1">
                <a:latin typeface="Lucida Sans"/>
                <a:cs typeface="Lucida Sans"/>
              </a:rPr>
              <a:t>ugali</a:t>
            </a:r>
            <a:r>
              <a:rPr dirty="0" sz="2700" spc="-105" b="0" i="1">
                <a:latin typeface="Lucida Sans"/>
                <a:cs typeface="Lucida Sans"/>
              </a:rPr>
              <a:t> </a:t>
            </a:r>
            <a:r>
              <a:rPr dirty="0" sz="2700" spc="-245" b="0" i="1">
                <a:latin typeface="Lucida Sans"/>
                <a:cs typeface="Lucida Sans"/>
              </a:rPr>
              <a:t>na</a:t>
            </a:r>
            <a:r>
              <a:rPr dirty="0" sz="2700" spc="-90" b="0" i="1">
                <a:latin typeface="Lucida Sans"/>
                <a:cs typeface="Lucida Sans"/>
              </a:rPr>
              <a:t> </a:t>
            </a:r>
            <a:r>
              <a:rPr dirty="0" sz="2700" spc="-200" b="0" i="1">
                <a:latin typeface="Lucida Sans"/>
                <a:cs typeface="Lucida Sans"/>
              </a:rPr>
              <a:t>sukuma</a:t>
            </a:r>
            <a:r>
              <a:rPr dirty="0" sz="2700" spc="-90" b="0" i="1">
                <a:latin typeface="Lucida Sans"/>
                <a:cs typeface="Lucida Sans"/>
              </a:rPr>
              <a:t> </a:t>
            </a:r>
            <a:r>
              <a:rPr dirty="0" sz="2700" spc="-60" b="0" i="1">
                <a:latin typeface="Lucida Sans"/>
                <a:cs typeface="Lucida Sans"/>
              </a:rPr>
              <a:t>wiki</a:t>
            </a:r>
            <a:r>
              <a:rPr dirty="0" sz="2700" spc="-110" b="0" i="1">
                <a:latin typeface="Lucida Sans"/>
                <a:cs typeface="Lucida Sans"/>
              </a:rPr>
              <a:t> </a:t>
            </a:r>
            <a:r>
              <a:rPr dirty="0" spc="45" b="0">
                <a:latin typeface="Tahoma"/>
                <a:cs typeface="Tahoma"/>
              </a:rPr>
              <a:t>recipe.</a:t>
            </a:r>
            <a:endParaRPr sz="27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210"/>
              </a:spcBef>
            </a:pPr>
            <a:r>
              <a:rPr dirty="0" spc="-45"/>
              <a:t>Try</a:t>
            </a:r>
            <a:r>
              <a:rPr dirty="0" spc="-80"/>
              <a:t> </a:t>
            </a:r>
            <a:r>
              <a:rPr dirty="0" spc="-195"/>
              <a:t>It</a:t>
            </a:r>
            <a:r>
              <a:rPr dirty="0" spc="-195" b="0">
                <a:latin typeface="Tahoma"/>
                <a:cs typeface="Tahoma"/>
              </a:rPr>
              <a:t>: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165" b="0">
                <a:latin typeface="Tahoma"/>
                <a:cs typeface="Tahoma"/>
              </a:rPr>
              <a:t>Add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70" b="0">
                <a:latin typeface="Tahoma"/>
                <a:cs typeface="Tahoma"/>
              </a:rPr>
              <a:t>custom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95" b="0">
                <a:latin typeface="Tahoma"/>
                <a:cs typeface="Tahoma"/>
              </a:rPr>
              <a:t>foods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-120" b="0">
                <a:latin typeface="Tahoma"/>
                <a:cs typeface="Tahoma"/>
              </a:rPr>
              <a:t>(e.g.,</a:t>
            </a:r>
            <a:r>
              <a:rPr dirty="0" spc="-135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Apples)!</a:t>
            </a:r>
          </a:p>
          <a:p>
            <a:pPr marL="546100">
              <a:lnSpc>
                <a:spcPct val="100000"/>
              </a:lnSpc>
              <a:spcBef>
                <a:spcPts val="405"/>
              </a:spcBef>
            </a:pPr>
            <a:r>
              <a:rPr dirty="0" spc="125" b="0">
                <a:latin typeface="Tahoma"/>
                <a:cs typeface="Tahoma"/>
              </a:rPr>
              <a:t>App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70" b="0">
                <a:latin typeface="Tahoma"/>
                <a:cs typeface="Tahoma"/>
              </a:rPr>
              <a:t>Screenshot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155"/>
              <a:t> </a:t>
            </a:r>
            <a:r>
              <a:rPr dirty="0" spc="-220"/>
              <a:t>8:</a:t>
            </a:r>
            <a:r>
              <a:rPr dirty="0" spc="-145"/>
              <a:t> </a:t>
            </a:r>
            <a:r>
              <a:rPr dirty="0" spc="-85"/>
              <a:t>Challenges</a:t>
            </a:r>
            <a:r>
              <a:rPr dirty="0" spc="-190"/>
              <a:t> </a:t>
            </a:r>
            <a:r>
              <a:rPr dirty="0" spc="-220"/>
              <a:t>&amp;</a:t>
            </a:r>
            <a:r>
              <a:rPr dirty="0" spc="-180"/>
              <a:t> </a:t>
            </a:r>
            <a:r>
              <a:rPr dirty="0" spc="-70"/>
              <a:t>Learnings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400300" y="1733285"/>
            <a:ext cx="324485" cy="314960"/>
            <a:chOff x="4400300" y="1733285"/>
            <a:chExt cx="324485" cy="3149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9561" y="1918493"/>
              <a:ext cx="120385" cy="12964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455863" y="1918493"/>
              <a:ext cx="259715" cy="130175"/>
            </a:xfrm>
            <a:custGeom>
              <a:avLst/>
              <a:gdLst/>
              <a:ahLst/>
              <a:cxnLst/>
              <a:rect l="l" t="t" r="r" b="b"/>
              <a:pathLst>
                <a:path w="259714" h="130175">
                  <a:moveTo>
                    <a:pt x="255151" y="129645"/>
                  </a:moveTo>
                  <a:lnTo>
                    <a:pt x="27781" y="129645"/>
                  </a:lnTo>
                  <a:lnTo>
                    <a:pt x="6945" y="109388"/>
                  </a:lnTo>
                  <a:lnTo>
                    <a:pt x="0" y="64822"/>
                  </a:lnTo>
                  <a:lnTo>
                    <a:pt x="6945" y="20257"/>
                  </a:lnTo>
                  <a:lnTo>
                    <a:pt x="27781" y="0"/>
                  </a:lnTo>
                  <a:lnTo>
                    <a:pt x="255151" y="0"/>
                  </a:lnTo>
                  <a:lnTo>
                    <a:pt x="259291" y="4139"/>
                  </a:lnTo>
                  <a:lnTo>
                    <a:pt x="259291" y="14381"/>
                  </a:lnTo>
                  <a:lnTo>
                    <a:pt x="255151" y="18520"/>
                  </a:lnTo>
                  <a:lnTo>
                    <a:pt x="240770" y="18520"/>
                  </a:lnTo>
                  <a:lnTo>
                    <a:pt x="240770" y="111124"/>
                  </a:lnTo>
                  <a:lnTo>
                    <a:pt x="250030" y="111124"/>
                  </a:lnTo>
                  <a:lnTo>
                    <a:pt x="255151" y="111124"/>
                  </a:lnTo>
                  <a:lnTo>
                    <a:pt x="259291" y="115264"/>
                  </a:lnTo>
                  <a:lnTo>
                    <a:pt x="259291" y="125506"/>
                  </a:lnTo>
                  <a:lnTo>
                    <a:pt x="255151" y="129645"/>
                  </a:lnTo>
                  <a:close/>
                </a:path>
              </a:pathLst>
            </a:custGeom>
            <a:solidFill>
              <a:srgbClr val="9166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9014" y="1937014"/>
              <a:ext cx="236140" cy="9260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300" y="1733285"/>
              <a:ext cx="101864" cy="10186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428082" y="1733285"/>
              <a:ext cx="259715" cy="102235"/>
            </a:xfrm>
            <a:custGeom>
              <a:avLst/>
              <a:gdLst/>
              <a:ahLst/>
              <a:cxnLst/>
              <a:rect l="l" t="t" r="r" b="b"/>
              <a:pathLst>
                <a:path w="259714" h="102235">
                  <a:moveTo>
                    <a:pt x="255151" y="101864"/>
                  </a:moveTo>
                  <a:lnTo>
                    <a:pt x="27781" y="101864"/>
                  </a:lnTo>
                  <a:lnTo>
                    <a:pt x="6945" y="85948"/>
                  </a:lnTo>
                  <a:lnTo>
                    <a:pt x="0" y="50932"/>
                  </a:lnTo>
                  <a:lnTo>
                    <a:pt x="6945" y="15916"/>
                  </a:lnTo>
                  <a:lnTo>
                    <a:pt x="27781" y="0"/>
                  </a:lnTo>
                  <a:lnTo>
                    <a:pt x="255151" y="0"/>
                  </a:lnTo>
                  <a:lnTo>
                    <a:pt x="259291" y="4139"/>
                  </a:lnTo>
                  <a:lnTo>
                    <a:pt x="259291" y="14381"/>
                  </a:lnTo>
                  <a:lnTo>
                    <a:pt x="255151" y="18520"/>
                  </a:lnTo>
                  <a:lnTo>
                    <a:pt x="240770" y="18520"/>
                  </a:lnTo>
                  <a:lnTo>
                    <a:pt x="240770" y="83343"/>
                  </a:lnTo>
                  <a:lnTo>
                    <a:pt x="250030" y="83343"/>
                  </a:lnTo>
                  <a:lnTo>
                    <a:pt x="255151" y="83343"/>
                  </a:lnTo>
                  <a:lnTo>
                    <a:pt x="259291" y="87483"/>
                  </a:lnTo>
                  <a:lnTo>
                    <a:pt x="259291" y="97725"/>
                  </a:lnTo>
                  <a:lnTo>
                    <a:pt x="255151" y="101864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8821" y="1751806"/>
              <a:ext cx="305593" cy="166687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8237" y="3195637"/>
            <a:ext cx="123825" cy="1238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8237" y="3748087"/>
            <a:ext cx="123825" cy="123825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54050" y="1682750"/>
            <a:ext cx="6854190" cy="23114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85" b="1">
                <a:solidFill>
                  <a:srgbClr val="455964"/>
                </a:solidFill>
                <a:latin typeface="Tahoma"/>
                <a:cs typeface="Tahoma"/>
              </a:rPr>
              <a:t>My</a:t>
            </a:r>
            <a:r>
              <a:rPr dirty="0" sz="2600" spc="-100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0" b="1">
                <a:solidFill>
                  <a:srgbClr val="455964"/>
                </a:solidFill>
                <a:latin typeface="Tahoma"/>
                <a:cs typeface="Tahoma"/>
              </a:rPr>
              <a:t>Bootcamp</a:t>
            </a:r>
            <a:r>
              <a:rPr dirty="0" sz="2600" spc="-90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 b="1">
                <a:solidFill>
                  <a:srgbClr val="455964"/>
                </a:solidFill>
                <a:latin typeface="Tahoma"/>
                <a:cs typeface="Tahoma"/>
              </a:rPr>
              <a:t>Journey</a:t>
            </a:r>
            <a:endParaRPr sz="26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3030"/>
              </a:spcBef>
            </a:pPr>
            <a:r>
              <a:rPr dirty="0" sz="2600" spc="-45" b="1">
                <a:solidFill>
                  <a:srgbClr val="455964"/>
                </a:solidFill>
                <a:latin typeface="Tahoma"/>
                <a:cs typeface="Tahoma"/>
              </a:rPr>
              <a:t>Challenges</a:t>
            </a:r>
            <a:r>
              <a:rPr dirty="0" sz="2600" spc="-130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0" b="1">
                <a:solidFill>
                  <a:srgbClr val="455964"/>
                </a:solidFill>
                <a:latin typeface="Tahoma"/>
                <a:cs typeface="Tahoma"/>
              </a:rPr>
              <a:t>Overcome</a:t>
            </a:r>
            <a:r>
              <a:rPr dirty="0" sz="2600" spc="-1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774700" marR="5080">
              <a:lnSpc>
                <a:spcPct val="139400"/>
              </a:lnSpc>
            </a:pPr>
            <a:r>
              <a:rPr dirty="0" sz="2600" spc="140">
                <a:solidFill>
                  <a:srgbClr val="455964"/>
                </a:solidFill>
                <a:latin typeface="Tahoma"/>
                <a:cs typeface="Tahoma"/>
              </a:rPr>
              <a:t>Mastered</a:t>
            </a:r>
            <a:r>
              <a:rPr dirty="0" sz="2600" spc="-6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40">
                <a:solidFill>
                  <a:srgbClr val="455964"/>
                </a:solidFill>
                <a:latin typeface="Tahoma"/>
                <a:cs typeface="Tahoma"/>
              </a:rPr>
              <a:t>PuLP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r>
              <a:rPr dirty="0" sz="2600" spc="-1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optimization.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Handled</a:t>
            </a:r>
            <a:r>
              <a:rPr dirty="0" sz="2600" spc="-5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scraping</a:t>
            </a:r>
            <a:r>
              <a:rPr dirty="0" sz="2600" spc="-8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errors</a:t>
            </a:r>
            <a:r>
              <a:rPr dirty="0" sz="2600" spc="-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0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fallbacks.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8237" y="4291012"/>
            <a:ext cx="123825" cy="12382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416050" y="4111625"/>
            <a:ext cx="52641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Debugged</a:t>
            </a:r>
            <a:r>
              <a:rPr dirty="0" sz="2600" spc="-5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Streamlit</a:t>
            </a:r>
            <a:r>
              <a:rPr dirty="0" sz="2600" spc="-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deployment</a:t>
            </a:r>
            <a:r>
              <a:rPr dirty="0" sz="2600" spc="-9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5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24650" y="4162425"/>
            <a:ext cx="26955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225"/>
              </a:spcBef>
            </a:pPr>
            <a:r>
              <a:rPr dirty="0" sz="2100" spc="-10">
                <a:solidFill>
                  <a:srgbClr val="FFF7E1"/>
                </a:solidFill>
                <a:latin typeface="Courier New"/>
                <a:cs typeface="Courier New"/>
              </a:rPr>
              <a:t>requirements.txt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448596" y="4111625"/>
            <a:ext cx="21336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).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" y="4848225"/>
            <a:ext cx="114300" cy="11430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000" y="5400675"/>
            <a:ext cx="114300" cy="1143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035050" y="4511675"/>
            <a:ext cx="6376035" cy="113030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600" spc="-10" b="1">
                <a:solidFill>
                  <a:srgbClr val="455964"/>
                </a:solidFill>
                <a:latin typeface="Tahoma"/>
                <a:cs typeface="Tahoma"/>
              </a:rPr>
              <a:t>Skills</a:t>
            </a:r>
            <a:r>
              <a:rPr dirty="0" sz="2600" spc="-9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60" b="1">
                <a:solidFill>
                  <a:srgbClr val="455964"/>
                </a:solidFill>
                <a:latin typeface="Tahoma"/>
                <a:cs typeface="Tahoma"/>
              </a:rPr>
              <a:t>Gained</a:t>
            </a:r>
            <a:r>
              <a:rPr dirty="0" sz="2600" spc="-6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Python,</a:t>
            </a:r>
            <a:r>
              <a:rPr dirty="0" sz="2600" spc="-15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APIs,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web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dev,</a:t>
            </a:r>
            <a:r>
              <a:rPr dirty="0" sz="2600" spc="-15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455964"/>
                </a:solidFill>
                <a:latin typeface="Tahoma"/>
                <a:cs typeface="Tahoma"/>
              </a:rPr>
              <a:t>git.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2600" spc="-125" b="1">
                <a:solidFill>
                  <a:srgbClr val="455964"/>
                </a:solidFill>
                <a:latin typeface="Tahoma"/>
                <a:cs typeface="Tahoma"/>
              </a:rPr>
              <a:t>Impact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455964"/>
                </a:solidFill>
                <a:latin typeface="Tahoma"/>
                <a:cs typeface="Tahoma"/>
              </a:rPr>
              <a:t>Built</a:t>
            </a:r>
            <a:r>
              <a:rPr dirty="0" sz="2600" spc="-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8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real-</a:t>
            </a:r>
            <a:r>
              <a:rPr dirty="0" sz="2600" spc="130">
                <a:solidFill>
                  <a:srgbClr val="455964"/>
                </a:solidFill>
                <a:latin typeface="Tahoma"/>
                <a:cs typeface="Tahoma"/>
              </a:rPr>
              <a:t>world</a:t>
            </a:r>
            <a:r>
              <a:rPr dirty="0" sz="2600" spc="-6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tool</a:t>
            </a:r>
            <a:r>
              <a:rPr dirty="0" sz="2600" spc="-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weeks!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Slide</a:t>
            </a:r>
            <a:r>
              <a:rPr dirty="0" spc="-215"/>
              <a:t> </a:t>
            </a:r>
            <a:r>
              <a:rPr dirty="0" spc="-220"/>
              <a:t>9:</a:t>
            </a:r>
            <a:r>
              <a:rPr dirty="0" spc="-170"/>
              <a:t> </a:t>
            </a:r>
            <a:r>
              <a:rPr dirty="0" spc="-55"/>
              <a:t>Future</a:t>
            </a:r>
            <a:r>
              <a:rPr dirty="0" spc="-195"/>
              <a:t> </a:t>
            </a:r>
            <a:r>
              <a:rPr dirty="0" spc="-70"/>
              <a:t>Enhancements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691847" y="1725877"/>
            <a:ext cx="283210" cy="332105"/>
            <a:chOff x="3691847" y="1725877"/>
            <a:chExt cx="283210" cy="3321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331" y="1976000"/>
              <a:ext cx="231371" cy="813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691847" y="1725877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10" h="283210">
                  <a:moveTo>
                    <a:pt x="141573" y="283146"/>
                  </a:moveTo>
                  <a:lnTo>
                    <a:pt x="100475" y="277051"/>
                  </a:lnTo>
                  <a:lnTo>
                    <a:pt x="62919" y="259286"/>
                  </a:lnTo>
                  <a:lnTo>
                    <a:pt x="32134" y="231386"/>
                  </a:lnTo>
                  <a:lnTo>
                    <a:pt x="10776" y="195751"/>
                  </a:lnTo>
                  <a:lnTo>
                    <a:pt x="680" y="155449"/>
                  </a:lnTo>
                  <a:lnTo>
                    <a:pt x="0" y="141573"/>
                  </a:lnTo>
                  <a:lnTo>
                    <a:pt x="170" y="134618"/>
                  </a:lnTo>
                  <a:lnTo>
                    <a:pt x="8272" y="93885"/>
                  </a:lnTo>
                  <a:lnTo>
                    <a:pt x="27864" y="57230"/>
                  </a:lnTo>
                  <a:lnTo>
                    <a:pt x="57230" y="27864"/>
                  </a:lnTo>
                  <a:lnTo>
                    <a:pt x="93885" y="8272"/>
                  </a:lnTo>
                  <a:lnTo>
                    <a:pt x="134618" y="170"/>
                  </a:lnTo>
                  <a:lnTo>
                    <a:pt x="141573" y="0"/>
                  </a:lnTo>
                  <a:lnTo>
                    <a:pt x="148528" y="170"/>
                  </a:lnTo>
                  <a:lnTo>
                    <a:pt x="189259" y="8272"/>
                  </a:lnTo>
                  <a:lnTo>
                    <a:pt x="225915" y="27864"/>
                  </a:lnTo>
                  <a:lnTo>
                    <a:pt x="255281" y="57230"/>
                  </a:lnTo>
                  <a:lnTo>
                    <a:pt x="274874" y="93885"/>
                  </a:lnTo>
                  <a:lnTo>
                    <a:pt x="282976" y="134618"/>
                  </a:lnTo>
                  <a:lnTo>
                    <a:pt x="283146" y="141573"/>
                  </a:lnTo>
                  <a:lnTo>
                    <a:pt x="282976" y="148528"/>
                  </a:lnTo>
                  <a:lnTo>
                    <a:pt x="274874" y="189260"/>
                  </a:lnTo>
                  <a:lnTo>
                    <a:pt x="255281" y="225915"/>
                  </a:lnTo>
                  <a:lnTo>
                    <a:pt x="225915" y="255281"/>
                  </a:lnTo>
                  <a:lnTo>
                    <a:pt x="189260" y="274874"/>
                  </a:lnTo>
                  <a:lnTo>
                    <a:pt x="148528" y="282976"/>
                  </a:lnTo>
                  <a:lnTo>
                    <a:pt x="141573" y="283146"/>
                  </a:lnTo>
                  <a:close/>
                </a:path>
              </a:pathLst>
            </a:custGeom>
            <a:solidFill>
              <a:srgbClr val="AA8C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5755" y="1751157"/>
              <a:ext cx="145684" cy="174817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2647950"/>
            <a:ext cx="114300" cy="1143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092639" y="2592368"/>
            <a:ext cx="317500" cy="247650"/>
            <a:chOff x="1092639" y="2592368"/>
            <a:chExt cx="317500" cy="247650"/>
          </a:xfrm>
        </p:grpSpPr>
        <p:sp>
          <p:nvSpPr>
            <p:cNvPr id="9" name="object 9" descr=""/>
            <p:cNvSpPr/>
            <p:nvPr/>
          </p:nvSpPr>
          <p:spPr>
            <a:xfrm>
              <a:off x="1095110" y="2672026"/>
              <a:ext cx="314960" cy="168275"/>
            </a:xfrm>
            <a:custGeom>
              <a:avLst/>
              <a:gdLst/>
              <a:ahLst/>
              <a:cxnLst/>
              <a:rect l="l" t="t" r="r" b="b"/>
              <a:pathLst>
                <a:path w="314959" h="168275">
                  <a:moveTo>
                    <a:pt x="153562" y="167827"/>
                  </a:moveTo>
                  <a:lnTo>
                    <a:pt x="111467" y="164983"/>
                  </a:lnTo>
                  <a:lnTo>
                    <a:pt x="56338" y="144719"/>
                  </a:lnTo>
                  <a:lnTo>
                    <a:pt x="23252" y="109614"/>
                  </a:lnTo>
                  <a:lnTo>
                    <a:pt x="6584" y="68143"/>
                  </a:lnTo>
                  <a:lnTo>
                    <a:pt x="708" y="28780"/>
                  </a:lnTo>
                  <a:lnTo>
                    <a:pt x="0" y="0"/>
                  </a:lnTo>
                  <a:lnTo>
                    <a:pt x="314853" y="0"/>
                  </a:lnTo>
                  <a:lnTo>
                    <a:pt x="307306" y="60334"/>
                  </a:lnTo>
                  <a:lnTo>
                    <a:pt x="288948" y="104032"/>
                  </a:lnTo>
                  <a:lnTo>
                    <a:pt x="252933" y="142734"/>
                  </a:lnTo>
                  <a:lnTo>
                    <a:pt x="193310" y="165927"/>
                  </a:lnTo>
                  <a:lnTo>
                    <a:pt x="153562" y="167827"/>
                  </a:lnTo>
                  <a:close/>
                </a:path>
              </a:pathLst>
            </a:custGeom>
            <a:solidFill>
              <a:srgbClr val="292E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2639" y="2592368"/>
              <a:ext cx="317500" cy="167640"/>
            </a:xfrm>
            <a:custGeom>
              <a:avLst/>
              <a:gdLst/>
              <a:ahLst/>
              <a:cxnLst/>
              <a:rect l="l" t="t" r="r" b="b"/>
              <a:pathLst>
                <a:path w="317500" h="167639">
                  <a:moveTo>
                    <a:pt x="273994" y="4324"/>
                  </a:moveTo>
                  <a:lnTo>
                    <a:pt x="200208" y="4324"/>
                  </a:lnTo>
                  <a:lnTo>
                    <a:pt x="229952" y="0"/>
                  </a:lnTo>
                  <a:lnTo>
                    <a:pt x="267489" y="2129"/>
                  </a:lnTo>
                  <a:lnTo>
                    <a:pt x="269033" y="2129"/>
                  </a:lnTo>
                  <a:lnTo>
                    <a:pt x="273994" y="4324"/>
                  </a:lnTo>
                  <a:close/>
                </a:path>
                <a:path w="317500" h="167639">
                  <a:moveTo>
                    <a:pt x="57567" y="163135"/>
                  </a:moveTo>
                  <a:lnTo>
                    <a:pt x="56523" y="163135"/>
                  </a:lnTo>
                  <a:lnTo>
                    <a:pt x="20395" y="156950"/>
                  </a:lnTo>
                  <a:lnTo>
                    <a:pt x="0" y="138917"/>
                  </a:lnTo>
                  <a:lnTo>
                    <a:pt x="10046" y="106939"/>
                  </a:lnTo>
                  <a:lnTo>
                    <a:pt x="6803" y="100507"/>
                  </a:lnTo>
                  <a:lnTo>
                    <a:pt x="4428" y="93890"/>
                  </a:lnTo>
                  <a:lnTo>
                    <a:pt x="2968" y="87104"/>
                  </a:lnTo>
                  <a:lnTo>
                    <a:pt x="2471" y="80167"/>
                  </a:lnTo>
                  <a:lnTo>
                    <a:pt x="14842" y="47572"/>
                  </a:lnTo>
                  <a:lnTo>
                    <a:pt x="48579" y="22956"/>
                  </a:lnTo>
                  <a:lnTo>
                    <a:pt x="98619" y="7398"/>
                  </a:lnTo>
                  <a:lnTo>
                    <a:pt x="159898" y="1972"/>
                  </a:lnTo>
                  <a:lnTo>
                    <a:pt x="170271" y="2129"/>
                  </a:lnTo>
                  <a:lnTo>
                    <a:pt x="180452" y="2586"/>
                  </a:lnTo>
                  <a:lnTo>
                    <a:pt x="190434" y="3324"/>
                  </a:lnTo>
                  <a:lnTo>
                    <a:pt x="200208" y="4324"/>
                  </a:lnTo>
                  <a:lnTo>
                    <a:pt x="273994" y="4324"/>
                  </a:lnTo>
                  <a:lnTo>
                    <a:pt x="299589" y="15651"/>
                  </a:lnTo>
                  <a:lnTo>
                    <a:pt x="302397" y="44903"/>
                  </a:lnTo>
                  <a:lnTo>
                    <a:pt x="308726" y="52870"/>
                  </a:lnTo>
                  <a:lnTo>
                    <a:pt x="313413" y="61411"/>
                  </a:lnTo>
                  <a:lnTo>
                    <a:pt x="316324" y="70517"/>
                  </a:lnTo>
                  <a:lnTo>
                    <a:pt x="317323" y="80167"/>
                  </a:lnTo>
                  <a:lnTo>
                    <a:pt x="304953" y="114215"/>
                  </a:lnTo>
                  <a:lnTo>
                    <a:pt x="271216" y="142014"/>
                  </a:lnTo>
                  <a:lnTo>
                    <a:pt x="223691" y="159816"/>
                  </a:lnTo>
                  <a:lnTo>
                    <a:pt x="95093" y="159816"/>
                  </a:lnTo>
                  <a:lnTo>
                    <a:pt x="57567" y="163135"/>
                  </a:lnTo>
                  <a:close/>
                </a:path>
                <a:path w="317500" h="167639">
                  <a:moveTo>
                    <a:pt x="159898" y="167632"/>
                  </a:moveTo>
                  <a:lnTo>
                    <a:pt x="142794" y="167110"/>
                  </a:lnTo>
                  <a:lnTo>
                    <a:pt x="126238" y="165589"/>
                  </a:lnTo>
                  <a:lnTo>
                    <a:pt x="110311" y="163135"/>
                  </a:lnTo>
                  <a:lnTo>
                    <a:pt x="95093" y="159816"/>
                  </a:lnTo>
                  <a:lnTo>
                    <a:pt x="223691" y="159816"/>
                  </a:lnTo>
                  <a:lnTo>
                    <a:pt x="221176" y="160758"/>
                  </a:lnTo>
                  <a:lnTo>
                    <a:pt x="159898" y="167632"/>
                  </a:lnTo>
                  <a:close/>
                </a:path>
              </a:pathLst>
            </a:custGeom>
            <a:solidFill>
              <a:srgbClr val="6674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13631" y="2616542"/>
              <a:ext cx="278130" cy="129539"/>
            </a:xfrm>
            <a:custGeom>
              <a:avLst/>
              <a:gdLst/>
              <a:ahLst/>
              <a:cxnLst/>
              <a:rect l="l" t="t" r="r" b="b"/>
              <a:pathLst>
                <a:path w="278130" h="129539">
                  <a:moveTo>
                    <a:pt x="145730" y="129490"/>
                  </a:moveTo>
                  <a:lnTo>
                    <a:pt x="132081" y="129490"/>
                  </a:lnTo>
                  <a:lnTo>
                    <a:pt x="118532" y="128867"/>
                  </a:lnTo>
                  <a:lnTo>
                    <a:pt x="77322" y="123004"/>
                  </a:lnTo>
                  <a:lnTo>
                    <a:pt x="34235" y="107571"/>
                  </a:lnTo>
                  <a:lnTo>
                    <a:pt x="4448" y="81565"/>
                  </a:lnTo>
                  <a:lnTo>
                    <a:pt x="0" y="69001"/>
                  </a:lnTo>
                  <a:lnTo>
                    <a:pt x="0" y="60488"/>
                  </a:lnTo>
                  <a:lnTo>
                    <a:pt x="28477" y="25191"/>
                  </a:lnTo>
                  <a:lnTo>
                    <a:pt x="69317" y="8482"/>
                  </a:lnTo>
                  <a:lnTo>
                    <a:pt x="118532" y="622"/>
                  </a:lnTo>
                  <a:lnTo>
                    <a:pt x="132081" y="0"/>
                  </a:lnTo>
                  <a:lnTo>
                    <a:pt x="145730" y="0"/>
                  </a:lnTo>
                  <a:lnTo>
                    <a:pt x="185694" y="3709"/>
                  </a:lnTo>
                  <a:lnTo>
                    <a:pt x="223661" y="13211"/>
                  </a:lnTo>
                  <a:lnTo>
                    <a:pt x="259469" y="32270"/>
                  </a:lnTo>
                  <a:lnTo>
                    <a:pt x="277812" y="60488"/>
                  </a:lnTo>
                  <a:lnTo>
                    <a:pt x="277812" y="64745"/>
                  </a:lnTo>
                  <a:lnTo>
                    <a:pt x="277812" y="69001"/>
                  </a:lnTo>
                  <a:lnTo>
                    <a:pt x="249335" y="104298"/>
                  </a:lnTo>
                  <a:lnTo>
                    <a:pt x="208494" y="121007"/>
                  </a:lnTo>
                  <a:lnTo>
                    <a:pt x="159280" y="128867"/>
                  </a:lnTo>
                  <a:lnTo>
                    <a:pt x="145730" y="129490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891" y="2597943"/>
              <a:ext cx="231454" cy="138906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3200400"/>
            <a:ext cx="114300" cy="114300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1150672" y="3057540"/>
            <a:ext cx="203835" cy="333375"/>
            <a:chOff x="1150672" y="3057540"/>
            <a:chExt cx="203835" cy="333375"/>
          </a:xfrm>
        </p:grpSpPr>
        <p:sp>
          <p:nvSpPr>
            <p:cNvPr id="15" name="object 15" descr=""/>
            <p:cNvSpPr/>
            <p:nvPr/>
          </p:nvSpPr>
          <p:spPr>
            <a:xfrm>
              <a:off x="1150672" y="3057540"/>
              <a:ext cx="203835" cy="333375"/>
            </a:xfrm>
            <a:custGeom>
              <a:avLst/>
              <a:gdLst/>
              <a:ahLst/>
              <a:cxnLst/>
              <a:rect l="l" t="t" r="r" b="b"/>
              <a:pathLst>
                <a:path w="203834" h="333375">
                  <a:moveTo>
                    <a:pt x="166687" y="333374"/>
                  </a:moveTo>
                  <a:lnTo>
                    <a:pt x="37041" y="333374"/>
                  </a:lnTo>
                  <a:lnTo>
                    <a:pt x="15626" y="332795"/>
                  </a:lnTo>
                  <a:lnTo>
                    <a:pt x="4630" y="328744"/>
                  </a:lnTo>
                  <a:lnTo>
                    <a:pt x="578" y="317747"/>
                  </a:lnTo>
                  <a:lnTo>
                    <a:pt x="0" y="296332"/>
                  </a:lnTo>
                  <a:lnTo>
                    <a:pt x="0" y="37041"/>
                  </a:lnTo>
                  <a:lnTo>
                    <a:pt x="578" y="15626"/>
                  </a:lnTo>
                  <a:lnTo>
                    <a:pt x="4630" y="4630"/>
                  </a:lnTo>
                  <a:lnTo>
                    <a:pt x="15626" y="578"/>
                  </a:lnTo>
                  <a:lnTo>
                    <a:pt x="37041" y="0"/>
                  </a:lnTo>
                  <a:lnTo>
                    <a:pt x="166687" y="0"/>
                  </a:lnTo>
                  <a:lnTo>
                    <a:pt x="188101" y="578"/>
                  </a:lnTo>
                  <a:lnTo>
                    <a:pt x="199098" y="4630"/>
                  </a:lnTo>
                  <a:lnTo>
                    <a:pt x="203150" y="15626"/>
                  </a:lnTo>
                  <a:lnTo>
                    <a:pt x="203728" y="37041"/>
                  </a:lnTo>
                  <a:lnTo>
                    <a:pt x="203728" y="296332"/>
                  </a:lnTo>
                  <a:lnTo>
                    <a:pt x="203150" y="317747"/>
                  </a:lnTo>
                  <a:lnTo>
                    <a:pt x="199098" y="328744"/>
                  </a:lnTo>
                  <a:lnTo>
                    <a:pt x="188101" y="332795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313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69193" y="3103842"/>
              <a:ext cx="167005" cy="241300"/>
            </a:xfrm>
            <a:custGeom>
              <a:avLst/>
              <a:gdLst/>
              <a:ahLst/>
              <a:cxnLst/>
              <a:rect l="l" t="t" r="r" b="b"/>
              <a:pathLst>
                <a:path w="167005" h="241300">
                  <a:moveTo>
                    <a:pt x="166687" y="240770"/>
                  </a:moveTo>
                  <a:lnTo>
                    <a:pt x="0" y="240770"/>
                  </a:lnTo>
                  <a:lnTo>
                    <a:pt x="0" y="0"/>
                  </a:lnTo>
                  <a:lnTo>
                    <a:pt x="166687" y="0"/>
                  </a:lnTo>
                  <a:lnTo>
                    <a:pt x="166687" y="240770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3752850"/>
            <a:ext cx="114300" cy="11430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088887" y="3616538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83472" y="85810"/>
                </a:moveTo>
                <a:lnTo>
                  <a:pt x="65301" y="79801"/>
                </a:lnTo>
                <a:lnTo>
                  <a:pt x="46616" y="64921"/>
                </a:lnTo>
                <a:lnTo>
                  <a:pt x="36529" y="52053"/>
                </a:lnTo>
                <a:lnTo>
                  <a:pt x="26173" y="37080"/>
                </a:lnTo>
                <a:lnTo>
                  <a:pt x="14385" y="22797"/>
                </a:lnTo>
                <a:lnTo>
                  <a:pt x="0" y="11998"/>
                </a:lnTo>
                <a:lnTo>
                  <a:pt x="12725" y="5275"/>
                </a:lnTo>
                <a:lnTo>
                  <a:pt x="51976" y="0"/>
                </a:lnTo>
                <a:lnTo>
                  <a:pt x="95175" y="6259"/>
                </a:lnTo>
                <a:lnTo>
                  <a:pt x="119746" y="34139"/>
                </a:lnTo>
                <a:lnTo>
                  <a:pt x="151354" y="57088"/>
                </a:lnTo>
                <a:lnTo>
                  <a:pt x="161068" y="72125"/>
                </a:lnTo>
                <a:lnTo>
                  <a:pt x="112097" y="72125"/>
                </a:lnTo>
                <a:lnTo>
                  <a:pt x="99585" y="83176"/>
                </a:lnTo>
                <a:lnTo>
                  <a:pt x="83472" y="85810"/>
                </a:lnTo>
                <a:close/>
              </a:path>
              <a:path w="325755" h="325754">
                <a:moveTo>
                  <a:pt x="163649" y="325203"/>
                </a:moveTo>
                <a:lnTo>
                  <a:pt x="150916" y="323286"/>
                </a:lnTo>
                <a:lnTo>
                  <a:pt x="145129" y="317535"/>
                </a:lnTo>
                <a:lnTo>
                  <a:pt x="145077" y="143928"/>
                </a:lnTo>
                <a:lnTo>
                  <a:pt x="141130" y="115473"/>
                </a:lnTo>
                <a:lnTo>
                  <a:pt x="130978" y="91039"/>
                </a:lnTo>
                <a:lnTo>
                  <a:pt x="112097" y="72125"/>
                </a:lnTo>
                <a:lnTo>
                  <a:pt x="161068" y="72125"/>
                </a:lnTo>
                <a:lnTo>
                  <a:pt x="170194" y="86253"/>
                </a:lnTo>
                <a:lnTo>
                  <a:pt x="179488" y="118122"/>
                </a:lnTo>
                <a:lnTo>
                  <a:pt x="182370" y="148264"/>
                </a:lnTo>
                <a:lnTo>
                  <a:pt x="182457" y="149181"/>
                </a:lnTo>
                <a:lnTo>
                  <a:pt x="281935" y="149181"/>
                </a:lnTo>
                <a:lnTo>
                  <a:pt x="266690" y="161786"/>
                </a:lnTo>
                <a:lnTo>
                  <a:pt x="265915" y="162109"/>
                </a:lnTo>
                <a:lnTo>
                  <a:pt x="223194" y="162109"/>
                </a:lnTo>
                <a:lnTo>
                  <a:pt x="208473" y="175516"/>
                </a:lnTo>
                <a:lnTo>
                  <a:pt x="196549" y="189521"/>
                </a:lnTo>
                <a:lnTo>
                  <a:pt x="187692" y="202076"/>
                </a:lnTo>
                <a:lnTo>
                  <a:pt x="182170" y="211133"/>
                </a:lnTo>
                <a:lnTo>
                  <a:pt x="182170" y="317535"/>
                </a:lnTo>
                <a:lnTo>
                  <a:pt x="176382" y="323286"/>
                </a:lnTo>
                <a:lnTo>
                  <a:pt x="163649" y="325203"/>
                </a:lnTo>
                <a:close/>
              </a:path>
              <a:path w="325755" h="325754">
                <a:moveTo>
                  <a:pt x="281935" y="149181"/>
                </a:moveTo>
                <a:lnTo>
                  <a:pt x="182457" y="149181"/>
                </a:lnTo>
                <a:lnTo>
                  <a:pt x="188470" y="143241"/>
                </a:lnTo>
                <a:lnTo>
                  <a:pt x="194928" y="137467"/>
                </a:lnTo>
                <a:lnTo>
                  <a:pt x="201818" y="131942"/>
                </a:lnTo>
                <a:lnTo>
                  <a:pt x="209127" y="126752"/>
                </a:lnTo>
                <a:lnTo>
                  <a:pt x="228104" y="92184"/>
                </a:lnTo>
                <a:lnTo>
                  <a:pt x="271285" y="83176"/>
                </a:lnTo>
                <a:lnTo>
                  <a:pt x="270291" y="83176"/>
                </a:lnTo>
                <a:lnTo>
                  <a:pt x="311985" y="88216"/>
                </a:lnTo>
                <a:lnTo>
                  <a:pt x="325706" y="95341"/>
                </a:lnTo>
                <a:lnTo>
                  <a:pt x="311939" y="106145"/>
                </a:lnTo>
                <a:lnTo>
                  <a:pt x="301510" y="120428"/>
                </a:lnTo>
                <a:lnTo>
                  <a:pt x="292513" y="135398"/>
                </a:lnTo>
                <a:lnTo>
                  <a:pt x="283044" y="148264"/>
                </a:lnTo>
                <a:lnTo>
                  <a:pt x="281935" y="149181"/>
                </a:lnTo>
                <a:close/>
              </a:path>
              <a:path w="325755" h="325754">
                <a:moveTo>
                  <a:pt x="250566" y="168508"/>
                </a:moveTo>
                <a:lnTo>
                  <a:pt x="235600" y="168508"/>
                </a:lnTo>
                <a:lnTo>
                  <a:pt x="223194" y="162109"/>
                </a:lnTo>
                <a:lnTo>
                  <a:pt x="265915" y="162109"/>
                </a:lnTo>
                <a:lnTo>
                  <a:pt x="250566" y="168508"/>
                </a:lnTo>
                <a:close/>
              </a:path>
            </a:pathLst>
          </a:custGeom>
          <a:solidFill>
            <a:srgbClr val="77B15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4295775"/>
            <a:ext cx="114300" cy="114300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1095110" y="4171700"/>
            <a:ext cx="314960" cy="314960"/>
            <a:chOff x="1095110" y="4171700"/>
            <a:chExt cx="314960" cy="314960"/>
          </a:xfrm>
        </p:grpSpPr>
        <p:sp>
          <p:nvSpPr>
            <p:cNvPr id="21" name="object 21" descr=""/>
            <p:cNvSpPr/>
            <p:nvPr/>
          </p:nvSpPr>
          <p:spPr>
            <a:xfrm>
              <a:off x="1104370" y="418096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4" h="296545">
                  <a:moveTo>
                    <a:pt x="268551" y="296332"/>
                  </a:moveTo>
                  <a:lnTo>
                    <a:pt x="27781" y="296332"/>
                  </a:lnTo>
                  <a:lnTo>
                    <a:pt x="16966" y="294149"/>
                  </a:lnTo>
                  <a:lnTo>
                    <a:pt x="8136" y="288196"/>
                  </a:lnTo>
                  <a:lnTo>
                    <a:pt x="2182" y="279365"/>
                  </a:lnTo>
                  <a:lnTo>
                    <a:pt x="0" y="268551"/>
                  </a:lnTo>
                  <a:lnTo>
                    <a:pt x="0" y="27781"/>
                  </a:lnTo>
                  <a:lnTo>
                    <a:pt x="2182" y="16966"/>
                  </a:lnTo>
                  <a:lnTo>
                    <a:pt x="8136" y="8136"/>
                  </a:lnTo>
                  <a:lnTo>
                    <a:pt x="16966" y="2182"/>
                  </a:lnTo>
                  <a:lnTo>
                    <a:pt x="27781" y="0"/>
                  </a:lnTo>
                  <a:lnTo>
                    <a:pt x="268551" y="0"/>
                  </a:lnTo>
                  <a:lnTo>
                    <a:pt x="279365" y="2182"/>
                  </a:lnTo>
                  <a:lnTo>
                    <a:pt x="288196" y="8136"/>
                  </a:lnTo>
                  <a:lnTo>
                    <a:pt x="294149" y="16966"/>
                  </a:lnTo>
                  <a:lnTo>
                    <a:pt x="296332" y="27781"/>
                  </a:lnTo>
                  <a:lnTo>
                    <a:pt x="296332" y="268551"/>
                  </a:lnTo>
                  <a:lnTo>
                    <a:pt x="294149" y="279365"/>
                  </a:lnTo>
                  <a:lnTo>
                    <a:pt x="288196" y="288196"/>
                  </a:lnTo>
                  <a:lnTo>
                    <a:pt x="279365" y="294149"/>
                  </a:lnTo>
                  <a:lnTo>
                    <a:pt x="268551" y="296332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95110" y="4171700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60">
                  <a:moveTo>
                    <a:pt x="277812" y="314853"/>
                  </a:moveTo>
                  <a:lnTo>
                    <a:pt x="37041" y="314853"/>
                  </a:lnTo>
                  <a:lnTo>
                    <a:pt x="22623" y="311942"/>
                  </a:lnTo>
                  <a:lnTo>
                    <a:pt x="10849" y="304003"/>
                  </a:lnTo>
                  <a:lnTo>
                    <a:pt x="2911" y="292229"/>
                  </a:lnTo>
                  <a:lnTo>
                    <a:pt x="0" y="277812"/>
                  </a:lnTo>
                  <a:lnTo>
                    <a:pt x="0" y="37041"/>
                  </a:lnTo>
                  <a:lnTo>
                    <a:pt x="2911" y="22623"/>
                  </a:lnTo>
                  <a:lnTo>
                    <a:pt x="10849" y="10849"/>
                  </a:lnTo>
                  <a:lnTo>
                    <a:pt x="22623" y="2911"/>
                  </a:lnTo>
                  <a:lnTo>
                    <a:pt x="37041" y="0"/>
                  </a:lnTo>
                  <a:lnTo>
                    <a:pt x="277812" y="0"/>
                  </a:lnTo>
                  <a:lnTo>
                    <a:pt x="292229" y="2911"/>
                  </a:lnTo>
                  <a:lnTo>
                    <a:pt x="304003" y="10849"/>
                  </a:lnTo>
                  <a:lnTo>
                    <a:pt x="309176" y="18520"/>
                  </a:lnTo>
                  <a:lnTo>
                    <a:pt x="37041" y="18520"/>
                  </a:lnTo>
                  <a:lnTo>
                    <a:pt x="29838" y="19978"/>
                  </a:lnTo>
                  <a:lnTo>
                    <a:pt x="23950" y="23950"/>
                  </a:lnTo>
                  <a:lnTo>
                    <a:pt x="19978" y="29838"/>
                  </a:lnTo>
                  <a:lnTo>
                    <a:pt x="18520" y="37041"/>
                  </a:lnTo>
                  <a:lnTo>
                    <a:pt x="18520" y="74083"/>
                  </a:lnTo>
                  <a:lnTo>
                    <a:pt x="314853" y="74083"/>
                  </a:lnTo>
                  <a:lnTo>
                    <a:pt x="314853" y="92604"/>
                  </a:lnTo>
                  <a:lnTo>
                    <a:pt x="18520" y="92604"/>
                  </a:lnTo>
                  <a:lnTo>
                    <a:pt x="18520" y="148166"/>
                  </a:lnTo>
                  <a:lnTo>
                    <a:pt x="314853" y="148166"/>
                  </a:lnTo>
                  <a:lnTo>
                    <a:pt x="314853" y="166687"/>
                  </a:lnTo>
                  <a:lnTo>
                    <a:pt x="18520" y="166687"/>
                  </a:lnTo>
                  <a:lnTo>
                    <a:pt x="18520" y="222249"/>
                  </a:lnTo>
                  <a:lnTo>
                    <a:pt x="314853" y="222249"/>
                  </a:lnTo>
                  <a:lnTo>
                    <a:pt x="314853" y="240770"/>
                  </a:lnTo>
                  <a:lnTo>
                    <a:pt x="18520" y="240770"/>
                  </a:lnTo>
                  <a:lnTo>
                    <a:pt x="18520" y="277812"/>
                  </a:lnTo>
                  <a:lnTo>
                    <a:pt x="19978" y="285015"/>
                  </a:lnTo>
                  <a:lnTo>
                    <a:pt x="23950" y="290902"/>
                  </a:lnTo>
                  <a:lnTo>
                    <a:pt x="29838" y="294875"/>
                  </a:lnTo>
                  <a:lnTo>
                    <a:pt x="37041" y="296332"/>
                  </a:lnTo>
                  <a:lnTo>
                    <a:pt x="309176" y="296332"/>
                  </a:lnTo>
                  <a:lnTo>
                    <a:pt x="304003" y="304003"/>
                  </a:lnTo>
                  <a:lnTo>
                    <a:pt x="292229" y="311942"/>
                  </a:lnTo>
                  <a:lnTo>
                    <a:pt x="277812" y="314853"/>
                  </a:lnTo>
                  <a:close/>
                </a:path>
                <a:path w="314959" h="314960">
                  <a:moveTo>
                    <a:pt x="92604" y="74083"/>
                  </a:moveTo>
                  <a:lnTo>
                    <a:pt x="74083" y="74083"/>
                  </a:lnTo>
                  <a:lnTo>
                    <a:pt x="74083" y="18520"/>
                  </a:lnTo>
                  <a:lnTo>
                    <a:pt x="92604" y="18520"/>
                  </a:lnTo>
                  <a:lnTo>
                    <a:pt x="92604" y="74083"/>
                  </a:lnTo>
                  <a:close/>
                </a:path>
                <a:path w="314959" h="314960">
                  <a:moveTo>
                    <a:pt x="166687" y="74083"/>
                  </a:moveTo>
                  <a:lnTo>
                    <a:pt x="148166" y="74083"/>
                  </a:lnTo>
                  <a:lnTo>
                    <a:pt x="148166" y="18520"/>
                  </a:lnTo>
                  <a:lnTo>
                    <a:pt x="166687" y="18520"/>
                  </a:lnTo>
                  <a:lnTo>
                    <a:pt x="166687" y="74083"/>
                  </a:lnTo>
                  <a:close/>
                </a:path>
                <a:path w="314959" h="314960">
                  <a:moveTo>
                    <a:pt x="240770" y="74083"/>
                  </a:moveTo>
                  <a:lnTo>
                    <a:pt x="222249" y="74083"/>
                  </a:lnTo>
                  <a:lnTo>
                    <a:pt x="222249" y="18520"/>
                  </a:lnTo>
                  <a:lnTo>
                    <a:pt x="240770" y="18520"/>
                  </a:lnTo>
                  <a:lnTo>
                    <a:pt x="240770" y="74083"/>
                  </a:lnTo>
                  <a:close/>
                </a:path>
                <a:path w="314959" h="314960">
                  <a:moveTo>
                    <a:pt x="314853" y="74083"/>
                  </a:moveTo>
                  <a:lnTo>
                    <a:pt x="296332" y="74083"/>
                  </a:lnTo>
                  <a:lnTo>
                    <a:pt x="296332" y="37041"/>
                  </a:lnTo>
                  <a:lnTo>
                    <a:pt x="294875" y="29838"/>
                  </a:lnTo>
                  <a:lnTo>
                    <a:pt x="290902" y="23950"/>
                  </a:lnTo>
                  <a:lnTo>
                    <a:pt x="285015" y="19978"/>
                  </a:lnTo>
                  <a:lnTo>
                    <a:pt x="277812" y="18520"/>
                  </a:lnTo>
                  <a:lnTo>
                    <a:pt x="309176" y="18520"/>
                  </a:lnTo>
                  <a:lnTo>
                    <a:pt x="311942" y="22623"/>
                  </a:lnTo>
                  <a:lnTo>
                    <a:pt x="314853" y="37041"/>
                  </a:lnTo>
                  <a:lnTo>
                    <a:pt x="314853" y="74083"/>
                  </a:lnTo>
                  <a:close/>
                </a:path>
                <a:path w="314959" h="314960">
                  <a:moveTo>
                    <a:pt x="92604" y="148166"/>
                  </a:moveTo>
                  <a:lnTo>
                    <a:pt x="74083" y="148166"/>
                  </a:lnTo>
                  <a:lnTo>
                    <a:pt x="74083" y="92604"/>
                  </a:lnTo>
                  <a:lnTo>
                    <a:pt x="92604" y="92604"/>
                  </a:lnTo>
                  <a:lnTo>
                    <a:pt x="92604" y="148166"/>
                  </a:lnTo>
                  <a:close/>
                </a:path>
                <a:path w="314959" h="314960">
                  <a:moveTo>
                    <a:pt x="166687" y="148166"/>
                  </a:moveTo>
                  <a:lnTo>
                    <a:pt x="148166" y="148166"/>
                  </a:lnTo>
                  <a:lnTo>
                    <a:pt x="148166" y="92604"/>
                  </a:lnTo>
                  <a:lnTo>
                    <a:pt x="166687" y="92604"/>
                  </a:lnTo>
                  <a:lnTo>
                    <a:pt x="166687" y="148166"/>
                  </a:lnTo>
                  <a:close/>
                </a:path>
                <a:path w="314959" h="314960">
                  <a:moveTo>
                    <a:pt x="240770" y="148166"/>
                  </a:moveTo>
                  <a:lnTo>
                    <a:pt x="222249" y="148166"/>
                  </a:lnTo>
                  <a:lnTo>
                    <a:pt x="222249" y="92604"/>
                  </a:lnTo>
                  <a:lnTo>
                    <a:pt x="240770" y="92604"/>
                  </a:lnTo>
                  <a:lnTo>
                    <a:pt x="240770" y="148166"/>
                  </a:lnTo>
                  <a:close/>
                </a:path>
                <a:path w="314959" h="314960">
                  <a:moveTo>
                    <a:pt x="314853" y="148166"/>
                  </a:moveTo>
                  <a:lnTo>
                    <a:pt x="296332" y="148166"/>
                  </a:lnTo>
                  <a:lnTo>
                    <a:pt x="296332" y="92604"/>
                  </a:lnTo>
                  <a:lnTo>
                    <a:pt x="314853" y="92604"/>
                  </a:lnTo>
                  <a:lnTo>
                    <a:pt x="314853" y="148166"/>
                  </a:lnTo>
                  <a:close/>
                </a:path>
                <a:path w="314959" h="314960">
                  <a:moveTo>
                    <a:pt x="92604" y="222249"/>
                  </a:moveTo>
                  <a:lnTo>
                    <a:pt x="74083" y="222249"/>
                  </a:lnTo>
                  <a:lnTo>
                    <a:pt x="74083" y="166687"/>
                  </a:lnTo>
                  <a:lnTo>
                    <a:pt x="92604" y="166687"/>
                  </a:lnTo>
                  <a:lnTo>
                    <a:pt x="92604" y="222249"/>
                  </a:lnTo>
                  <a:close/>
                </a:path>
                <a:path w="314959" h="314960">
                  <a:moveTo>
                    <a:pt x="166687" y="222249"/>
                  </a:moveTo>
                  <a:lnTo>
                    <a:pt x="148166" y="222249"/>
                  </a:lnTo>
                  <a:lnTo>
                    <a:pt x="148166" y="166687"/>
                  </a:lnTo>
                  <a:lnTo>
                    <a:pt x="166687" y="166687"/>
                  </a:lnTo>
                  <a:lnTo>
                    <a:pt x="166687" y="222249"/>
                  </a:lnTo>
                  <a:close/>
                </a:path>
                <a:path w="314959" h="314960">
                  <a:moveTo>
                    <a:pt x="240770" y="222249"/>
                  </a:moveTo>
                  <a:lnTo>
                    <a:pt x="222249" y="222249"/>
                  </a:lnTo>
                  <a:lnTo>
                    <a:pt x="222249" y="166687"/>
                  </a:lnTo>
                  <a:lnTo>
                    <a:pt x="240770" y="166687"/>
                  </a:lnTo>
                  <a:lnTo>
                    <a:pt x="240770" y="222249"/>
                  </a:lnTo>
                  <a:close/>
                </a:path>
                <a:path w="314959" h="314960">
                  <a:moveTo>
                    <a:pt x="314853" y="222249"/>
                  </a:moveTo>
                  <a:lnTo>
                    <a:pt x="296332" y="222249"/>
                  </a:lnTo>
                  <a:lnTo>
                    <a:pt x="296332" y="166687"/>
                  </a:lnTo>
                  <a:lnTo>
                    <a:pt x="314853" y="166687"/>
                  </a:lnTo>
                  <a:lnTo>
                    <a:pt x="314853" y="222249"/>
                  </a:lnTo>
                  <a:close/>
                </a:path>
                <a:path w="314959" h="314960">
                  <a:moveTo>
                    <a:pt x="92604" y="296332"/>
                  </a:moveTo>
                  <a:lnTo>
                    <a:pt x="74083" y="296332"/>
                  </a:lnTo>
                  <a:lnTo>
                    <a:pt x="74083" y="240770"/>
                  </a:lnTo>
                  <a:lnTo>
                    <a:pt x="92604" y="240770"/>
                  </a:lnTo>
                  <a:lnTo>
                    <a:pt x="92604" y="296332"/>
                  </a:lnTo>
                  <a:close/>
                </a:path>
                <a:path w="314959" h="314960">
                  <a:moveTo>
                    <a:pt x="166687" y="296332"/>
                  </a:moveTo>
                  <a:lnTo>
                    <a:pt x="148166" y="296332"/>
                  </a:lnTo>
                  <a:lnTo>
                    <a:pt x="148166" y="240770"/>
                  </a:lnTo>
                  <a:lnTo>
                    <a:pt x="166687" y="240770"/>
                  </a:lnTo>
                  <a:lnTo>
                    <a:pt x="166687" y="296332"/>
                  </a:lnTo>
                  <a:close/>
                </a:path>
                <a:path w="314959" h="314960">
                  <a:moveTo>
                    <a:pt x="240770" y="296332"/>
                  </a:moveTo>
                  <a:lnTo>
                    <a:pt x="222249" y="296332"/>
                  </a:lnTo>
                  <a:lnTo>
                    <a:pt x="222249" y="240770"/>
                  </a:lnTo>
                  <a:lnTo>
                    <a:pt x="240770" y="240770"/>
                  </a:lnTo>
                  <a:lnTo>
                    <a:pt x="240770" y="296332"/>
                  </a:lnTo>
                  <a:close/>
                </a:path>
                <a:path w="314959" h="314960">
                  <a:moveTo>
                    <a:pt x="309176" y="296332"/>
                  </a:moveTo>
                  <a:lnTo>
                    <a:pt x="277812" y="296332"/>
                  </a:lnTo>
                  <a:lnTo>
                    <a:pt x="285015" y="294875"/>
                  </a:lnTo>
                  <a:lnTo>
                    <a:pt x="290902" y="290902"/>
                  </a:lnTo>
                  <a:lnTo>
                    <a:pt x="294875" y="285015"/>
                  </a:lnTo>
                  <a:lnTo>
                    <a:pt x="296332" y="277812"/>
                  </a:lnTo>
                  <a:lnTo>
                    <a:pt x="296332" y="240770"/>
                  </a:lnTo>
                  <a:lnTo>
                    <a:pt x="314853" y="240770"/>
                  </a:lnTo>
                  <a:lnTo>
                    <a:pt x="314853" y="277812"/>
                  </a:lnTo>
                  <a:lnTo>
                    <a:pt x="311942" y="292229"/>
                  </a:lnTo>
                  <a:lnTo>
                    <a:pt x="309176" y="296332"/>
                  </a:lnTo>
                  <a:close/>
                </a:path>
              </a:pathLst>
            </a:custGeom>
            <a:solidFill>
              <a:srgbClr val="E1E7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0672" y="4227263"/>
              <a:ext cx="203728" cy="240770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4848225"/>
            <a:ext cx="114300" cy="11430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3971" y="4791845"/>
            <a:ext cx="321006" cy="207924"/>
          </a:xfrm>
          <a:prstGeom prst="rect">
            <a:avLst/>
          </a:prstGeom>
        </p:spPr>
      </p:pic>
      <p:sp>
        <p:nvSpPr>
          <p:cNvPr id="26" name="object 2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5"/>
              <a:t>Scaling</a:t>
            </a:r>
            <a:r>
              <a:rPr dirty="0" spc="-130"/>
              <a:t> </a:t>
            </a:r>
            <a:r>
              <a:rPr dirty="0" spc="-10"/>
              <a:t>the</a:t>
            </a:r>
            <a:r>
              <a:rPr dirty="0" spc="-120"/>
              <a:t> </a:t>
            </a:r>
            <a:r>
              <a:rPr dirty="0" spc="-10"/>
              <a:t>Vision</a:t>
            </a:r>
          </a:p>
          <a:p>
            <a:pPr marL="855344">
              <a:lnSpc>
                <a:spcPct val="100000"/>
              </a:lnSpc>
              <a:spcBef>
                <a:spcPts val="2930"/>
              </a:spcBef>
            </a:pPr>
            <a:r>
              <a:rPr dirty="0"/>
              <a:t>More</a:t>
            </a:r>
            <a:r>
              <a:rPr dirty="0" spc="-40"/>
              <a:t> </a:t>
            </a:r>
            <a:r>
              <a:rPr dirty="0" spc="-65"/>
              <a:t>Recipes</a:t>
            </a:r>
            <a:r>
              <a:rPr dirty="0" spc="-65" b="0">
                <a:latin typeface="Tahoma"/>
                <a:cs typeface="Tahoma"/>
              </a:rPr>
              <a:t>: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165" b="0">
                <a:latin typeface="Tahoma"/>
                <a:cs typeface="Tahoma"/>
              </a:rPr>
              <a:t>Add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z="2700" spc="-95" b="0" i="1">
                <a:latin typeface="Lucida Sans"/>
                <a:cs typeface="Lucida Sans"/>
              </a:rPr>
              <a:t>githeri</a:t>
            </a:r>
            <a:r>
              <a:rPr dirty="0" spc="-95" b="0">
                <a:latin typeface="Tahoma"/>
                <a:cs typeface="Tahoma"/>
              </a:rPr>
              <a:t>,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z="2700" spc="-135" b="0" i="1">
                <a:latin typeface="Lucida Sans"/>
                <a:cs typeface="Lucida Sans"/>
              </a:rPr>
              <a:t>ndengu</a:t>
            </a:r>
            <a:r>
              <a:rPr dirty="0" sz="2700" spc="-160" b="0" i="1">
                <a:latin typeface="Lucida Sans"/>
                <a:cs typeface="Lucida Sans"/>
              </a:rPr>
              <a:t> </a:t>
            </a:r>
            <a:r>
              <a:rPr dirty="0" spc="-10" b="0">
                <a:latin typeface="Tahoma"/>
                <a:cs typeface="Tahoma"/>
              </a:rPr>
              <a:t>curry.</a:t>
            </a:r>
            <a:endParaRPr sz="2700">
              <a:latin typeface="Tahoma"/>
              <a:cs typeface="Tahoma"/>
            </a:endParaRPr>
          </a:p>
          <a:p>
            <a:pPr marL="855344">
              <a:lnSpc>
                <a:spcPct val="100000"/>
              </a:lnSpc>
              <a:spcBef>
                <a:spcPts val="1210"/>
              </a:spcBef>
            </a:pPr>
            <a:r>
              <a:rPr dirty="0"/>
              <a:t>Mobile</a:t>
            </a:r>
            <a:r>
              <a:rPr dirty="0" spc="-25"/>
              <a:t> </a:t>
            </a:r>
            <a:r>
              <a:rPr dirty="0"/>
              <a:t>UX</a:t>
            </a:r>
            <a:r>
              <a:rPr dirty="0" b="0">
                <a:latin typeface="Tahoma"/>
                <a:cs typeface="Tahoma"/>
              </a:rPr>
              <a:t>: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140" b="0">
                <a:latin typeface="Tahoma"/>
                <a:cs typeface="Tahoma"/>
              </a:rPr>
              <a:t>Optimize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for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rural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smartphone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users.</a:t>
            </a:r>
          </a:p>
          <a:p>
            <a:pPr marL="855344">
              <a:lnSpc>
                <a:spcPct val="100000"/>
              </a:lnSpc>
              <a:spcBef>
                <a:spcPts val="1230"/>
              </a:spcBef>
            </a:pPr>
            <a:r>
              <a:rPr dirty="0" spc="-35"/>
              <a:t>Sustainability</a:t>
            </a:r>
            <a:r>
              <a:rPr dirty="0" spc="-35" b="0">
                <a:latin typeface="Tahoma"/>
                <a:cs typeface="Tahoma"/>
              </a:rPr>
              <a:t>: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165" b="0">
                <a:latin typeface="Tahoma"/>
                <a:cs typeface="Tahoma"/>
              </a:rPr>
              <a:t>Add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carbon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footprint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60" b="0">
                <a:latin typeface="Tahoma"/>
                <a:cs typeface="Tahoma"/>
              </a:rPr>
              <a:t>metrics.</a:t>
            </a:r>
          </a:p>
          <a:p>
            <a:pPr marL="855344">
              <a:lnSpc>
                <a:spcPct val="100000"/>
              </a:lnSpc>
              <a:spcBef>
                <a:spcPts val="1155"/>
              </a:spcBef>
            </a:pPr>
            <a:r>
              <a:rPr dirty="0" spc="-30"/>
              <a:t>Local</a:t>
            </a:r>
            <a:r>
              <a:rPr dirty="0" spc="-65"/>
              <a:t> </a:t>
            </a:r>
            <a:r>
              <a:rPr dirty="0" spc="-40"/>
              <a:t>Data</a:t>
            </a:r>
            <a:r>
              <a:rPr dirty="0" spc="-40" b="0">
                <a:latin typeface="Tahoma"/>
                <a:cs typeface="Tahoma"/>
              </a:rPr>
              <a:t>: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114" b="0">
                <a:latin typeface="Tahoma"/>
                <a:cs typeface="Tahoma"/>
              </a:rPr>
              <a:t>Partner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130" b="0">
                <a:latin typeface="Tahoma"/>
                <a:cs typeface="Tahoma"/>
              </a:rPr>
              <a:t>with</a:t>
            </a:r>
            <a:r>
              <a:rPr dirty="0" spc="-150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Kenyan</a:t>
            </a:r>
            <a:r>
              <a:rPr dirty="0" spc="-145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markets</a:t>
            </a:r>
            <a:r>
              <a:rPr dirty="0" spc="-125" b="0">
                <a:latin typeface="Tahoma"/>
                <a:cs typeface="Tahoma"/>
              </a:rPr>
              <a:t> </a:t>
            </a:r>
            <a:r>
              <a:rPr dirty="0" spc="120" b="0">
                <a:latin typeface="Tahoma"/>
                <a:cs typeface="Tahoma"/>
              </a:rPr>
              <a:t>for</a:t>
            </a:r>
            <a:r>
              <a:rPr dirty="0" spc="-12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accuracy.</a:t>
            </a:r>
          </a:p>
          <a:p>
            <a:pPr marL="855344">
              <a:lnSpc>
                <a:spcPct val="100000"/>
              </a:lnSpc>
              <a:spcBef>
                <a:spcPts val="1230"/>
              </a:spcBef>
            </a:pPr>
            <a:r>
              <a:rPr dirty="0" spc="-25"/>
              <a:t>Outreach</a:t>
            </a:r>
            <a:r>
              <a:rPr dirty="0" spc="-25" b="0">
                <a:latin typeface="Tahoma"/>
                <a:cs typeface="Tahoma"/>
              </a:rPr>
              <a:t>: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114" b="0">
                <a:latin typeface="Tahoma"/>
                <a:cs typeface="Tahoma"/>
              </a:rPr>
              <a:t>Deploy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in</a:t>
            </a:r>
            <a:r>
              <a:rPr dirty="0" spc="-135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schools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&amp;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100" b="0">
                <a:latin typeface="Tahoma"/>
                <a:cs typeface="Tahoma"/>
              </a:rPr>
              <a:t>clinics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85" b="0">
                <a:latin typeface="Tahoma"/>
                <a:cs typeface="Tahoma"/>
              </a:rPr>
              <a:t>via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204" b="0">
                <a:latin typeface="Tahoma"/>
                <a:cs typeface="Tahoma"/>
              </a:rPr>
              <a:t>QR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codes.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87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</dc:title>
  <dcterms:created xsi:type="dcterms:W3CDTF">2025-09-17T13:27:01Z</dcterms:created>
  <dcterms:modified xsi:type="dcterms:W3CDTF">2025-09-17T13:27:01Z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2025-09-17T00:00:00Z</vt:filetime>
  </property>
  <property fmtid="{D5CDD505-2E9C-101B-9397-08002B2CF9AE}" pid="5" name="Producer">
    <vt:lpwstr>3-Heights(TM) PDF Security Shell 4.8.25.2 (http://www.pdf-tools.com)</vt:lpwstr>
  </property>
</Properties>
</file>