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70" r:id="rId14"/>
    <p:sldId id="265" r:id="rId15"/>
    <p:sldId id="26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29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43444" y="2008855"/>
            <a:ext cx="9174414" cy="5398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3400" b="1" spc="15" dirty="0"/>
              <a:t>Praneeth Kumar Kollikondla</a:t>
            </a:r>
            <a:endParaRPr sz="3400" b="1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228600" y="96631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800" dirty="0"/>
              <a:t>Utilizes </a:t>
            </a:r>
            <a:r>
              <a:rPr lang="en-IN" sz="2800" dirty="0" err="1"/>
              <a:t>tkinter</a:t>
            </a:r>
            <a:r>
              <a:rPr lang="en-IN" sz="2800" dirty="0"/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Start Button: Initiates the keylogger.</a:t>
            </a:r>
          </a:p>
          <a:p>
            <a:pPr lvl="1"/>
            <a:r>
              <a:rPr lang="en-IN" sz="2800" dirty="0"/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800" dirty="0"/>
              <a:t>Provides real-time feedback on the status </a:t>
            </a:r>
          </a:p>
          <a:p>
            <a:pPr lvl="1"/>
            <a:r>
              <a:rPr lang="en-IN" sz="28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049337"/>
            <a:ext cx="1191928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Flow Diagram:</a:t>
            </a: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Initialization: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Event Capture: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Data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Stop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the GUI status to indicate the keylogger is stopped.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832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DE4AD-CB78-CE03-1E54-5BBA9413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89" y="1058545"/>
            <a:ext cx="4488854" cy="2639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C1805F-4382-E9E3-95A1-2EAD97F2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791" y="1045837"/>
            <a:ext cx="4633959" cy="26399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F577FA-64F7-A869-0F5D-E25FB797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30" y="3762375"/>
            <a:ext cx="2762145" cy="2057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F8E87-7643-5A25-996B-E42A557DA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3955641"/>
            <a:ext cx="7107430" cy="1070932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98F5E39C-B564-CCD9-AECE-FE92F2B8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4" y="5329171"/>
            <a:ext cx="12291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the GUI: Display the user interface, including the start and stop buttons, and the status label.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Logs: Show examples of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key_log.txt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key_log.json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to illustrate how the keystrokes are recorded.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66385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308811" y="2737754"/>
            <a:ext cx="11201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Emphasized the ethical use of keyloggers and the importance of implementing security measures to protect against malicious use.</a:t>
            </a:r>
            <a:endParaRPr lang="en-IN" sz="2800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EC76215-5A8F-0A04-F287-38224DFE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4" y="820752"/>
            <a:ext cx="1592614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 </a:t>
            </a:r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1741397" y="2764894"/>
            <a:ext cx="626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357375"/>
            <a:ext cx="10363200" cy="55054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695450"/>
            <a:ext cx="1241456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18370"/>
            <a:ext cx="1026082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best practices.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620857"/>
            <a:ext cx="11734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52" y="1648639"/>
            <a:ext cx="1030871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52" y="1433195"/>
            <a:ext cx="1018323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239" y="1763306"/>
            <a:ext cx="100981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887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JhengHei</vt:lpstr>
      <vt:lpstr>Arial</vt:lpstr>
      <vt:lpstr>Arial Unicode MS</vt:lpstr>
      <vt:lpstr>Calibri</vt:lpstr>
      <vt:lpstr>Trebuchet MS</vt:lpstr>
      <vt:lpstr>Wingdings</vt:lpstr>
      <vt:lpstr>Office Theme</vt:lpstr>
      <vt:lpstr>Praneeth Kumar Kollikondla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cp:lastModifiedBy>Praneeth kumar Kollikondla</cp:lastModifiedBy>
  <cp:revision>4</cp:revision>
  <dcterms:created xsi:type="dcterms:W3CDTF">2024-06-03T05:48:59Z</dcterms:created>
  <dcterms:modified xsi:type="dcterms:W3CDTF">2024-06-11T20:01:44Z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