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EF1C74-0375-4906-9D71-05115FA0316C}">
          <p14:sldIdLst>
            <p14:sldId id="256"/>
            <p14:sldId id="257"/>
            <p14:sldId id="267"/>
            <p14:sldId id="268"/>
            <p14:sldId id="269"/>
            <p14:sldId id="259"/>
            <p14:sldId id="263"/>
          </p14:sldIdLst>
        </p14:section>
        <p14:section name="Untitled Section" id="{C91F4B25-5B70-4EDE-9216-B150148B1CB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hal ." initials="L." lastIdx="3" clrIdx="0">
    <p:extLst>
      <p:ext uri="{19B8F6BF-5375-455C-9EA6-DF929625EA0E}">
        <p15:presenceInfo xmlns:p15="http://schemas.microsoft.com/office/powerpoint/2012/main" userId="31448fe9614f5f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6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8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2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62E6-C524-4AD9-A432-F70F0E509045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31B91D-22B5-4788-BB5F-1AC3CB45BB5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2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ED8A-7AFB-E4F7-2885-AF0106AFB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Ai powered energy management system for industrial facilities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9E3D5-F346-F0D8-8443-4B5FA9C5F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To Optimise energy consumption</a:t>
            </a:r>
          </a:p>
          <a:p>
            <a:pPr algn="r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Team : STELLAR </a:t>
            </a:r>
          </a:p>
          <a:p>
            <a:pPr algn="r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Lead : J Indra Karan Rao</a:t>
            </a:r>
          </a:p>
          <a:p>
            <a:pPr algn="r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Team Member : </a:t>
            </a:r>
            <a:r>
              <a:rPr lang="en-IN" sz="1100" dirty="0" err="1">
                <a:latin typeface="Arial" panose="020B0604020202020204" pitchFamily="34" charset="0"/>
                <a:cs typeface="Arial" panose="020B0604020202020204" pitchFamily="34" charset="0"/>
              </a:rPr>
              <a:t>Shubhankar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D528E1-FDA9-BD94-CD20-84FA0BD1207D}"/>
              </a:ext>
            </a:extLst>
          </p:cNvPr>
          <p:cNvSpPr txBox="1">
            <a:spLocks/>
          </p:cNvSpPr>
          <p:nvPr/>
        </p:nvSpPr>
        <p:spPr>
          <a:xfrm>
            <a:off x="212462" y="313487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DBDB-508F-BF94-9FB1-1A4DE4D4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5C40-90AF-D214-CF73-067AF43A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b="1" dirty="0"/>
              <a:t>lack of visibility and control </a:t>
            </a:r>
            <a:r>
              <a:rPr lang="en-US" dirty="0"/>
              <a:t>over energy usage makes it difficult for businesses to manage their energy costs and reduce their carbon footprint</a:t>
            </a:r>
          </a:p>
          <a:p>
            <a:r>
              <a:rPr lang="en-US" dirty="0"/>
              <a:t>often require </a:t>
            </a:r>
            <a:r>
              <a:rPr lang="en-US" b="1" dirty="0"/>
              <a:t>manual intervention </a:t>
            </a:r>
            <a:r>
              <a:rPr lang="en-US" dirty="0"/>
              <a:t>to operate Energy management system effectively.</a:t>
            </a:r>
          </a:p>
          <a:p>
            <a:r>
              <a:rPr lang="en-US" dirty="0"/>
              <a:t>To address these challenges, an Al-powered energy management system can be developed that uses machine learning algorithms and data analytics to </a:t>
            </a:r>
            <a:r>
              <a:rPr lang="en-US" b="1" dirty="0"/>
              <a:t>optimize energy consumption in industrial and commercial facilities.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75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272C-7D89-10FC-83D9-37DA1DC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4DFF-1A7B-C656-290B-6716EBA5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user friendly Website</a:t>
            </a:r>
            <a:r>
              <a:rPr lang="en-US" dirty="0"/>
              <a:t> is developed to industry persons to monitor their Equipment and process Energy Consumption Analysis as per the Energy Management Guidelines provided by the </a:t>
            </a:r>
            <a:r>
              <a:rPr lang="en-US" b="1" dirty="0"/>
              <a:t>BEE India </a:t>
            </a:r>
            <a:r>
              <a:rPr lang="en-US" dirty="0"/>
              <a:t>to manage their energy costs and reduce their carbon footprint</a:t>
            </a:r>
          </a:p>
          <a:p>
            <a:r>
              <a:rPr lang="en-US" dirty="0"/>
              <a:t>Identifying </a:t>
            </a:r>
            <a:r>
              <a:rPr lang="en-US" b="1" dirty="0"/>
              <a:t>Optimal Load Scheduling approaches</a:t>
            </a:r>
            <a:r>
              <a:rPr lang="en-US" dirty="0"/>
              <a:t> and integrating with the PLC automate things in Industry Level</a:t>
            </a:r>
          </a:p>
          <a:p>
            <a:r>
              <a:rPr lang="en-US" dirty="0"/>
              <a:t> An Al-powered energy management system is developed that </a:t>
            </a:r>
            <a:r>
              <a:rPr lang="en-US" b="1" dirty="0"/>
              <a:t>uses  Random Forest Regressor, NLP module </a:t>
            </a:r>
            <a:r>
              <a:rPr lang="en-US" dirty="0"/>
              <a:t>predictions, Recommendations and data analytics to </a:t>
            </a:r>
            <a:r>
              <a:rPr lang="en-US" b="1" dirty="0"/>
              <a:t>identify Anomalies and reduce the excess consumption </a:t>
            </a:r>
            <a:r>
              <a:rPr lang="en-US" dirty="0"/>
              <a:t>of Energy by the equipment's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6D27-4E8A-98D9-5730-067B31E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0AC0B-6D1A-402A-BEFC-FF4413E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" t="33680" r="-202" b="-2267"/>
          <a:stretch/>
        </p:blipFill>
        <p:spPr>
          <a:xfrm>
            <a:off x="657932" y="2376237"/>
            <a:ext cx="5595284" cy="328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FC631-A459-8E1E-415C-3F4722012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" t="32866" r="-3273" b="-1712"/>
          <a:stretch/>
        </p:blipFill>
        <p:spPr>
          <a:xfrm>
            <a:off x="6750424" y="2376237"/>
            <a:ext cx="5180018" cy="29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CE9C-1279-A6A3-6FDD-108ABA5A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39CE6-A88D-09DB-B38E-BE32176E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2016125"/>
            <a:ext cx="10291482" cy="3449638"/>
          </a:xfrm>
        </p:spPr>
      </p:pic>
    </p:spTree>
    <p:extLst>
      <p:ext uri="{BB962C8B-B14F-4D97-AF65-F5344CB8AC3E}">
        <p14:creationId xmlns:p14="http://schemas.microsoft.com/office/powerpoint/2010/main" val="241568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4175-DB24-F94E-7F2A-5DAB6FB7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scheduling and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DA02-DDFF-1DA7-01DD-6D1CCF5F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91549" cy="3450613"/>
          </a:xfrm>
        </p:spPr>
        <p:txBody>
          <a:bodyPr>
            <a:normAutofit fontScale="92500"/>
          </a:bodyPr>
          <a:lstStyle/>
          <a:p>
            <a:r>
              <a:rPr lang="en-IN" dirty="0"/>
              <a:t>Identify the optimal substation for Production to meet demand</a:t>
            </a:r>
          </a:p>
          <a:p>
            <a:r>
              <a:rPr lang="en-IN" b="1" dirty="0"/>
              <a:t>Create profiles </a:t>
            </a:r>
            <a:r>
              <a:rPr lang="en-IN" dirty="0"/>
              <a:t>to individual machines and categorise them basing parameters : Production/hour, power factor, temperature, efficient Time Period</a:t>
            </a:r>
          </a:p>
          <a:p>
            <a:r>
              <a:rPr lang="en-IN" dirty="0"/>
              <a:t>Build </a:t>
            </a:r>
            <a:r>
              <a:rPr lang="en-IN" b="1" dirty="0"/>
              <a:t>Recommendation Engine</a:t>
            </a:r>
            <a:r>
              <a:rPr lang="en-IN" dirty="0"/>
              <a:t> by performing all the approach's of load scheduling by clustering the machines based on above parameters virtually and identifying the optimal approach for production</a:t>
            </a:r>
          </a:p>
          <a:p>
            <a:r>
              <a:rPr lang="en-IN" dirty="0"/>
              <a:t>Extract the data : { Efficient </a:t>
            </a:r>
            <a:r>
              <a:rPr lang="en-IN" dirty="0" err="1"/>
              <a:t>Timeperiod</a:t>
            </a:r>
            <a:r>
              <a:rPr lang="en-IN" dirty="0"/>
              <a:t> , </a:t>
            </a:r>
            <a:r>
              <a:rPr lang="en-IN" b="1" dirty="0"/>
              <a:t>Fault probability </a:t>
            </a:r>
            <a:r>
              <a:rPr lang="en-IN" dirty="0"/>
              <a:t>} by predating the probability of machine condition from the Power factor and temperature data using Predictive analysis.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7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D03A-2147-9814-1670-6B9DEFBF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54143"/>
            <a:ext cx="9603275" cy="1049235"/>
          </a:xfrm>
        </p:spPr>
        <p:txBody>
          <a:bodyPr/>
          <a:lstStyle/>
          <a:p>
            <a:r>
              <a:rPr lang="en-IN" dirty="0"/>
              <a:t>Tech 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09D7-C938-264E-C090-25B00DF8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66" y="2084381"/>
            <a:ext cx="10590552" cy="3450613"/>
          </a:xfrm>
        </p:spPr>
        <p:txBody>
          <a:bodyPr>
            <a:normAutofit/>
          </a:bodyPr>
          <a:lstStyle/>
          <a:p>
            <a:r>
              <a:rPr lang="en-IN" sz="1800" dirty="0"/>
              <a:t>IOT :  Thing Speak to collect data from CT,PT, Temperature sensor and smart meter ( PZEM004T , ESP8266 ) </a:t>
            </a:r>
          </a:p>
          <a:p>
            <a:r>
              <a:rPr lang="en-IN" sz="1800" dirty="0"/>
              <a:t>Web Application : Firebase – React – TypeScript</a:t>
            </a:r>
          </a:p>
          <a:p>
            <a:r>
              <a:rPr lang="en-IN" sz="1800" dirty="0"/>
              <a:t>Predictive Analysis : Random Forest Regressor</a:t>
            </a:r>
          </a:p>
          <a:p>
            <a:r>
              <a:rPr lang="en-IN" sz="1800" dirty="0"/>
              <a:t>Recommendation : NLP</a:t>
            </a:r>
          </a:p>
          <a:p>
            <a:r>
              <a:rPr lang="en-IN" sz="1800" dirty="0"/>
              <a:t>Analysis : Custom Approach based on BEE ministry of power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565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149-7FDA-C17C-2318-C9321891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CA31-C8F6-7BA1-79FF-DBB14478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Cost savings: By optimizing energy consumption, the system will help businesses reduce their energy bills and save money. The Al-powered system will continuously analyze energy usage patterns and provide recommendations for energy-efficient practices that can help reduce energy waste and costs. </a:t>
            </a:r>
          </a:p>
          <a:p>
            <a:r>
              <a:rPr lang="en-US" dirty="0"/>
              <a:t>2. improved energy efficiency: The system will enable businesses to monitor and control their energy consumption in real-time, allowing them to identify areas of inefficiency and implement solutions to improve energy efficiency. </a:t>
            </a:r>
          </a:p>
          <a:p>
            <a:r>
              <a:rPr lang="en-US" dirty="0"/>
              <a:t>3.Reduced carbon footprint: By reducing energy waste, the system will help businesses reduce their carbon footprint and contribute to a more sustainable future</a:t>
            </a:r>
          </a:p>
          <a:p>
            <a:r>
              <a:rPr lang="en-US" dirty="0"/>
              <a:t>4. Scalability: The Al-powered energy management system will be designed to be scalable and adaptable to different types of industrial and commercial facilities. </a:t>
            </a:r>
          </a:p>
          <a:p>
            <a:r>
              <a:rPr lang="en-US" dirty="0"/>
              <a:t>5. User-friendliness: The system will be designed with a user-friendly interface, making it easy for facility managers and building owners to monitor and control energy usage.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39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302</TotalTime>
  <Words>498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Ai powered energy management system for industrial facilities </vt:lpstr>
      <vt:lpstr>Problem Description  </vt:lpstr>
      <vt:lpstr>Approaches</vt:lpstr>
      <vt:lpstr>Architectures</vt:lpstr>
      <vt:lpstr>Overflow </vt:lpstr>
      <vt:lpstr>Load scheduling and management approach</vt:lpstr>
      <vt:lpstr>Tech Stack: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energy management system for industrial facilities</dc:title>
  <dc:creator>Lethal .</dc:creator>
  <cp:lastModifiedBy>Kavya Ganapuram</cp:lastModifiedBy>
  <cp:revision>2</cp:revision>
  <dcterms:created xsi:type="dcterms:W3CDTF">2023-09-27T07:26:59Z</dcterms:created>
  <dcterms:modified xsi:type="dcterms:W3CDTF">2023-11-05T08:00:09Z</dcterms:modified>
</cp:coreProperties>
</file>