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5" r:id="rId3"/>
    <p:sldId id="276" r:id="rId4"/>
    <p:sldId id="259" r:id="rId5"/>
    <p:sldId id="257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73" r:id="rId14"/>
    <p:sldId id="269" r:id="rId15"/>
    <p:sldId id="271" r:id="rId16"/>
    <p:sldId id="272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7C995C-0CA2-0E49-A7DD-3BC4E4EB005D}" v="3" dt="2025-05-27T19:31:42.0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95"/>
    <p:restoredTop sz="94560"/>
  </p:normalViewPr>
  <p:slideViewPr>
    <p:cSldViewPr snapToGrid="0">
      <p:cViewPr varScale="1">
        <p:scale>
          <a:sx n="102" d="100"/>
          <a:sy n="102" d="100"/>
        </p:scale>
        <p:origin x="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ie Jones" userId="c4a8c635-e5b8-4e13-b4d9-ab4307ba147a" providerId="ADAL" clId="{467C995C-0CA2-0E49-A7DD-3BC4E4EB005D}"/>
    <pc:docChg chg="custSel addSld delSld modSld">
      <pc:chgData name="Laurie Jones" userId="c4a8c635-e5b8-4e13-b4d9-ab4307ba147a" providerId="ADAL" clId="{467C995C-0CA2-0E49-A7DD-3BC4E4EB005D}" dt="2025-05-27T19:31:42.025" v="229"/>
      <pc:docMkLst>
        <pc:docMk/>
      </pc:docMkLst>
      <pc:sldChg chg="modSp mod">
        <pc:chgData name="Laurie Jones" userId="c4a8c635-e5b8-4e13-b4d9-ab4307ba147a" providerId="ADAL" clId="{467C995C-0CA2-0E49-A7DD-3BC4E4EB005D}" dt="2025-05-27T16:38:18.671" v="1" actId="20577"/>
        <pc:sldMkLst>
          <pc:docMk/>
          <pc:sldMk cId="1271773222" sldId="256"/>
        </pc:sldMkLst>
        <pc:spChg chg="mod">
          <ac:chgData name="Laurie Jones" userId="c4a8c635-e5b8-4e13-b4d9-ab4307ba147a" providerId="ADAL" clId="{467C995C-0CA2-0E49-A7DD-3BC4E4EB005D}" dt="2025-05-27T16:38:18.671" v="1" actId="20577"/>
          <ac:spMkLst>
            <pc:docMk/>
            <pc:sldMk cId="1271773222" sldId="256"/>
            <ac:spMk id="2" creationId="{81DDE208-C0DA-CD8C-60D6-50ABE426A824}"/>
          </ac:spMkLst>
        </pc:spChg>
      </pc:sldChg>
      <pc:sldChg chg="modSp mod">
        <pc:chgData name="Laurie Jones" userId="c4a8c635-e5b8-4e13-b4d9-ab4307ba147a" providerId="ADAL" clId="{467C995C-0CA2-0E49-A7DD-3BC4E4EB005D}" dt="2025-05-27T16:40:27.750" v="20" actId="20577"/>
        <pc:sldMkLst>
          <pc:docMk/>
          <pc:sldMk cId="941862392" sldId="266"/>
        </pc:sldMkLst>
        <pc:spChg chg="mod">
          <ac:chgData name="Laurie Jones" userId="c4a8c635-e5b8-4e13-b4d9-ab4307ba147a" providerId="ADAL" clId="{467C995C-0CA2-0E49-A7DD-3BC4E4EB005D}" dt="2025-05-27T16:40:27.750" v="20" actId="20577"/>
          <ac:spMkLst>
            <pc:docMk/>
            <pc:sldMk cId="941862392" sldId="266"/>
            <ac:spMk id="3" creationId="{131DEFB3-4CD7-896D-EC89-EB13575F0FD9}"/>
          </ac:spMkLst>
        </pc:spChg>
      </pc:sldChg>
      <pc:sldChg chg="addSp delSp modSp mod modClrScheme chgLayout">
        <pc:chgData name="Laurie Jones" userId="c4a8c635-e5b8-4e13-b4d9-ab4307ba147a" providerId="ADAL" clId="{467C995C-0CA2-0E49-A7DD-3BC4E4EB005D}" dt="2025-05-27T19:28:02.362" v="223" actId="207"/>
        <pc:sldMkLst>
          <pc:docMk/>
          <pc:sldMk cId="1383455581" sldId="271"/>
        </pc:sldMkLst>
        <pc:spChg chg="mod ord">
          <ac:chgData name="Laurie Jones" userId="c4a8c635-e5b8-4e13-b4d9-ab4307ba147a" providerId="ADAL" clId="{467C995C-0CA2-0E49-A7DD-3BC4E4EB005D}" dt="2025-05-27T19:28:02.362" v="223" actId="207"/>
          <ac:spMkLst>
            <pc:docMk/>
            <pc:sldMk cId="1383455581" sldId="271"/>
            <ac:spMk id="2" creationId="{866D4B11-8D8D-F190-81E7-FC622A207449}"/>
          </ac:spMkLst>
        </pc:spChg>
        <pc:spChg chg="del mod ord">
          <ac:chgData name="Laurie Jones" userId="c4a8c635-e5b8-4e13-b4d9-ab4307ba147a" providerId="ADAL" clId="{467C995C-0CA2-0E49-A7DD-3BC4E4EB005D}" dt="2025-05-27T19:23:28.298" v="221" actId="700"/>
          <ac:spMkLst>
            <pc:docMk/>
            <pc:sldMk cId="1383455581" sldId="271"/>
            <ac:spMk id="3" creationId="{954BE40E-5620-640E-B763-95B9B229064D}"/>
          </ac:spMkLst>
        </pc:spChg>
        <pc:spChg chg="add del mod ord">
          <ac:chgData name="Laurie Jones" userId="c4a8c635-e5b8-4e13-b4d9-ab4307ba147a" providerId="ADAL" clId="{467C995C-0CA2-0E49-A7DD-3BC4E4EB005D}" dt="2025-05-27T19:23:33.015" v="222" actId="700"/>
          <ac:spMkLst>
            <pc:docMk/>
            <pc:sldMk cId="1383455581" sldId="271"/>
            <ac:spMk id="4" creationId="{4EB7AC36-9767-7484-A8BB-8C87640AFECB}"/>
          </ac:spMkLst>
        </pc:spChg>
      </pc:sldChg>
      <pc:sldChg chg="modSp mod">
        <pc:chgData name="Laurie Jones" userId="c4a8c635-e5b8-4e13-b4d9-ab4307ba147a" providerId="ADAL" clId="{467C995C-0CA2-0E49-A7DD-3BC4E4EB005D}" dt="2025-05-27T19:31:20.185" v="225"/>
        <pc:sldMkLst>
          <pc:docMk/>
          <pc:sldMk cId="4047137853" sldId="272"/>
        </pc:sldMkLst>
        <pc:spChg chg="mod">
          <ac:chgData name="Laurie Jones" userId="c4a8c635-e5b8-4e13-b4d9-ab4307ba147a" providerId="ADAL" clId="{467C995C-0CA2-0E49-A7DD-3BC4E4EB005D}" dt="2025-05-27T19:28:04.785" v="224" actId="207"/>
          <ac:spMkLst>
            <pc:docMk/>
            <pc:sldMk cId="4047137853" sldId="272"/>
            <ac:spMk id="2" creationId="{12641AFA-8BE8-5019-324A-62DCCC39048F}"/>
          </ac:spMkLst>
        </pc:spChg>
        <pc:spChg chg="mod">
          <ac:chgData name="Laurie Jones" userId="c4a8c635-e5b8-4e13-b4d9-ab4307ba147a" providerId="ADAL" clId="{467C995C-0CA2-0E49-A7DD-3BC4E4EB005D}" dt="2025-05-27T19:31:20.185" v="225"/>
          <ac:spMkLst>
            <pc:docMk/>
            <pc:sldMk cId="4047137853" sldId="272"/>
            <ac:spMk id="3" creationId="{2C5EFEC2-11B5-4C9E-42CD-963565801B4F}"/>
          </ac:spMkLst>
        </pc:spChg>
      </pc:sldChg>
      <pc:sldChg chg="modSp mod">
        <pc:chgData name="Laurie Jones" userId="c4a8c635-e5b8-4e13-b4d9-ab4307ba147a" providerId="ADAL" clId="{467C995C-0CA2-0E49-A7DD-3BC4E4EB005D}" dt="2025-05-27T19:31:42.025" v="229"/>
        <pc:sldMkLst>
          <pc:docMk/>
          <pc:sldMk cId="325759861" sldId="274"/>
        </pc:sldMkLst>
        <pc:spChg chg="mod">
          <ac:chgData name="Laurie Jones" userId="c4a8c635-e5b8-4e13-b4d9-ab4307ba147a" providerId="ADAL" clId="{467C995C-0CA2-0E49-A7DD-3BC4E4EB005D}" dt="2025-05-27T19:31:42.025" v="229"/>
          <ac:spMkLst>
            <pc:docMk/>
            <pc:sldMk cId="325759861" sldId="274"/>
            <ac:spMk id="3" creationId="{F6AD0E5C-3ABE-E383-3D2C-858BF3BDCA77}"/>
          </ac:spMkLst>
        </pc:spChg>
      </pc:sldChg>
      <pc:sldChg chg="modSp mod">
        <pc:chgData name="Laurie Jones" userId="c4a8c635-e5b8-4e13-b4d9-ab4307ba147a" providerId="ADAL" clId="{467C995C-0CA2-0E49-A7DD-3BC4E4EB005D}" dt="2025-05-27T16:38:43.436" v="3" actId="14100"/>
        <pc:sldMkLst>
          <pc:docMk/>
          <pc:sldMk cId="4226738686" sldId="276"/>
        </pc:sldMkLst>
        <pc:picChg chg="mod modCrop">
          <ac:chgData name="Laurie Jones" userId="c4a8c635-e5b8-4e13-b4d9-ab4307ba147a" providerId="ADAL" clId="{467C995C-0CA2-0E49-A7DD-3BC4E4EB005D}" dt="2025-05-27T16:38:43.436" v="3" actId="14100"/>
          <ac:picMkLst>
            <pc:docMk/>
            <pc:sldMk cId="4226738686" sldId="276"/>
            <ac:picMk id="9" creationId="{1D8D5A32-B78A-B0F3-798F-F88E11E5EE90}"/>
          </ac:picMkLst>
        </pc:picChg>
      </pc:sldChg>
      <pc:sldChg chg="new del">
        <pc:chgData name="Laurie Jones" userId="c4a8c635-e5b8-4e13-b4d9-ab4307ba147a" providerId="ADAL" clId="{467C995C-0CA2-0E49-A7DD-3BC4E4EB005D}" dt="2025-05-27T19:23:25.523" v="220" actId="2696"/>
        <pc:sldMkLst>
          <pc:docMk/>
          <pc:sldMk cId="1988126872" sldId="277"/>
        </pc:sldMkLst>
      </pc:sldChg>
      <pc:sldChg chg="new del">
        <pc:chgData name="Laurie Jones" userId="c4a8c635-e5b8-4e13-b4d9-ab4307ba147a" providerId="ADAL" clId="{467C995C-0CA2-0E49-A7DD-3BC4E4EB005D}" dt="2025-05-27T19:18:53.752" v="143" actId="2696"/>
        <pc:sldMkLst>
          <pc:docMk/>
          <pc:sldMk cId="3493376365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05FC3-A06C-0243-9AEC-74938BA469B0}" type="datetimeFigureOut">
              <a:rPr lang="en-US" smtClean="0"/>
              <a:t>5/27/25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82871-93C4-564D-9F79-5FBC9C5F8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5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F702-4AC3-E2E4-2B21-7CD93FDBC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FBB21-9C00-4658-F076-66D40DBCF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79804-96B0-0679-51BA-20E7471A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D00B-C565-CC4C-AB95-15BB6710E00F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8CC95-0999-B8B4-C970-110F89AD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B8E4B-495F-947A-3763-D41E6F1E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40DB-591A-B34E-9D8E-86BBEEE3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0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8269-1A6C-100B-98EA-98747041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09BC4-4D37-FDED-1B3F-388C3EF01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24073-1843-3EA9-DAA5-83DC6CE4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D00B-C565-CC4C-AB95-15BB6710E00F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D05DC-2912-7E52-372C-BF93BC0D1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710C0-BA4A-5B8B-3D73-EE9B0CF69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40DB-591A-B34E-9D8E-86BBEEE3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2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9F68F7-EA57-EDC3-6142-7ACBD7E88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9901D-EDBB-D93D-3FC2-39646E2EA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C5257-1BCF-958F-DD2F-D16789DC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D00B-C565-CC4C-AB95-15BB6710E00F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348D0-21AB-02B8-52E3-9EC04779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5454C-FE53-6B91-D147-B555B98C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40DB-591A-B34E-9D8E-86BBEEE3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4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B188A-B2BE-1B87-A470-D039EA72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D4582-755F-C3FA-20C1-01C07BE5B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FA820-086D-AE06-C956-C8DC78FF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D00B-C565-CC4C-AB95-15BB6710E00F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7042-ED5A-E0F3-81BE-000CCF3A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3C554-CF37-2D56-56B5-27D69CB0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40DB-591A-B34E-9D8E-86BBEEE3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7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E2DD-F70C-6FB6-4018-85F97BFC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19BCC-9365-1EC6-3CC9-901D3CBB4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C3EAB-F3CD-34C6-5221-53F1F7507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D00B-C565-CC4C-AB95-15BB6710E00F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A32D3-A5FA-7A36-EDC6-7C205BE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F6C50-0B2F-2294-CC98-100032CB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40DB-591A-B34E-9D8E-86BBEEE3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3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86D8-0867-D46E-E744-D3ACD83A7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F5BD6-2B6D-9C9A-BC6D-2ECB540D7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CB29C-2D8C-68F7-DC3E-BF348A002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FDAAA-2743-138A-D4DD-BC7828C73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D00B-C565-CC4C-AB95-15BB6710E00F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6D97F-B677-4738-10A6-0287943A8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36FF5-6A02-5C35-B25B-01709397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40DB-591A-B34E-9D8E-86BBEEE3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7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C2B9-56D7-3376-843C-824C8A40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ACC78-6DD8-0B5F-1E58-6D842DD78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B5FD2-35B4-3EBF-A92B-6138E869C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DE27B-2029-6909-7EAA-3F2457FCF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71E741-EE40-9034-E546-A983FCD6F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52A558-8F43-378D-FDE1-1C4D8AA2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D00B-C565-CC4C-AB95-15BB6710E00F}" type="datetimeFigureOut">
              <a:rPr lang="en-US" smtClean="0"/>
              <a:t>5/27/25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BA4B1-733F-467C-BC4F-1173A5A3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4E302-22E2-095E-4422-32B7A7EB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40DB-591A-B34E-9D8E-86BBEEE3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4C8A-6F13-A3D4-BF7E-B7940B12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7B9B7-7621-3478-F50D-5B47F5D2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D00B-C565-CC4C-AB95-15BB6710E00F}" type="datetimeFigureOut">
              <a:rPr lang="en-US" smtClean="0"/>
              <a:t>5/27/25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2438A-343B-1177-32DD-2C86DF90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08C1B-B4A0-2CBA-FA52-CECEFA33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40DB-591A-B34E-9D8E-86BBEEE3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3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1D4C17-7048-01C8-1431-4D3B3008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D00B-C565-CC4C-AB95-15BB6710E00F}" type="datetimeFigureOut">
              <a:rPr lang="en-US" smtClean="0"/>
              <a:t>5/27/25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AC3AB-110E-2827-A533-9F12BF30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AC28D-ED1D-B7E6-E287-D77B5625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40DB-591A-B34E-9D8E-86BBEEE3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4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55DB-2260-4543-010E-9D30E40E5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AE07E-5B72-A8E9-49B0-5BEDB8306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BBB6E-2C52-1DB8-E3A0-FB2B5D4A2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EB787-BD9C-E82F-DF55-CAEBD742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D00B-C565-CC4C-AB95-15BB6710E00F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63345-3311-544D-A38C-0CF319CD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9444F-38F3-99C1-CA8A-9D9AAA2D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40DB-591A-B34E-9D8E-86BBEEE3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7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42CB-00BB-9D6F-9D38-7CDAB2FD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209A8-A4E2-CF3C-6028-E08CA15E7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5FCA9-5767-8AC4-73F0-6E78CCE20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4AFE8-23E5-87A8-9458-21712C07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D00B-C565-CC4C-AB95-15BB6710E00F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4667F-1AB5-0284-2FB5-D80AA35A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16474-4150-D66D-5372-178E417C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40DB-591A-B34E-9D8E-86BBEEE3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5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421C3B-9C65-4FD9-79A0-44C39D4D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63A0A-F766-A4E8-FED8-2A16034E7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8B09A-C789-70B7-04EC-ED7E8E50C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3FD00B-C565-CC4C-AB95-15BB6710E00F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AF3D1-E47F-3B08-2324-2736AE80F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90011-509D-5249-95E5-B9016239E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4F40DB-591A-B34E-9D8E-86BBEEE3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3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leSlattery/info24Projec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E208-C0DA-CD8C-60D6-50ABE426A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June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5A9F1-00F7-D870-9DAB-693849D5A8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1, Day 1</a:t>
            </a:r>
          </a:p>
        </p:txBody>
      </p:sp>
    </p:spTree>
    <p:extLst>
      <p:ext uri="{BB962C8B-B14F-4D97-AF65-F5344CB8AC3E}">
        <p14:creationId xmlns:p14="http://schemas.microsoft.com/office/powerpoint/2010/main" val="1271773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263B-24CA-80B4-E5EE-ED23BA63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C0889-37C0-F547-0570-FB9FD9D40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 course is project-based. You will be assigned coursework throughout the course with minimal instructions</a:t>
            </a:r>
            <a:r>
              <a:rPr lang="en-US" dirty="0">
                <a:effectLst/>
              </a:rPr>
              <a:t>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All the material for this course will be posted on Canvas.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All assignments must be submitted via GitHub, Canvas, or LinkedIn. DO NOT email your instructor with your assignment, as it will not be accepted.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33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A2B9-92F7-4592-00FD-49811698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Credit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DEFB3-4CD7-896D-EC89-EB13575F0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There are multiple ways for you to gain extra credit: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 you have your camera on for the entirety of more than 50% of the classes (the full class)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Coming to 2 office hours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These are given as a gift. I will accept explanation and discussion about these sources of extra credit. I will not accept argument and challenges on the topic.</a:t>
            </a:r>
          </a:p>
        </p:txBody>
      </p:sp>
    </p:spTree>
    <p:extLst>
      <p:ext uri="{BB962C8B-B14F-4D97-AF65-F5344CB8AC3E}">
        <p14:creationId xmlns:p14="http://schemas.microsoft.com/office/powerpoint/2010/main" val="941862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344F-0BF5-6069-ADAB-9B6E6C364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BAC5B-00AD-5811-138D-906A84D32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 is a collaborative class please google, please investigate, please copy and paste</a:t>
            </a:r>
          </a:p>
          <a:p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it is not permissible to use approaches  we haven’t covered in class without providing proper documentation detailing where you learned the approach and a sufficient explanation of the approach IN YOUR OWN WORDS.</a:t>
            </a:r>
            <a:r>
              <a:rPr lang="en-US" sz="2400" dirty="0">
                <a:effectLst/>
              </a:rPr>
              <a:t> </a:t>
            </a:r>
          </a:p>
          <a:p>
            <a:pPr marL="0" indent="0">
              <a:buNone/>
            </a:pPr>
            <a:endParaRPr lang="en-US" sz="2400" dirty="0">
              <a:effectLst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USE OF ARTIFICIAL INTELLIGENCE TOOLS TO GENERATE CONTENT FOR GRADED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SUBMISSIONS ARE STRICTLY PROHIBITED AND WILL RESULT IN AN AUTOMATIC FAILING GRADE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 THE COURSE</a:t>
            </a:r>
            <a:r>
              <a:rPr lang="en-US" sz="2400" dirty="0">
                <a:effectLst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6832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31A0-E07C-9D75-5C60-AB37DC4A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break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780E4-E064-1EC0-048B-623C44EB6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5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4A289-758E-56A5-E97E-A48CEA2E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B40F5-7F80-53B1-D3D6-96939C3613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67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4B11-8D8D-F190-81E7-FC622A20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is it? </a:t>
            </a:r>
          </a:p>
        </p:txBody>
      </p:sp>
    </p:spTree>
    <p:extLst>
      <p:ext uri="{BB962C8B-B14F-4D97-AF65-F5344CB8AC3E}">
        <p14:creationId xmlns:p14="http://schemas.microsoft.com/office/powerpoint/2010/main" val="1383455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41AFA-8BE8-5019-324A-62DCCC39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are we going to use it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EFEC2-11B5-4C9E-42CD-963565801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ColeSlattery</a:t>
            </a:r>
            <a:r>
              <a:rPr lang="en-US" dirty="0">
                <a:hlinkClick r:id="rId2"/>
              </a:rPr>
              <a:t>/info24Project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37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B202-6BEA-89D3-8668-44B6D07D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0E5C-3ABE-E383-3D2C-858BF3BDC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Make a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Put your </a:t>
            </a:r>
            <a:r>
              <a:rPr lang="en-US" dirty="0" err="1"/>
              <a:t>github</a:t>
            </a:r>
            <a:r>
              <a:rPr lang="en-US" dirty="0"/>
              <a:t> username in the discussion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Sign up for a time with me to check your setup with </a:t>
            </a:r>
            <a:r>
              <a:rPr lang="en-US" dirty="0" err="1"/>
              <a:t>github</a:t>
            </a:r>
            <a:r>
              <a:rPr lang="en-US" dirty="0"/>
              <a:t> and or help you setup your </a:t>
            </a:r>
            <a:r>
              <a:rPr lang="en-US" dirty="0" err="1"/>
              <a:t>github</a:t>
            </a:r>
            <a:r>
              <a:rPr lang="en-US" dirty="0"/>
              <a:t> and dashboard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5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D2F22-3047-289E-455C-6DE0E122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AA52C-2E20-A51C-FC9F-469447AED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7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C2B5A-9CB3-F88B-E3A4-3ACB6B55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2F1CAF-8017-B7D7-93A5-078E385B8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9169" y="2835279"/>
            <a:ext cx="326350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F38FD4-77C4-F2A6-52F0-97D5107AB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211" y="2142067"/>
            <a:ext cx="3536950" cy="47159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8D5A32-B78A-B0F3-798F-F88E11E5EE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365" b="20034"/>
          <a:stretch>
            <a:fillRect/>
          </a:stretch>
        </p:blipFill>
        <p:spPr>
          <a:xfrm>
            <a:off x="694267" y="2134922"/>
            <a:ext cx="2945045" cy="40446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51A419-0E82-1BD1-2F09-17D4B7392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7057" y="229658"/>
            <a:ext cx="2571750" cy="3429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9C5B0E-CC98-3B1C-9E08-C27D75DCB2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8600" y="201877"/>
            <a:ext cx="2571750" cy="3429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841CAE-7851-0993-E490-B9C4C4D705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5003" y="393697"/>
            <a:ext cx="3327402" cy="443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3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43FDE-DFFC-FAC1-2727-C01EDF94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4ED84-C8D4-4FBF-4B76-67AA4F991A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8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C307-D6D7-CEDF-1533-519C5C1B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You Can Find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53241-7053-45C2-7D67-EC2993B20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74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C6CB-0A9F-B25D-C5E7-6BCD53FE5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00C84-E816-7C1B-B039-AF8B42C03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ea typeface="Calibri" panose="020F0502020204030204" pitchFamily="34" charset="0"/>
              </a:rPr>
              <a:t>If you need to contact me for any reason, please make sure to use the canvas. I will not answer emails. </a:t>
            </a:r>
          </a:p>
          <a:p>
            <a:endParaRPr lang="en-US" dirty="0">
              <a:ea typeface="Calibri" panose="020F0502020204030204" pitchFamily="34" charset="0"/>
            </a:endParaRPr>
          </a:p>
          <a:p>
            <a:endParaRPr lang="en-US" dirty="0">
              <a:ea typeface="Calibri" panose="020F0502020204030204" pitchFamily="34" charset="0"/>
            </a:endParaRPr>
          </a:p>
          <a:p>
            <a:pPr marL="0">
              <a:lnSpc>
                <a:spcPct val="115000"/>
              </a:lnSpc>
              <a:spcBef>
                <a:spcPts val="0"/>
              </a:spcBef>
            </a:pPr>
            <a:endParaRPr lang="en-US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26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D06E5-4E02-405A-888F-F2C31FCA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6FF94-66D3-D6A0-B6D9-90C85CF7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>
              <a:lnSpc>
                <a:spcPct val="115000"/>
              </a:lnSpc>
              <a:spcBef>
                <a:spcPts val="0"/>
              </a:spcBef>
            </a:pPr>
            <a:r>
              <a:rPr lang="en-US" sz="2800" dirty="0">
                <a:solidFill>
                  <a:srgbClr val="FF0000"/>
                </a:solidFill>
                <a:effectLst/>
                <a:ea typeface="Calibri" panose="020F0502020204030204" pitchFamily="34" charset="0"/>
              </a:rPr>
              <a:t>Where </a:t>
            </a:r>
            <a:r>
              <a:rPr lang="en-US" sz="2800" dirty="0">
                <a:solidFill>
                  <a:srgbClr val="FF0000"/>
                </a:solidFill>
                <a:ea typeface="Calibri" panose="020F0502020204030204" pitchFamily="34" charset="0"/>
              </a:rPr>
              <a:t>to find it: </a:t>
            </a:r>
          </a:p>
          <a:p>
            <a:pPr marL="457200" lvl="1">
              <a:lnSpc>
                <a:spcPct val="115000"/>
              </a:lnSpc>
              <a:spcBef>
                <a:spcPts val="0"/>
              </a:spcBef>
            </a:pPr>
            <a:endParaRPr lang="en-US" sz="2800" dirty="0">
              <a:effectLst/>
              <a:ea typeface="Calibri" panose="020F0502020204030204" pitchFamily="34" charset="0"/>
            </a:endParaRPr>
          </a:p>
          <a:p>
            <a:pPr marL="457200" lvl="1">
              <a:lnSpc>
                <a:spcPct val="115000"/>
              </a:lnSpc>
              <a:spcBef>
                <a:spcPts val="0"/>
              </a:spcBef>
            </a:pPr>
            <a:endParaRPr lang="en-US" sz="2800" dirty="0">
              <a:effectLst/>
              <a:ea typeface="Calibri" panose="020F0502020204030204" pitchFamily="34" charset="0"/>
            </a:endParaRPr>
          </a:p>
          <a:p>
            <a:pPr marL="457200" lvl="1">
              <a:lnSpc>
                <a:spcPct val="115000"/>
              </a:lnSpc>
              <a:spcBef>
                <a:spcPts val="0"/>
              </a:spcBef>
            </a:pPr>
            <a:r>
              <a:rPr lang="en-US" sz="2800" dirty="0">
                <a:effectLst/>
                <a:ea typeface="Calibri" panose="020F0502020204030204" pitchFamily="34" charset="0"/>
              </a:rPr>
              <a:t>Every Tuesday from 1pm – 2pm MT Remote</a:t>
            </a:r>
          </a:p>
          <a:p>
            <a:pPr marL="457200" lvl="1">
              <a:lnSpc>
                <a:spcPct val="115000"/>
              </a:lnSpc>
              <a:spcBef>
                <a:spcPts val="0"/>
              </a:spcBef>
            </a:pPr>
            <a:r>
              <a:rPr lang="en-US" sz="2800" dirty="0">
                <a:solidFill>
                  <a:srgbClr val="FF0000"/>
                </a:solidFill>
                <a:effectLst/>
                <a:ea typeface="Calibri" panose="020F0502020204030204" pitchFamily="34" charset="0"/>
              </a:rPr>
              <a:t>Zoom Link: </a:t>
            </a:r>
            <a:endParaRPr lang="en-US" sz="2800" dirty="0">
              <a:effectLst/>
              <a:ea typeface="Calibri" panose="020F0502020204030204" pitchFamily="34" charset="0"/>
            </a:endParaRPr>
          </a:p>
          <a:p>
            <a:pPr marL="457200" lvl="1">
              <a:lnSpc>
                <a:spcPct val="115000"/>
              </a:lnSpc>
              <a:spcBef>
                <a:spcPts val="0"/>
              </a:spcBef>
            </a:pPr>
            <a:r>
              <a:rPr lang="en-US" sz="2800" b="1" dirty="0">
                <a:effectLst/>
                <a:ea typeface="Calibri" panose="020F0502020204030204" pitchFamily="34" charset="0"/>
              </a:rPr>
              <a:t>Sign Up on Canvas through the calendar. If no one has signed up there is a possibility that I might not be there.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8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EE95-4C89-CC71-F730-E8427EEB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B326BB-961B-D2A7-B397-82C338F4C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613336"/>
              </p:ext>
            </p:extLst>
          </p:nvPr>
        </p:nvGraphicFramePr>
        <p:xfrm>
          <a:off x="838200" y="1690688"/>
          <a:ext cx="10515599" cy="4199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79135">
                  <a:extLst>
                    <a:ext uri="{9D8B030D-6E8A-4147-A177-3AD203B41FA5}">
                      <a16:colId xmlns:a16="http://schemas.microsoft.com/office/drawing/2014/main" val="1424791674"/>
                    </a:ext>
                  </a:extLst>
                </a:gridCol>
                <a:gridCol w="7336464">
                  <a:extLst>
                    <a:ext uri="{9D8B030D-6E8A-4147-A177-3AD203B41FA5}">
                      <a16:colId xmlns:a16="http://schemas.microsoft.com/office/drawing/2014/main" val="3727989543"/>
                    </a:ext>
                  </a:extLst>
                </a:gridCol>
              </a:tblGrid>
              <a:tr h="515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Week 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Topic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800828"/>
                  </a:ext>
                </a:extLst>
              </a:tr>
              <a:tr h="5937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Week 1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Course Expectations and Python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74601671"/>
                  </a:ext>
                </a:extLst>
              </a:tr>
              <a:tr h="5150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Week 2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Python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85055693"/>
                  </a:ext>
                </a:extLst>
              </a:tr>
              <a:tr h="5150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Week 3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Data types/sources (text files, CSVs, JSON, Numpy)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34198954"/>
                  </a:ext>
                </a:extLst>
              </a:tr>
              <a:tr h="5150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Week 4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APIs and Beautiful Soup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37170585"/>
                  </a:ext>
                </a:extLst>
              </a:tr>
              <a:tr h="5150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Week 5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Data cleaning (Pandas and Ethics)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01156840"/>
                  </a:ext>
                </a:extLst>
              </a:tr>
              <a:tr h="5150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Week 6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Exploratory Data Analysis and Data Visualizations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80477169"/>
                  </a:ext>
                </a:extLst>
              </a:tr>
              <a:tr h="5150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>
                          <a:effectLst/>
                        </a:rPr>
                        <a:t>Week 7</a:t>
                      </a:r>
                      <a:endParaRPr lang="en-US" sz="2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500" dirty="0">
                          <a:effectLst/>
                        </a:rPr>
                        <a:t>Data Storytelling</a:t>
                      </a:r>
                      <a:endParaRPr lang="en-US" sz="2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80899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48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C159-F999-9C3F-DC76-E56DFBEB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2C787-1270-1C68-C3D2-ECD288C26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36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Identify data sources and characteristics of interest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36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Have familiarity with various data sources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36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Have the ability to explore, clean, and analyze data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en-US" sz="3600" u="none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Communicate findings through documentation and visualization</a:t>
            </a:r>
          </a:p>
          <a:p>
            <a:pPr marL="0" indent="0"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02991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437</Words>
  <Application>Microsoft Macintosh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Wingdings</vt:lpstr>
      <vt:lpstr>Office Theme</vt:lpstr>
      <vt:lpstr>June 2</vt:lpstr>
      <vt:lpstr>Hi!</vt:lpstr>
      <vt:lpstr>PowerPoint Presentation</vt:lpstr>
      <vt:lpstr>Syllabus</vt:lpstr>
      <vt:lpstr>Where You Can Find It</vt:lpstr>
      <vt:lpstr>Overview</vt:lpstr>
      <vt:lpstr>Office Hours</vt:lpstr>
      <vt:lpstr>Schedule</vt:lpstr>
      <vt:lpstr>Course Outcomes</vt:lpstr>
      <vt:lpstr>Assignments</vt:lpstr>
      <vt:lpstr>Extra Credit</vt:lpstr>
      <vt:lpstr>Collaboration Policy</vt:lpstr>
      <vt:lpstr>Possible break</vt:lpstr>
      <vt:lpstr>GitHub</vt:lpstr>
      <vt:lpstr>What is it? </vt:lpstr>
      <vt:lpstr>What are we going to use it for?</vt:lpstr>
      <vt:lpstr>To do: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Laurie Jones</dc:creator>
  <cp:lastModifiedBy>Laurie Jones</cp:lastModifiedBy>
  <cp:revision>2</cp:revision>
  <dcterms:created xsi:type="dcterms:W3CDTF">2024-05-20T00:08:09Z</dcterms:created>
  <dcterms:modified xsi:type="dcterms:W3CDTF">2025-05-27T19:34:24Z</dcterms:modified>
</cp:coreProperties>
</file>