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5143500" type="screen16x9"/>
  <p:notesSz cx="6858000" cy="9144000"/>
  <p:embeddedFontLst>
    <p:embeddedFont>
      <p:font typeface="Average" pitchFamily="2" charset="77"/>
      <p:regular r:id="rId9"/>
    </p:embeddedFont>
    <p:embeddedFont>
      <p:font typeface="Oswald" pitchFamily="2" charset="77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0"/>
  </p:normalViewPr>
  <p:slideViewPr>
    <p:cSldViewPr snapToGrid="0">
      <p:cViewPr varScale="1">
        <p:scale>
          <a:sx n="136" d="100"/>
          <a:sy n="136" d="100"/>
        </p:scale>
        <p:origin x="96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260d5b0a98_0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260d5b0a98_0_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2951c5e66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2951c5e66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951c5e66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2951c5e66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2951c5e66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2951c5e66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951c5e66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2951c5e66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951c5e668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2951c5e668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 2201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for Information Science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MTWTh 1 pm- 2:40 pm Meets Remotely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2023-06-05 through 2023-07-28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Zoom Link: https://cuboulder.zoom.us/my/anasb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Scopes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0500" y="1170125"/>
            <a:ext cx="3863000" cy="339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object 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179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 object is simply some code plus data structures that are smaller than a whole program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 object can contain a number of functions (which we call methods) as well as data that is used by those functions. We call data items that are part of the object attributes.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use the class keyword to define the data and code that will make up each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of the objects.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825" y="1458588"/>
            <a:ext cx="3347700" cy="2226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78825"/>
            <a:ext cx="4171950" cy="30289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example</a:t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675850" y="2126975"/>
            <a:ext cx="2295900" cy="713100"/>
          </a:xfrm>
          <a:prstGeom prst="rec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530075" y="1778975"/>
            <a:ext cx="3843000" cy="1212600"/>
          </a:xfrm>
          <a:prstGeom prst="rec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4805575" y="1152475"/>
            <a:ext cx="4026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variables in a class are called properties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__init__ runs on class initialization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825" y="1214850"/>
            <a:ext cx="5181600" cy="32289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/>
          <p:nvPr/>
        </p:nvSpPr>
        <p:spPr>
          <a:xfrm>
            <a:off x="884575" y="2827675"/>
            <a:ext cx="4919700" cy="746400"/>
          </a:xfrm>
          <a:prstGeom prst="rec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6147350" y="1152475"/>
            <a:ext cx="2684700" cy="34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Methods are functions within the object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self parameter 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44100" cy="34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self parameter is a reference to the current instance of the class, and is used to access variables that belongs to the class.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 does not have to be named self , you can call it whatever you like, but it has to be the first parameter of any function in the class: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8200" y="993688"/>
            <a:ext cx="4883400" cy="3156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</Words>
  <Application>Microsoft Macintosh PowerPoint</Application>
  <PresentationFormat>On-screen Show (16:9)</PresentationFormat>
  <Paragraphs>19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Oswald</vt:lpstr>
      <vt:lpstr>Arial</vt:lpstr>
      <vt:lpstr>Average</vt:lpstr>
      <vt:lpstr>Slate</vt:lpstr>
      <vt:lpstr>INFO 2201 Programming for Information Science</vt:lpstr>
      <vt:lpstr>Scopes</vt:lpstr>
      <vt:lpstr>Python object </vt:lpstr>
      <vt:lpstr>Class example</vt:lpstr>
      <vt:lpstr>Methods</vt:lpstr>
      <vt:lpstr>The self parameter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Laurie Jones</cp:lastModifiedBy>
  <cp:revision>1</cp:revision>
  <dcterms:modified xsi:type="dcterms:W3CDTF">2024-05-29T19:12:33Z</dcterms:modified>
</cp:coreProperties>
</file>