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BD0F8E-AA81-5144-8F58-DD5E2ACFBDCA}" v="3" dt="2025-06-23T16:58:09.2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40"/>
  </p:normalViewPr>
  <p:slideViewPr>
    <p:cSldViewPr snapToGrid="0">
      <p:cViewPr varScale="1">
        <p:scale>
          <a:sx n="88" d="100"/>
          <a:sy n="88" d="100"/>
        </p:scale>
        <p:origin x="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ie Jones" userId="c4a8c635-e5b8-4e13-b4d9-ab4307ba147a" providerId="ADAL" clId="{B3BD0F8E-AA81-5144-8F58-DD5E2ACFBDCA}"/>
    <pc:docChg chg="custSel modSld">
      <pc:chgData name="Laurie Jones" userId="c4a8c635-e5b8-4e13-b4d9-ab4307ba147a" providerId="ADAL" clId="{B3BD0F8E-AA81-5144-8F58-DD5E2ACFBDCA}" dt="2025-06-23T16:58:11.593" v="5" actId="962"/>
      <pc:docMkLst>
        <pc:docMk/>
      </pc:docMkLst>
      <pc:sldChg chg="modSp mod">
        <pc:chgData name="Laurie Jones" userId="c4a8c635-e5b8-4e13-b4d9-ab4307ba147a" providerId="ADAL" clId="{B3BD0F8E-AA81-5144-8F58-DD5E2ACFBDCA}" dt="2025-06-23T16:52:33.105" v="1"/>
        <pc:sldMkLst>
          <pc:docMk/>
          <pc:sldMk cId="2727994682" sldId="258"/>
        </pc:sldMkLst>
        <pc:spChg chg="mod">
          <ac:chgData name="Laurie Jones" userId="c4a8c635-e5b8-4e13-b4d9-ab4307ba147a" providerId="ADAL" clId="{B3BD0F8E-AA81-5144-8F58-DD5E2ACFBDCA}" dt="2025-06-23T16:52:33.105" v="1"/>
          <ac:spMkLst>
            <pc:docMk/>
            <pc:sldMk cId="2727994682" sldId="258"/>
            <ac:spMk id="4" creationId="{21FB921F-B2D1-BFCF-034F-777970B751C0}"/>
          </ac:spMkLst>
        </pc:spChg>
      </pc:sldChg>
      <pc:sldChg chg="addSp delSp modSp mod">
        <pc:chgData name="Laurie Jones" userId="c4a8c635-e5b8-4e13-b4d9-ab4307ba147a" providerId="ADAL" clId="{B3BD0F8E-AA81-5144-8F58-DD5E2ACFBDCA}" dt="2025-06-23T16:58:11.593" v="5" actId="962"/>
        <pc:sldMkLst>
          <pc:docMk/>
          <pc:sldMk cId="4152605090" sldId="259"/>
        </pc:sldMkLst>
        <pc:spChg chg="add del mod">
          <ac:chgData name="Laurie Jones" userId="c4a8c635-e5b8-4e13-b4d9-ab4307ba147a" providerId="ADAL" clId="{B3BD0F8E-AA81-5144-8F58-DD5E2ACFBDCA}" dt="2025-06-23T16:58:09.278" v="3"/>
          <ac:spMkLst>
            <pc:docMk/>
            <pc:sldMk cId="4152605090" sldId="259"/>
            <ac:spMk id="5" creationId="{B006DCD1-7394-AB0F-035A-92FE7A611E90}"/>
          </ac:spMkLst>
        </pc:spChg>
        <pc:picChg chg="del">
          <ac:chgData name="Laurie Jones" userId="c4a8c635-e5b8-4e13-b4d9-ab4307ba147a" providerId="ADAL" clId="{B3BD0F8E-AA81-5144-8F58-DD5E2ACFBDCA}" dt="2025-06-23T16:58:02.720" v="2" actId="478"/>
          <ac:picMkLst>
            <pc:docMk/>
            <pc:sldMk cId="4152605090" sldId="259"/>
            <ac:picMk id="3" creationId="{A53E2139-91EA-6FC0-710D-8643FE529C02}"/>
          </ac:picMkLst>
        </pc:picChg>
        <pc:picChg chg="add mod">
          <ac:chgData name="Laurie Jones" userId="c4a8c635-e5b8-4e13-b4d9-ab4307ba147a" providerId="ADAL" clId="{B3BD0F8E-AA81-5144-8F58-DD5E2ACFBDCA}" dt="2025-06-23T16:58:11.593" v="5" actId="962"/>
          <ac:picMkLst>
            <pc:docMk/>
            <pc:sldMk cId="4152605090" sldId="259"/>
            <ac:picMk id="7" creationId="{1C7D7EE2-71B6-6C68-E00D-77DB02EAD95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E9722-ECAB-5F48-F9E0-5EE74C4F7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DD43F6-168A-FA08-817C-F146D7F14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BD1B0-DF9B-D0C2-84E9-AB6B5445D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E5EE-31EC-E64C-9DB2-A9AC28B22FAB}" type="datetimeFigureOut">
              <a:rPr lang="en-US" smtClean="0"/>
              <a:t>6/23/25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9072D-AD91-E0AD-E367-E0643A6EC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20082-4A63-F879-8FFC-24F7A77F4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6AE2-B7B0-A64C-9AB7-53721358A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37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7B689-67CE-633C-25AA-12619E69A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52D092-3B98-646C-19C7-689F10866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2C1B5-0239-FD81-B5AD-2DD541BE1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E5EE-31EC-E64C-9DB2-A9AC28B22FAB}" type="datetimeFigureOut">
              <a:rPr lang="en-US" smtClean="0"/>
              <a:t>6/23/25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10091-6B88-0F8F-A0B1-735761F49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016D7-5149-BC6F-AB9F-5908234D7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6AE2-B7B0-A64C-9AB7-53721358A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96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8182EA-8372-956C-3B9D-8E10CFCF04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644D5-2653-7129-754D-BEBADC2F4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A636D-BC18-2AC0-CBDF-F63984B97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E5EE-31EC-E64C-9DB2-A9AC28B22FAB}" type="datetimeFigureOut">
              <a:rPr lang="en-US" smtClean="0"/>
              <a:t>6/23/25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07554-C0BB-A429-0AAF-1C5FB0832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283A9-EEBB-1BE0-33C0-11E6B0B0E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6AE2-B7B0-A64C-9AB7-53721358A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70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A200D-5DA6-9536-2FC8-0CD130E70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2AE8F-7059-173C-9CB7-EF7597C1C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219DE-00E8-43CB-DC9C-0435DD4D9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E5EE-31EC-E64C-9DB2-A9AC28B22FAB}" type="datetimeFigureOut">
              <a:rPr lang="en-US" smtClean="0"/>
              <a:t>6/23/25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51966-759A-3960-B788-A4C49DE73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5F8EC-4575-9435-714F-BA789D02B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6AE2-B7B0-A64C-9AB7-53721358A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7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6A74C-FE2E-2C3C-9B5C-5E6FC9E73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463E7-2E63-0F43-48A7-B48E7E488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FA7BD-5C76-AAE4-AD24-D3190239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E5EE-31EC-E64C-9DB2-A9AC28B22FAB}" type="datetimeFigureOut">
              <a:rPr lang="en-US" smtClean="0"/>
              <a:t>6/23/25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CD473-01A5-AD40-C5E1-4A9C5EAC0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60B1E-567F-C0DD-E004-0EF33278A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6AE2-B7B0-A64C-9AB7-53721358A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13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CF0AB-8AF6-42B1-8182-0F2DD468D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4FEE-B0BB-8DAC-1CF8-7BCB2C8DEA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4FB565-7841-671F-B038-BDDE1EA0A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2C2D6-0827-3E4E-C9B1-F072882C1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E5EE-31EC-E64C-9DB2-A9AC28B22FAB}" type="datetimeFigureOut">
              <a:rPr lang="en-US" smtClean="0"/>
              <a:t>6/23/25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9F287-97A6-1819-9686-6ECC0502E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585C7-D011-682B-6618-52D42F217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6AE2-B7B0-A64C-9AB7-53721358A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7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02A3C-C11B-DE50-ED17-99CAD7DC2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D153E-5B85-DE39-E439-D0904CEDF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0B9D29-DFE6-0ABA-B1CD-B3FF5B54C2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7917C0-51AF-D59A-1297-BD7051B611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C1561D-4B76-FAA6-7FCA-0CCA027224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778D67-9A0A-1BA9-CCDD-8992F6635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E5EE-31EC-E64C-9DB2-A9AC28B22FAB}" type="datetimeFigureOut">
              <a:rPr lang="en-US" smtClean="0"/>
              <a:t>6/23/25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9BD18D-1A2B-B94B-72C8-70DA80685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62C107-7178-7EE3-59A9-1607C918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6AE2-B7B0-A64C-9AB7-53721358A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8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5987F-B131-61C1-EB13-793CE9FC1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61E042-1400-6A8E-D888-6F416229F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E5EE-31EC-E64C-9DB2-A9AC28B22FAB}" type="datetimeFigureOut">
              <a:rPr lang="en-US" smtClean="0"/>
              <a:t>6/23/25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F98817-0C28-57F9-9C79-AA4BCECDE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BE2E3C-0794-CF81-82C3-AAD9B14FE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6AE2-B7B0-A64C-9AB7-53721358A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55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6FBA1E-6639-2223-A8D4-63F9202A3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E5EE-31EC-E64C-9DB2-A9AC28B22FAB}" type="datetimeFigureOut">
              <a:rPr lang="en-US" smtClean="0"/>
              <a:t>6/23/25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BAE15A-6E14-AF14-2EDC-AD1E76F21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DECDC4-2950-1778-7700-EB26634D5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6AE2-B7B0-A64C-9AB7-53721358A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6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A590A-BE15-A570-A963-A5DE5AF64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37C9D-ADD2-805E-F3D3-C14DF508B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445FD-F124-61F4-813C-2EE503018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67BA72-C294-926B-46D8-2418C51A0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E5EE-31EC-E64C-9DB2-A9AC28B22FAB}" type="datetimeFigureOut">
              <a:rPr lang="en-US" smtClean="0"/>
              <a:t>6/23/25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6B3D5-B730-7596-5F0F-406FD031D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6770E-D957-6A3C-8262-2DB71BB3D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6AE2-B7B0-A64C-9AB7-53721358A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99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DB5A4-30CC-D4FC-35DF-A6992AB46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CF1E22-9378-5BF4-CE3C-0F7EB623A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6C122-FAD0-E423-338C-2E0D93A6F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4C2A1-AB6A-C01E-14AB-C28F5AF8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E5EE-31EC-E64C-9DB2-A9AC28B22FAB}" type="datetimeFigureOut">
              <a:rPr lang="en-US" smtClean="0"/>
              <a:t>6/23/25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F9258-B92C-52FC-4542-AA3FC255C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5A527-0CDC-2C1D-6F45-35D8A9118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6AE2-B7B0-A64C-9AB7-53721358A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22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058F6D-0457-8618-D9FC-876E62F2A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BB03C-6C46-B8F7-FED7-5EE357832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50461-CE63-90E3-D1DB-6343C5E15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FDE5EE-31EC-E64C-9DB2-A9AC28B22FAB}" type="datetimeFigureOut">
              <a:rPr lang="en-US" smtClean="0"/>
              <a:t>6/23/25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FDFB4-85E5-017F-66DA-35BFF9262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FE520-C1CC-1222-5A38-66576BD42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B06AE2-B7B0-A64C-9AB7-53721358A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3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6PZZVVNrNjuBsVCM8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nps.gov/api/v1" TargetMode="External"/><Relationship Id="rId3" Type="http://schemas.openxmlformats.org/officeDocument/2006/relationships/hyperlink" Target="https://www.songlyrics.com/" TargetMode="External"/><Relationship Id="rId7" Type="http://schemas.openxmlformats.org/officeDocument/2006/relationships/hyperlink" Target="http://ws.audioscrobbler.com/2.0/" TargetMode="External"/><Relationship Id="rId2" Type="http://schemas.openxmlformats.org/officeDocument/2006/relationships/hyperlink" Target="http://clerk.house.gov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api.tvmaze.com/" TargetMode="External"/><Relationship Id="rId5" Type="http://schemas.openxmlformats.org/officeDocument/2006/relationships/hyperlink" Target="https://pokeapi.co/" TargetMode="External"/><Relationship Id="rId4" Type="http://schemas.openxmlformats.org/officeDocument/2006/relationships/hyperlink" Target="https://www.nytimes.com/" TargetMode="External"/><Relationship Id="rId9" Type="http://schemas.openxmlformats.org/officeDocument/2006/relationships/hyperlink" Target="https://en.wikipedia.org/w/api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3B1F-7A1E-68FB-B224-F3F43731E1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API Work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4E04AC-7C4F-DCB5-E9B2-365DC34508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W4d4 June27</a:t>
            </a:r>
          </a:p>
        </p:txBody>
      </p:sp>
    </p:spTree>
    <p:extLst>
      <p:ext uri="{BB962C8B-B14F-4D97-AF65-F5344CB8AC3E}">
        <p14:creationId xmlns:p14="http://schemas.microsoft.com/office/powerpoint/2010/main" val="1448887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97901-B2E8-8379-F9B1-81546AA3B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CF053-964B-C8F4-A012-1ECF2FA5B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 out </a:t>
            </a:r>
            <a:r>
              <a:rPr lang="en-US" dirty="0" err="1"/>
              <a:t>checkin</a:t>
            </a:r>
            <a:endParaRPr lang="en-US" dirty="0"/>
          </a:p>
          <a:p>
            <a:r>
              <a:rPr lang="en-US" dirty="0"/>
              <a:t>Note your Partner</a:t>
            </a:r>
          </a:p>
          <a:p>
            <a:r>
              <a:rPr lang="en-US" dirty="0"/>
              <a:t>Put you in a breakout room</a:t>
            </a:r>
          </a:p>
          <a:p>
            <a:pPr lvl="1"/>
            <a:r>
              <a:rPr lang="en-US" dirty="0"/>
              <a:t>One of you make a repo on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Add your partner as a collaborator</a:t>
            </a:r>
          </a:p>
          <a:p>
            <a:pPr lvl="1"/>
            <a:r>
              <a:rPr lang="en-US" dirty="0"/>
              <a:t>Add me as a collaborator</a:t>
            </a:r>
          </a:p>
          <a:p>
            <a:r>
              <a:rPr lang="en-US" dirty="0"/>
              <a:t>Decide on the data source for your project</a:t>
            </a:r>
          </a:p>
          <a:p>
            <a:r>
              <a:rPr lang="en-US" dirty="0"/>
              <a:t>Pull your data and see what you’re dealing with</a:t>
            </a:r>
          </a:p>
          <a:p>
            <a:pPr lvl="1"/>
            <a:r>
              <a:rPr lang="en-US" dirty="0"/>
              <a:t>No need to clean but just know what </a:t>
            </a:r>
            <a:r>
              <a:rPr lang="en-US" dirty="0" err="1"/>
              <a:t>youre</a:t>
            </a:r>
            <a:r>
              <a:rPr lang="en-US" dirty="0"/>
              <a:t> working with – how messy is it?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656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6B98C-5C3A-282F-59BB-ABDDEDBF9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Check-in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B921F-B2D1-BFCF-034F-777970B751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forms.gle</a:t>
            </a:r>
            <a:r>
              <a:rPr lang="en-US" dirty="0">
                <a:hlinkClick r:id="rId2"/>
              </a:rPr>
              <a:t>/6PZZVVNrNjuBsVCM8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994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DF61AE-C2E4-F468-0396-F37CAD72B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your Partner</a:t>
            </a:r>
          </a:p>
        </p:txBody>
      </p:sp>
      <p:pic>
        <p:nvPicPr>
          <p:cNvPr id="7" name="Content Placeholder 6" descr="A screenshot of a group&#10;&#10;AI-generated content may be incorrect.">
            <a:extLst>
              <a:ext uri="{FF2B5EF4-FFF2-40B4-BE49-F238E27FC236}">
                <a16:creationId xmlns:a16="http://schemas.microsoft.com/office/drawing/2014/main" id="{1C7D7EE2-71B6-6C68-E00D-77DB02EAD9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0079" y="1825625"/>
            <a:ext cx="6951841" cy="4351338"/>
          </a:xfrm>
        </p:spPr>
      </p:pic>
    </p:spTree>
    <p:extLst>
      <p:ext uri="{BB962C8B-B14F-4D97-AF65-F5344CB8AC3E}">
        <p14:creationId xmlns:p14="http://schemas.microsoft.com/office/powerpoint/2010/main" val="4152605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9AF94-3FE0-4BCE-2AEF-C89952A9D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C9669-3369-EF35-B750-D2851A7E0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2781" y="1825625"/>
            <a:ext cx="10515600" cy="4351338"/>
          </a:xfrm>
        </p:spPr>
        <p:txBody>
          <a:bodyPr/>
          <a:lstStyle/>
          <a:p>
            <a:r>
              <a:rPr lang="en-US" dirty="0"/>
              <a:t>Make a Repository </a:t>
            </a:r>
          </a:p>
          <a:p>
            <a:r>
              <a:rPr lang="en-US" dirty="0"/>
              <a:t>Add your partner as a collaborator</a:t>
            </a:r>
          </a:p>
          <a:p>
            <a:r>
              <a:rPr lang="en-US" dirty="0"/>
              <a:t>Add me as a collaborator</a:t>
            </a:r>
          </a:p>
        </p:txBody>
      </p:sp>
    </p:spTree>
    <p:extLst>
      <p:ext uri="{BB962C8B-B14F-4D97-AF65-F5344CB8AC3E}">
        <p14:creationId xmlns:p14="http://schemas.microsoft.com/office/powerpoint/2010/main" val="399552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3D7D3-96FE-1FCA-5EAC-E798049C5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Decide on a Data Source for your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725FE-1B80-2C0F-E183-C7E75A8FA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700386" cy="4351338"/>
          </a:xfrm>
        </p:spPr>
        <p:txBody>
          <a:bodyPr>
            <a:normAutofit/>
          </a:bodyPr>
          <a:lstStyle/>
          <a:p>
            <a:r>
              <a:rPr lang="en-US" dirty="0"/>
              <a:t>What we’ve worked with so far:</a:t>
            </a:r>
          </a:p>
          <a:p>
            <a:pPr lvl="1"/>
            <a:r>
              <a:rPr lang="en-US" b="0" dirty="0">
                <a:effectLst/>
                <a:hlinkClick r:id="rId2"/>
              </a:rPr>
              <a:t>http://clerk.house.gov</a:t>
            </a:r>
            <a:r>
              <a:rPr lang="en-US" b="0" dirty="0">
                <a:effectLst/>
              </a:rPr>
              <a:t> </a:t>
            </a:r>
          </a:p>
          <a:p>
            <a:pPr lvl="1"/>
            <a:r>
              <a:rPr lang="en-US" b="0" dirty="0">
                <a:effectLst/>
                <a:hlinkClick r:id="rId3"/>
              </a:rPr>
              <a:t>https://www.songlyrics.com</a:t>
            </a:r>
            <a:r>
              <a:rPr lang="en-US" b="0" dirty="0">
                <a:effectLst/>
              </a:rPr>
              <a:t> </a:t>
            </a:r>
          </a:p>
          <a:p>
            <a:pPr lvl="1"/>
            <a:r>
              <a:rPr lang="en-US" b="0" dirty="0">
                <a:effectLst/>
                <a:hlinkClick r:id="rId4"/>
              </a:rPr>
              <a:t>https://www.nytimes.com</a:t>
            </a:r>
            <a:r>
              <a:rPr lang="en-US" b="0" dirty="0">
                <a:effectLst/>
              </a:rPr>
              <a:t> </a:t>
            </a:r>
          </a:p>
          <a:p>
            <a:pPr lvl="1"/>
            <a:r>
              <a:rPr lang="en-US" b="0" dirty="0">
                <a:effectLst/>
                <a:hlinkClick r:id="rId5"/>
              </a:rPr>
              <a:t>https://pokeapi.co</a:t>
            </a:r>
            <a:r>
              <a:rPr lang="en-US" b="0" dirty="0">
                <a:effectLst/>
              </a:rPr>
              <a:t> </a:t>
            </a:r>
          </a:p>
          <a:p>
            <a:pPr lvl="1"/>
            <a:r>
              <a:rPr lang="en-US" b="0" dirty="0">
                <a:effectLst/>
                <a:hlinkClick r:id="rId6"/>
              </a:rPr>
              <a:t>https://api.tvmaze.com/</a:t>
            </a:r>
            <a:r>
              <a:rPr lang="en-US" b="0" dirty="0">
                <a:effectLst/>
              </a:rPr>
              <a:t> </a:t>
            </a:r>
          </a:p>
          <a:p>
            <a:pPr lvl="1"/>
            <a:r>
              <a:rPr lang="en-US" b="0" dirty="0">
                <a:effectLst/>
                <a:hlinkClick r:id="rId7"/>
              </a:rPr>
              <a:t>http://ws.audioscrobbler.com/2.0/</a:t>
            </a:r>
            <a:r>
              <a:rPr lang="en-US" b="0" dirty="0">
                <a:effectLst/>
              </a:rPr>
              <a:t> </a:t>
            </a:r>
          </a:p>
          <a:p>
            <a:pPr lvl="1"/>
            <a:r>
              <a:rPr lang="en-US" b="0" dirty="0">
                <a:effectLst/>
                <a:hlinkClick r:id="rId8"/>
              </a:rPr>
              <a:t>https://developer.nps.gov/api/v1</a:t>
            </a:r>
            <a:r>
              <a:rPr lang="en-US" b="0" dirty="0">
                <a:effectLst/>
              </a:rPr>
              <a:t> </a:t>
            </a:r>
          </a:p>
          <a:p>
            <a:pPr lvl="1"/>
            <a:r>
              <a:rPr lang="en-US" b="0" dirty="0">
                <a:effectLst/>
                <a:hlinkClick r:id="rId9"/>
              </a:rPr>
              <a:t>https://en.wikipedia.org/w/api.php</a:t>
            </a:r>
            <a:r>
              <a:rPr lang="en-US" b="0" dirty="0">
                <a:effectLst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3A873-08BE-0476-4266-F51244EEA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9106" y="2793304"/>
            <a:ext cx="4564693" cy="33836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</a:rPr>
              <a:t>YOU DON’T NEED TO USE ANY OF THESE FEEL FREE TO PICK YOUR OWN</a:t>
            </a:r>
          </a:p>
        </p:txBody>
      </p:sp>
    </p:spTree>
    <p:extLst>
      <p:ext uri="{BB962C8B-B14F-4D97-AF65-F5344CB8AC3E}">
        <p14:creationId xmlns:p14="http://schemas.microsoft.com/office/powerpoint/2010/main" val="1401133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1550</TotalTime>
  <Words>194</Words>
  <Application>Microsoft Macintosh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API Work </vt:lpstr>
      <vt:lpstr>Today</vt:lpstr>
      <vt:lpstr>Check-in</vt:lpstr>
      <vt:lpstr>Note your Partner</vt:lpstr>
      <vt:lpstr>On GitHub</vt:lpstr>
      <vt:lpstr>Decide on a Data Source for your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Laurie Jones</dc:creator>
  <cp:lastModifiedBy>Laurie Jones</cp:lastModifiedBy>
  <cp:revision>3</cp:revision>
  <dcterms:created xsi:type="dcterms:W3CDTF">2024-06-24T22:32:38Z</dcterms:created>
  <dcterms:modified xsi:type="dcterms:W3CDTF">2025-06-23T16:58:12Z</dcterms:modified>
</cp:coreProperties>
</file>