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184B-90FD-8D8C-E9CC-3932554B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DA128-68E8-BE63-8DDF-22D42C99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0ED1-58DD-C02A-AFDE-F7129731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245D-19DC-394C-E23E-95FBBD6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8622-F1CF-AFC6-F6A8-37786956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7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E48-08ED-9E88-8AA1-239946B8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4E3E0-843A-4913-9002-B931C088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0BA7-1B51-A2B0-CFBC-5A3D8FE1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5915-4DF6-40B8-1E12-1CDCA62A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B0B6-9F5C-C5B5-7B49-AA0B348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9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3DBAF-88CF-FC9A-91E1-A8B0968C5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4E69-E89B-C91C-F5E1-AD482C00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DE66-7F1B-13F8-9754-30CFA17F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A191-96D2-01FB-8712-45193E98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E86C-B918-53FC-3321-ABA57828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DFEA-6B3C-27EA-A1B2-9BD9ECD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ECF5-C07B-F02C-A36E-BAC46E55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B7E2-A63F-8AEF-AD9A-CA5FBEBA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15A2-1748-A5C8-FE10-12153EF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A2C5-A798-E332-24B4-A2A59EF4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267D-D9D1-5932-1E65-340BF77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7A61F-A102-172A-7D9D-546366AC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7FAB-7CED-2648-676F-88F8A5E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2239-73F5-52FD-84B7-87D8D01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BFAF-C06F-6113-580C-D9C717AA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578-B763-D97F-D844-8905665C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D6B6-49BA-1902-A7BA-89EF31DC5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CF1C4-1871-73FC-4120-857E0EB30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332C9-7D3E-6028-2441-37862D9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4DD5-F753-EC9A-9FBA-3E9984FD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4CBE-85A6-FCE8-C05E-49C771A3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5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03ED-4D9A-D471-796D-7BF8B23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C46E-6084-C3DC-4CC9-A392485E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40C9-23F7-CCE9-E34B-C807AE28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BBAB0-078E-0A87-F0C2-25EB3C48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0F109-E8BB-1EAF-EFD4-300B9BD0B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48F50-A0FD-F7B4-92A3-234AFAD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1C8AB-3652-0242-11A2-034D9063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09DDE-DCB3-0CA7-87C2-EF5102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952-F1F1-D484-C40A-66BBFA5D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0A700-7D97-07AB-36D2-CA02A475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77999-4B71-8F02-D953-46F51F4C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A7E-BE68-B402-A842-FFDEBCF6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67628-92CC-5066-94E2-8D2719B8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DDC9-C340-69BB-7C4C-C9FE555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C0BB2-EA7E-B89C-0936-A7560218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AA12-1277-AB29-D061-4476C7DA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2B51-F2D9-6A2A-6A2F-74D2B10D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14EE-7B81-C126-48AD-E881A23BF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5CC1-BE47-A259-03B7-E7838CA1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E6B25-0C31-CBD2-F050-0381BFC7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57F0-EDBD-B05A-B501-5075E99B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1549-03C9-4D9E-5A08-E7E7225A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C23ED-F433-99BF-CEC6-60B0ED89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300F-BF7B-41DE-62A0-CC76847D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DC8E-48CD-0D8A-7BF2-DA0D19B2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272A6-66BA-6819-DD22-25CE7AED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07A5-9262-7C9C-7E1D-2604AE0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21E90-9EAC-BF43-0EBF-4C611A38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90725-75EE-632F-111F-481FCFB1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286C-753F-ADAB-A89E-0F2426C67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9AD10-4928-9C40-A1B8-9D5A0249D7F4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EE83-33E3-01A8-8A01-131878DB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BDB9-E41A-FE52-421E-4106B302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8E51B-5010-7E46-9921-F970043C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83C-1E07-6EDC-563F-F3105E0C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53945-22D6-56B6-DD04-FCDBB4671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3D5E-72B1-6AAF-30DC-D4D327ED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3FE6-71E1-368B-266D-CE21E00F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Make Repo if you haven’t already</a:t>
            </a:r>
          </a:p>
          <a:p>
            <a:pPr lvl="1">
              <a:buFontTx/>
              <a:buChar char="-"/>
            </a:pPr>
            <a:r>
              <a:rPr lang="en-US" dirty="0"/>
              <a:t>Add me and add your partner</a:t>
            </a:r>
          </a:p>
          <a:p>
            <a:pPr>
              <a:buFontTx/>
              <a:buChar char="-"/>
            </a:pPr>
            <a:r>
              <a:rPr lang="en-US" dirty="0"/>
              <a:t>Write the ReadMe for your data source</a:t>
            </a:r>
          </a:p>
          <a:p>
            <a:pPr>
              <a:buFontTx/>
              <a:buChar char="-"/>
            </a:pPr>
            <a:r>
              <a:rPr lang="en-US" dirty="0"/>
              <a:t>Clean your data</a:t>
            </a:r>
          </a:p>
          <a:p>
            <a:pPr lvl="1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Remove duplicate or irrelevant observations</a:t>
            </a:r>
            <a:endParaRPr lang="en-US" dirty="0"/>
          </a:p>
          <a:p>
            <a:pPr lvl="1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Fix structural errors (such as the use of variable values)</a:t>
            </a:r>
            <a:endParaRPr lang="en-US" dirty="0"/>
          </a:p>
          <a:p>
            <a:pPr lvl="1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Remove unwanted outliers </a:t>
            </a:r>
          </a:p>
          <a:p>
            <a:pPr lvl="1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Manage missing data, perhaps by replacing each missing value with an average for the data set</a:t>
            </a:r>
          </a:p>
          <a:p>
            <a:pPr lvl="1">
              <a:buFontTx/>
              <a:buChar char="-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Validate and question the data and analytical results. Do the numbers look</a:t>
            </a:r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reasonable?</a:t>
            </a:r>
          </a:p>
        </p:txBody>
      </p:sp>
    </p:spTree>
    <p:extLst>
      <p:ext uri="{BB962C8B-B14F-4D97-AF65-F5344CB8AC3E}">
        <p14:creationId xmlns:p14="http://schemas.microsoft.com/office/powerpoint/2010/main" val="31728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DFD-208D-E182-FD4D-8ABD45C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Things that should be on your Repo: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850A-E981-25D6-7430-42CC3435C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>
                <a:latin typeface="Cambria" panose="02040503050406030204" pitchFamily="18" charset="0"/>
              </a:rPr>
              <a:t>Files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Saved data file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Cleaned Data file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F61E-85AD-C8DC-6C87-48BA29A19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mbria" panose="02040503050406030204" pitchFamily="18" charset="0"/>
              </a:rPr>
              <a:t>Readme</a:t>
            </a:r>
            <a:endParaRPr lang="en-US" sz="1400" dirty="0">
              <a:latin typeface="Cambria" panose="02040503050406030204" pitchFamily="18" charset="0"/>
            </a:endParaRPr>
          </a:p>
          <a:p>
            <a:r>
              <a:rPr lang="en-US" sz="1400" b="1" dirty="0">
                <a:effectLst/>
                <a:latin typeface="Cambria" panose="02040503050406030204" pitchFamily="18" charset="0"/>
              </a:rPr>
              <a:t>Notes on Data Source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Where are you getting it from?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What data type is it?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What are the restrictions of that data type (gaps? Ethics?)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Pros and cons of this data source in terms of accessibility</a:t>
            </a:r>
          </a:p>
          <a:p>
            <a:r>
              <a:rPr lang="en-US" sz="1400" b="1" dirty="0">
                <a:effectLst/>
                <a:latin typeface="Cambria" panose="02040503050406030204" pitchFamily="18" charset="0"/>
              </a:rPr>
              <a:t>Walk Through of Data Pulling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Where did you get it from?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How did you get it?</a:t>
            </a:r>
          </a:p>
          <a:p>
            <a:r>
              <a:rPr lang="en-US" sz="1400" b="1" dirty="0">
                <a:effectLst/>
                <a:latin typeface="Cambria" panose="02040503050406030204" pitchFamily="18" charset="0"/>
              </a:rPr>
              <a:t>Walk Through of Data Cleaning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Where choices did you make?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What was selected/deleted?</a:t>
            </a:r>
          </a:p>
          <a:p>
            <a:pPr lvl="1"/>
            <a:r>
              <a:rPr lang="en-US" sz="1400" dirty="0">
                <a:effectLst/>
                <a:latin typeface="Cambria" panose="02040503050406030204" pitchFamily="18" charset="0"/>
              </a:rPr>
              <a:t>Why?</a:t>
            </a:r>
          </a:p>
          <a:p>
            <a:endParaRPr lang="en-US" sz="1400" dirty="0">
              <a:effectLst/>
              <a:latin typeface="Cambria" panose="02040503050406030204" pitchFamily="18" charset="0"/>
            </a:endParaRPr>
          </a:p>
          <a:p>
            <a:endParaRPr lang="en-US" sz="1400" dirty="0">
              <a:effectLst/>
              <a:latin typeface="Cambria" panose="02040503050406030204" pitchFamily="18" charset="0"/>
            </a:endParaRPr>
          </a:p>
          <a:p>
            <a:endParaRPr lang="en-US" sz="1400" dirty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Office Theme</vt:lpstr>
      <vt:lpstr>Data Cleaning</vt:lpstr>
      <vt:lpstr>Today </vt:lpstr>
      <vt:lpstr>Things that should be on your Repo: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Laurie Jones</dc:creator>
  <cp:lastModifiedBy>Laurie Jones</cp:lastModifiedBy>
  <cp:revision>1</cp:revision>
  <dcterms:created xsi:type="dcterms:W3CDTF">2024-07-02T19:24:11Z</dcterms:created>
  <dcterms:modified xsi:type="dcterms:W3CDTF">2024-07-02T19:38:44Z</dcterms:modified>
</cp:coreProperties>
</file>