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102" d="100"/>
          <a:sy n="102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78150-FCD9-62C1-2728-1A3C2014A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42E02-F152-4A0B-A623-26E6F623D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48412-6D19-312F-DAB3-D38B7C42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0EF13-D54E-EB06-F575-6524CE10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36079-8D4B-2BD4-B55A-604D5A82E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9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EC5A-2725-909C-2F90-35F191A5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E35BC-C1EC-C92E-DA2C-C6A4334B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01C7-4204-3EBA-D99A-A25F1AC26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6C4DE-8EE6-637B-182E-E1CBDBC93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69C6-02D4-A49E-72DC-5B3D1D0C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DFE946-9F06-0BE7-1328-1EFF3ECCF8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A6775-BF85-A018-F272-2E94A36E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8DF0-E6A9-1C4D-352B-875BB34D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D4D5B-540C-5C46-9EDF-D349BA4C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4EF93-7AB3-2245-24AA-4F11B625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5331-6919-6CB8-E341-C597BF10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29AD1-D0B7-E58C-AE1B-F8453A0FE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B35D-7486-2545-A729-33BDC90D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69DF1-195D-C5FD-B481-5C44A8E0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EECFF-3518-C36D-4AF8-1CB6B79B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7DCC-73CF-99BC-E0E7-AF776E0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8B43B-0DB8-9169-B96B-B1C9ED21E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4290B-7320-704F-8753-F64212F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05C4F-5C05-09C4-0983-5970FA9B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1C38A-B18A-FCA9-96BA-06ACAC88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3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872A-C07E-D5C6-8C0C-8AE529F7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E1710-EB18-CB11-68DB-94281CFBB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0993E-51A2-5DAD-77DE-3730544C3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9691-BB41-B4AB-BA11-620F80DFF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B97E-9D50-948A-1132-DE54C8AAF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BA7E8-C1D7-BC01-26B5-74882C87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E79C-DF54-BA78-96F6-E85304BB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57A9E-8CD2-3F2F-B6C6-EF7982DF0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54317-AAFD-780B-BD13-353D403B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E45655-9DEB-9D30-9B7B-60349C4E9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F2857-BE68-F874-06DF-F1D545A28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81772-D710-C4CD-E6F0-B9BFA48A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27505-189B-7EAB-D14B-F39DA99C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4ABBF-1FD0-67AC-EF09-4EC96DB6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750F-41B4-9DF0-8E68-439EFF1A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EC53A-9FC5-0EE3-248A-10F255760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CB96C-1A60-8912-46F0-D15DB40C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19D01-9663-8F57-B793-13BF649ED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EA193-F2CD-4E62-5230-734EE53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B6894-076A-F3E0-E1C4-7046C314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A8839-2609-8045-8DFD-51F8D956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E8D4-3EF8-EC96-B9C9-6A057B33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4DC7-3072-CC48-47D2-15A069FC5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36F95-A043-50A8-4498-38233B0A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83A7-7A5E-1D07-620D-92606A4D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14305-664A-C797-810B-3AB4AE0E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6036F-7507-C35E-66CB-1FDEF52D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8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8A05D-859C-14AD-750E-2D4A1A24C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D7F514-32F2-ADDA-F362-9FFCD6D84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749DF-201B-E6D5-9EFD-A46B4434B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C3C39-F043-6026-EECC-57C403C2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42122-7E90-D4A8-3795-6B1930D8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2573-9BD1-9453-7DA9-B43A9CD2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8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492CF-79E7-1A84-2595-99BFEF2D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1B3C2-6F4C-249C-A472-9C8D9494A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B6E6-284C-E1D2-642D-3D9DFC11D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4C123-BF8D-A746-988F-1F0FD1D0AC7E}" type="datetimeFigureOut">
              <a:rPr lang="en-US" smtClean="0"/>
              <a:t>7/9/24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98ED6-4C2C-4349-FA41-E842A157E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063C-C5ED-2F99-180A-A5222FCA0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ED5925-0B63-2442-AABE-D74E3C94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0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A45F-6999-D6CD-2344-BD6D4D760C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Visualizations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2653-2332-F1C0-1237-8DF750536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F443-9E31-9749-DA85-8AEF4A6DB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B808-D7F7-C158-C0C3-1679DD67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 the data how you need</a:t>
            </a:r>
          </a:p>
          <a:p>
            <a:r>
              <a:rPr lang="en-US" dirty="0"/>
              <a:t>Save the cleaned data</a:t>
            </a:r>
          </a:p>
          <a:p>
            <a:r>
              <a:rPr lang="en-US" dirty="0"/>
              <a:t>Make 3 visualizations</a:t>
            </a:r>
          </a:p>
        </p:txBody>
      </p:sp>
    </p:spTree>
    <p:extLst>
      <p:ext uri="{BB962C8B-B14F-4D97-AF65-F5344CB8AC3E}">
        <p14:creationId xmlns:p14="http://schemas.microsoft.com/office/powerpoint/2010/main" val="270806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0DFD-208D-E182-FD4D-8ABD45C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</a:rPr>
              <a:t>Things that should be on your Repo: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850A-E981-25D6-7430-42CC3435C2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en-US" dirty="0">
                <a:latin typeface="Cambria" panose="02040503050406030204" pitchFamily="18" charset="0"/>
              </a:rPr>
              <a:t>Files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Saved data file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Cleaned Data file</a:t>
            </a:r>
          </a:p>
          <a:p>
            <a:pPr lvl="1"/>
            <a:r>
              <a:rPr lang="en-US" dirty="0">
                <a:latin typeface="Cambria" panose="02040503050406030204" pitchFamily="18" charset="0"/>
              </a:rPr>
              <a:t>3 visualizations</a:t>
            </a:r>
          </a:p>
          <a:p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2F61E-85AD-C8DC-6C87-48BA29A19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>
                <a:latin typeface="Cambria" panose="02040503050406030204" pitchFamily="18" charset="0"/>
              </a:rPr>
              <a:t>Readme</a:t>
            </a:r>
          </a:p>
          <a:p>
            <a:r>
              <a:rPr lang="en-US" sz="2400" b="1" dirty="0">
                <a:effectLst/>
                <a:latin typeface="Cambria" panose="02040503050406030204" pitchFamily="18" charset="0"/>
              </a:rPr>
              <a:t>…(the stuff before)…</a:t>
            </a:r>
          </a:p>
          <a:p>
            <a:r>
              <a:rPr lang="en-US" sz="2400" b="1" dirty="0">
                <a:effectLst/>
                <a:latin typeface="Cambria" panose="02040503050406030204" pitchFamily="18" charset="0"/>
              </a:rPr>
              <a:t>Walk Through of Data Cleaning</a:t>
            </a:r>
          </a:p>
          <a:p>
            <a:pPr lvl="1"/>
            <a:r>
              <a:rPr lang="en-US" dirty="0">
                <a:effectLst/>
                <a:latin typeface="Cambria" panose="02040503050406030204" pitchFamily="18" charset="0"/>
              </a:rPr>
              <a:t>Where choices did you make?</a:t>
            </a:r>
          </a:p>
          <a:p>
            <a:pPr lvl="1"/>
            <a:r>
              <a:rPr lang="en-US" dirty="0">
                <a:effectLst/>
                <a:latin typeface="Cambria" panose="02040503050406030204" pitchFamily="18" charset="0"/>
              </a:rPr>
              <a:t>What was selected/deleted?</a:t>
            </a:r>
          </a:p>
          <a:p>
            <a:pPr lvl="1"/>
            <a:r>
              <a:rPr lang="en-US" dirty="0">
                <a:effectLst/>
                <a:latin typeface="Cambria" panose="02040503050406030204" pitchFamily="18" charset="0"/>
              </a:rPr>
              <a:t>Why?</a:t>
            </a:r>
          </a:p>
          <a:p>
            <a:pPr algn="l" fontAlgn="ctr"/>
            <a:r>
              <a:rPr lang="en-US" sz="2400" b="1" i="0" u="none" strike="noStrike" dirty="0">
                <a:solidFill>
                  <a:srgbClr val="444444"/>
                </a:solidFill>
                <a:effectLst/>
                <a:latin typeface="Cambria" panose="02040503050406030204" pitchFamily="18" charset="0"/>
              </a:rPr>
              <a:t>Reflection on Visualizations</a:t>
            </a:r>
          </a:p>
          <a:p>
            <a:pPr lvl="1" fontAlgn="ctr"/>
            <a:r>
              <a:rPr lang="en-US" b="0" i="0" u="none" strike="noStrike" dirty="0">
                <a:solidFill>
                  <a:srgbClr val="444444"/>
                </a:solidFill>
                <a:effectLst/>
                <a:latin typeface="Cambria" panose="02040503050406030204" pitchFamily="18" charset="0"/>
              </a:rPr>
              <a:t>Implications for visualization, </a:t>
            </a:r>
          </a:p>
          <a:p>
            <a:pPr lvl="1" fontAlgn="ctr"/>
            <a:r>
              <a:rPr lang="en-US" b="0" i="0" u="none" strike="noStrike" dirty="0">
                <a:solidFill>
                  <a:srgbClr val="444444"/>
                </a:solidFill>
                <a:effectLst/>
                <a:latin typeface="Cambria" panose="02040503050406030204" pitchFamily="18" charset="0"/>
              </a:rPr>
              <a:t>possible other visualizations in readme</a:t>
            </a: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endParaRPr lang="en-US" sz="2400" dirty="0"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78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</vt:lpstr>
      <vt:lpstr>Office Theme</vt:lpstr>
      <vt:lpstr>Visualizations</vt:lpstr>
      <vt:lpstr>Today</vt:lpstr>
      <vt:lpstr>Things that should be on your Repo: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Laurie Jones</dc:creator>
  <cp:lastModifiedBy>Laurie Jones</cp:lastModifiedBy>
  <cp:revision>1</cp:revision>
  <dcterms:created xsi:type="dcterms:W3CDTF">2024-07-09T07:21:10Z</dcterms:created>
  <dcterms:modified xsi:type="dcterms:W3CDTF">2024-07-09T07:28:05Z</dcterms:modified>
</cp:coreProperties>
</file>