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5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2ECA-D3FB-EB6F-140F-A55510F4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F2BB0-8653-E869-709B-7E91EBE8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B0478-D730-FED0-8CAC-E68363C3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523A3-10F2-D9B4-AAE9-9D340E37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29FE7-8F0C-36E7-C9CF-B9CBE0A8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D3AE-9293-A227-7734-DCE3857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49925-5A22-83F4-CC42-30CEE1DE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46BAD-F070-195D-93FB-AD874B88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12EF8-4D19-A830-E8B8-124EB562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325DC-4E7D-97CB-5BAB-67A6B9E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62148F-AF54-9997-BD8C-45603691E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521A6-39F3-82F9-B4BB-AFE97784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A07F-223B-C835-6F5B-C345182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6C286-0732-8A22-38A8-68E322EB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8E1B7-06B5-BA41-0865-523C9B1A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478A-CC8E-65F4-9657-936199C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E8975-0F96-A83E-E773-F5F5D12D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6CE17-7620-99F3-E953-7E611E0F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5114-FF6C-7794-6B22-A2C6B00B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17965-E365-47E6-28AF-14F4D1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E47B3-E275-398D-B742-7405BCFF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7CDC6-8869-A33A-B707-6BC69E90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6D587-D5DD-C3D8-6E98-E94482CE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341BA-193B-2F9B-A19C-5AC80FEB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0B631-B4FA-09CE-688B-B83843D0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48FDD-5FE2-9ADB-43DE-4C9F53C2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1D081-2566-6FD2-F978-40AF39EA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2502F-2496-A667-6318-6DFAFDF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AFFB9-7818-0E82-35A9-CE44C94B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55E0D-24E6-8731-E5A9-3237CC8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91C4-EED2-BDB5-6AA2-65361289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1911-90DF-2349-CC8A-8F4141F1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85597-1C2D-8B81-25F6-57C493C0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5CE6E-0E86-FC0D-CF4C-33FD9395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E2A59-2D38-B2F8-BB34-73CB52DF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1A19B-570E-4646-2CA6-2383DDC6B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DC81B-3014-C5EB-4403-31E3657D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6D0BC-531C-A393-5F05-B8A2BDE9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F7C1A-8AFA-E0FE-A81D-A5EE13C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EADB8-1AF8-AEE8-C992-79CFE15B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844CF-48D1-8EC3-6B9B-FDED9F8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FFBBD-75D5-A6AD-E79F-EB3DA1D0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69212-CDC5-38E2-E419-0245C2A7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D2A732-E63E-7ED6-5D00-C7C05999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4961C-28A1-0360-3D1F-3C69724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2CAEA-2E36-062C-D57B-6A2735F3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F418-2356-9448-E99C-9BEEB60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70F1-BD65-67A9-24D6-8E834822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4FC59-BAA8-A98F-071C-65729B61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05451-8135-AC51-B8F1-B9F9FDA7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D4804-32DA-AA86-2F01-0F56DA59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8E0A7-A336-42DF-638C-9AF05CBA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4C41-79A5-BF1F-E8EE-FB63E0F3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9960E8-A34D-FF26-A41E-FADF2F347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A04AE-5FA5-0727-F1DC-CF654679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C0E4B-CE56-8310-C798-0C8FEDBF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59C36-B4EE-7B38-DEC5-4FF6D060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D8EF9-143D-C764-F155-10BC9EE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77FA6-85B2-313B-F3A7-800875D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41F31-F03C-2A47-5263-638A013C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D8DF-E08D-F829-DA4C-D3E0CA94F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E1EC-4955-49E8-8098-97C805464AF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AD721-1371-5A4D-3728-C5B6604E1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8E955-CE29-F0A7-009A-101ED16C7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BA6A-77B8-4D13-B8F3-2724A4F7B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3584807/article/details/105539675" TargetMode="External"/><Relationship Id="rId2" Type="http://schemas.openxmlformats.org/officeDocument/2006/relationships/hyperlink" Target="https://zhuanlan.zhihu.com/p/1043551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hihu.com/question/49475317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dd.ics.uci.edu/databases/kddcup99/kddcup9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dd.ics.uci.edu/databases/kddcup99/kddcup9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CDED4-C73C-00B1-280D-1B41B711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53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作业二：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聚类算法</a:t>
            </a:r>
          </a:p>
        </p:txBody>
      </p:sp>
    </p:spTree>
    <p:extLst>
      <p:ext uri="{BB962C8B-B14F-4D97-AF65-F5344CB8AC3E}">
        <p14:creationId xmlns:p14="http://schemas.microsoft.com/office/powerpoint/2010/main" val="14585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57FA-3EFB-F635-B3AC-B9DF287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0D4D7-A3A1-25FC-5947-B1E9F8B3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编程语言：</a:t>
            </a:r>
            <a:r>
              <a:rPr lang="en-US" altLang="zh-CN" sz="2400" dirty="0"/>
              <a:t>Python3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使用库：</a:t>
            </a:r>
            <a:r>
              <a:rPr lang="en-US" altLang="zh-CN" sz="2400" dirty="0"/>
              <a:t>Pandas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不可使用机器学习等第三方库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3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348F6-BE35-DFCC-076C-C4BA5EB7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14C8F-BBDD-6E70-E968-27BD023D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9"/>
            <a:ext cx="10515600" cy="47158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对包含许多样本的数据集，</a:t>
            </a:r>
            <a:r>
              <a:rPr lang="zh-CN" altLang="en-US" u="sng" dirty="0">
                <a:solidFill>
                  <a:srgbClr val="FF0000"/>
                </a:solidFill>
              </a:rPr>
              <a:t>将相似的样本进行合理聚类</a:t>
            </a:r>
            <a:r>
              <a:rPr lang="zh-CN" altLang="en-US" dirty="0"/>
              <a:t>，将样本集化成多个簇，每个簇内的样本相似度较高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实现聚类算法，实现上述的聚类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找到合适的评估标准，对聚类结果进行评估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59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F2585-01F5-472D-86FB-72610B31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CA08D-7AB2-4BFC-BFD2-29C91223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常用聚类算法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-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知乎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(zhihu.com)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https://zhuanlan.zhihu.com/p/104355127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聚类分析（超全超详细版）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-CSDN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博客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3"/>
              </a:rPr>
              <a:t>https://blog.csdn.net/weixin_43584807/article/details/105539675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(12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封私信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/ 4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条消息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)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目前流行和先进的聚类算法有哪些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? -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知乎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(zhihu.com)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hlinkClick r:id="rId4"/>
              </a:rPr>
              <a:t>https://www.zhihu.com/question/494753171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1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9EFE-649F-DC6A-61E4-211D893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CE72A-718A-678E-2D24-98B35A74D685}"/>
              </a:ext>
            </a:extLst>
          </p:cNvPr>
          <p:cNvSpPr txBox="1"/>
          <p:nvPr/>
        </p:nvSpPr>
        <p:spPr>
          <a:xfrm>
            <a:off x="521413" y="1690688"/>
            <a:ext cx="10369194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KDD Cup 1999 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/>
              </a:rPr>
              <a:t>KDD Cup 1999 Data (uci.edu)</a:t>
            </a:r>
            <a:r>
              <a:rPr lang="en-US" altLang="zh-CN" sz="2400" dirty="0"/>
              <a:t>        https://kdd.ics.uci.edu/databases/kddcup99/kddcup99.html)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A5E1C7-F4A9-4C7E-8C27-E8169764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8" y="3178749"/>
            <a:ext cx="7258423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89EFE-649F-DC6A-61E4-211D893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CE72A-718A-678E-2D24-98B35A74D685}"/>
              </a:ext>
            </a:extLst>
          </p:cNvPr>
          <p:cNvSpPr txBox="1"/>
          <p:nvPr/>
        </p:nvSpPr>
        <p:spPr>
          <a:xfrm>
            <a:off x="521413" y="1690688"/>
            <a:ext cx="10369194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数据集：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KDD Cup 1999 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/>
              </a:rPr>
              <a:t>KDD Cup 1999 Data (uci.edu)</a:t>
            </a:r>
            <a:r>
              <a:rPr lang="en-US" altLang="zh-CN" sz="2400" dirty="0"/>
              <a:t>        https://kdd.ics.uci.edu/databases/kddcup99/kddcup99.html)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A5E1C7-F4A9-4C7E-8C27-E8169764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8" y="3178749"/>
            <a:ext cx="7258423" cy="2349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A10676-453C-4120-AFD8-D4E971AD1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76" y="729050"/>
            <a:ext cx="5992728" cy="57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5B1E-08E5-7DE3-3457-9CF20217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23B82-FA28-1234-7829-D335FAF5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1~3</a:t>
            </a:r>
            <a:r>
              <a:rPr lang="zh-CN" altLang="en-US" sz="2400" dirty="0"/>
              <a:t>人完成，如果是团体完成，需要指明每位组员的贡献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27</a:t>
            </a:r>
            <a:r>
              <a:rPr lang="zh-CN" altLang="en-US" sz="2400" b="1" dirty="0">
                <a:solidFill>
                  <a:srgbClr val="FF0000"/>
                </a:solidFill>
              </a:rPr>
              <a:t>日前</a:t>
            </a:r>
            <a:r>
              <a:rPr lang="zh-CN" altLang="en-US" sz="2400" dirty="0"/>
              <a:t>每组提交源代码 </a:t>
            </a:r>
            <a:r>
              <a:rPr lang="en-US" altLang="zh-CN" sz="2400" dirty="0"/>
              <a:t>+ </a:t>
            </a:r>
            <a:r>
              <a:rPr lang="zh-CN" altLang="en-US" sz="2400" dirty="0"/>
              <a:t>报告文档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（包括：目标、算法设计、实现细节、实验结果等）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28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zh-CN" altLang="en-US" sz="2400" dirty="0"/>
              <a:t>每组在机房进行代码演示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zh-CN" altLang="en-US" sz="2400" dirty="0"/>
              <a:t>选择部分组进行汇报展示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1774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309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作业二：     聚类算法</vt:lpstr>
      <vt:lpstr>设置</vt:lpstr>
      <vt:lpstr>任务</vt:lpstr>
      <vt:lpstr>聚类算法参考</vt:lpstr>
      <vt:lpstr>数据集 </vt:lpstr>
      <vt:lpstr>数据集 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实现决策树模型</dc:title>
  <dc:creator>xiaotong wu</dc:creator>
  <cp:lastModifiedBy>XT</cp:lastModifiedBy>
  <cp:revision>38</cp:revision>
  <dcterms:created xsi:type="dcterms:W3CDTF">2023-03-26T03:25:41Z</dcterms:created>
  <dcterms:modified xsi:type="dcterms:W3CDTF">2024-05-09T06:21:03Z</dcterms:modified>
</cp:coreProperties>
</file>