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02ECA-D3FB-EB6F-140F-A55510F44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F2BB0-8653-E869-709B-7E91EBE8F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B0478-D730-FED0-8CAC-E68363C3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523A3-10F2-D9B4-AAE9-9D340E37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29FE7-8F0C-36E7-C9CF-B9CBE0A8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3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4D3AE-9293-A227-7734-DCE3857C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349925-5A22-83F4-CC42-30CEE1DE2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46BAD-F070-195D-93FB-AD874B88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12EF8-4D19-A830-E8B8-124EB562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325DC-4E7D-97CB-5BAB-67A6B9ED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9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62148F-AF54-9997-BD8C-45603691E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8521A6-39F3-82F9-B4BB-AFE97784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AA07F-223B-C835-6F5B-C3451826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6C286-0732-8A22-38A8-68E322EB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8E1B7-06B5-BA41-0865-523C9B1A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478A-CC8E-65F4-9657-936199CF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E8975-0F96-A83E-E773-F5F5D12D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6CE17-7620-99F3-E953-7E611E0F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55114-FF6C-7794-6B22-A2C6B00B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17965-E365-47E6-28AF-14F4D1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8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E47B3-E275-398D-B742-7405BCFF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7CDC6-8869-A33A-B707-6BC69E90A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6D587-D5DD-C3D8-6E98-E94482CE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341BA-193B-2F9B-A19C-5AC80FEB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0B631-B4FA-09CE-688B-B83843D0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7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48FDD-5FE2-9ADB-43DE-4C9F53C2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1D081-2566-6FD2-F978-40AF39EA3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2502F-2496-A667-6318-6DFAFDFE0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AFFB9-7818-0E82-35A9-CE44C94B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55E0D-24E6-8731-E5A9-3237CC81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C91C4-EED2-BDB5-6AA2-65361289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1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11911-90DF-2349-CC8A-8F4141F1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85597-1C2D-8B81-25F6-57C493C03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5CE6E-0E86-FC0D-CF4C-33FD9395D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AE2A59-2D38-B2F8-BB34-73CB52DF8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61A19B-570E-4646-2CA6-2383DDC6B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7DC81B-3014-C5EB-4403-31E3657D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A6D0BC-531C-A393-5F05-B8A2BDE9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DF7C1A-8AFA-E0FE-A81D-A5EE13CE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9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EADB8-1AF8-AEE8-C992-79CFE15B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A844CF-48D1-8EC3-6B9B-FDED9F8A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3FFBBD-75D5-A6AD-E79F-EB3DA1D0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169212-CDC5-38E2-E419-0245C2A7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D2A732-E63E-7ED6-5D00-C7C05999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A4961C-28A1-0360-3D1F-3C697247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2CAEA-2E36-062C-D57B-6A2735F3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6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0F418-2356-9448-E99C-9BEEB609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070F1-BD65-67A9-24D6-8E8348223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4FC59-BAA8-A98F-071C-65729B61D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05451-8135-AC51-B8F1-B9F9FDA7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D4804-32DA-AA86-2F01-0F56DA59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88E0A7-A336-42DF-638C-9AF05CBA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2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4C41-79A5-BF1F-E8EE-FB63E0F3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9960E8-A34D-FF26-A41E-FADF2F347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7A04AE-5FA5-0727-F1DC-CF654679B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C0E4B-CE56-8310-C798-0C8FEDBF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59C36-B4EE-7B38-DEC5-4FF6D060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D8EF9-143D-C764-F155-10BC9EEA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5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377FA6-85B2-313B-F3A7-800875D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41F31-F03C-2A47-5263-638A013C9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AD8DF-E08D-F829-DA4C-D3E0CA94F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4E1EC-4955-49E8-8098-97C805464AF2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AD721-1371-5A4D-3728-C5B6604E1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8E955-CE29-F0A7-009A-101ED16C7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67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dul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dul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CDED4-C73C-00B1-280D-1B41B711E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538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作业一：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以树为模型的分类器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EE6365-3A7A-9852-2F2C-ADE36E898072}"/>
              </a:ext>
            </a:extLst>
          </p:cNvPr>
          <p:cNvSpPr txBox="1"/>
          <p:nvPr/>
        </p:nvSpPr>
        <p:spPr>
          <a:xfrm>
            <a:off x="6233845" y="4579147"/>
            <a:ext cx="4204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---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决策树、随机森林、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56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57FA-3EFB-F635-B3AC-B9DF287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0D4D7-A3A1-25FC-5947-B1E9F8B3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编程语言：</a:t>
            </a:r>
            <a:r>
              <a:rPr lang="en-US" altLang="zh-CN" sz="2400" dirty="0"/>
              <a:t>Python3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使用库：</a:t>
            </a:r>
            <a:r>
              <a:rPr lang="en-US" altLang="zh-CN" sz="2400" dirty="0" err="1"/>
              <a:t>Numpy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不可使用机器学习等第三方库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3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348F6-BE35-DFCC-076C-C4BA5EB7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14C8F-BBDD-6E70-E968-27BD023D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99"/>
            <a:ext cx="10515600" cy="47158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对个体的收入进行判断 </a:t>
            </a:r>
            <a:r>
              <a:rPr lang="en-US" altLang="zh-CN" sz="2400" dirty="0"/>
              <a:t>&gt;50K or &lt;= 50K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模型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决策树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 ID3</a:t>
            </a:r>
            <a:r>
              <a:rPr lang="zh-CN" altLang="en-US" sz="1600" dirty="0"/>
              <a:t>、</a:t>
            </a:r>
            <a:r>
              <a:rPr lang="en-US" altLang="zh-CN" sz="1600" dirty="0"/>
              <a:t>C4.5</a:t>
            </a:r>
            <a:r>
              <a:rPr lang="zh-CN" altLang="en-US" sz="1600" dirty="0"/>
              <a:t>、</a:t>
            </a:r>
            <a:r>
              <a:rPr lang="en-US" altLang="zh-CN" sz="1600" dirty="0"/>
              <a:t>CART</a:t>
            </a:r>
            <a:r>
              <a:rPr lang="zh-CN" altLang="en-US" sz="1600" dirty="0"/>
              <a:t>、</a:t>
            </a:r>
            <a:r>
              <a:rPr lang="en-US" altLang="zh-CN" dirty="0"/>
              <a:t>……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随机森林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GBDT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XGBoost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32594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89EFE-649F-DC6A-61E4-211D893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 </a:t>
            </a:r>
            <a:r>
              <a:rPr lang="en-US" altLang="zh-CN" dirty="0"/>
              <a:t>--- Adult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2AEEBA-10F1-A867-326F-E9B77E902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7" y="2420399"/>
            <a:ext cx="10914286" cy="15428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6CE72A-718A-678E-2D24-98B35A74D685}"/>
              </a:ext>
            </a:extLst>
          </p:cNvPr>
          <p:cNvSpPr txBox="1"/>
          <p:nvPr/>
        </p:nvSpPr>
        <p:spPr>
          <a:xfrm>
            <a:off x="521413" y="1690688"/>
            <a:ext cx="10369194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数据集：</a:t>
            </a:r>
            <a:r>
              <a:rPr lang="en-US" altLang="zh-CN" sz="2400" dirty="0"/>
              <a:t>Adult (</a:t>
            </a:r>
            <a:r>
              <a:rPr lang="en-US" altLang="zh-CN" sz="2400" dirty="0">
                <a:hlinkClick r:id="rId3"/>
              </a:rPr>
              <a:t>UCI Machine Learning Repository: Adult Data Set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343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89EFE-649F-DC6A-61E4-211D893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 </a:t>
            </a:r>
            <a:r>
              <a:rPr lang="en-US" altLang="zh-CN" dirty="0"/>
              <a:t>--- Adult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2AEEBA-10F1-A867-326F-E9B77E902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7" y="2420399"/>
            <a:ext cx="10914286" cy="15428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6CE72A-718A-678E-2D24-98B35A74D685}"/>
              </a:ext>
            </a:extLst>
          </p:cNvPr>
          <p:cNvSpPr txBox="1"/>
          <p:nvPr/>
        </p:nvSpPr>
        <p:spPr>
          <a:xfrm>
            <a:off x="521413" y="1690688"/>
            <a:ext cx="10369194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数据集：</a:t>
            </a:r>
            <a:r>
              <a:rPr lang="en-US" altLang="zh-CN" sz="2400" dirty="0"/>
              <a:t>Adult (</a:t>
            </a:r>
            <a:r>
              <a:rPr lang="en-US" altLang="zh-CN" sz="2400" dirty="0">
                <a:hlinkClick r:id="rId3"/>
              </a:rPr>
              <a:t>UCI Machine Learning Repository: Adult Data Set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646E07-A9B3-8A0F-DF8F-433ED4FEA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1" y="762333"/>
            <a:ext cx="10742857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8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55B1E-08E5-7DE3-3457-9CF20217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23B82-FA28-1234-7829-D335FAF5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44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数据预处理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模型训练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模型测试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EB9A0-F630-E079-A8F0-F332BE63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316" y="1825625"/>
            <a:ext cx="8375030" cy="21756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52DE0E0-A38C-960D-3C61-7DF2F45BAD5C}"/>
              </a:ext>
            </a:extLst>
          </p:cNvPr>
          <p:cNvSpPr/>
          <p:nvPr/>
        </p:nvSpPr>
        <p:spPr>
          <a:xfrm>
            <a:off x="3669632" y="3525253"/>
            <a:ext cx="1203157" cy="252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3BB7E8-5195-3942-98F7-F1445AA6DC50}"/>
              </a:ext>
            </a:extLst>
          </p:cNvPr>
          <p:cNvSpPr/>
          <p:nvPr/>
        </p:nvSpPr>
        <p:spPr>
          <a:xfrm>
            <a:off x="3669632" y="3078790"/>
            <a:ext cx="1203157" cy="252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FEDAAFCE-D9B4-5879-037E-2D4CA379E585}"/>
              </a:ext>
            </a:extLst>
          </p:cNvPr>
          <p:cNvCxnSpPr>
            <a:endCxn id="5" idx="1"/>
          </p:cNvCxnSpPr>
          <p:nvPr/>
        </p:nvCxnSpPr>
        <p:spPr>
          <a:xfrm>
            <a:off x="2298032" y="3525253"/>
            <a:ext cx="1371600" cy="126331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7ECE4320-FE07-5DBE-CEE9-AE2B76108A5A}"/>
              </a:ext>
            </a:extLst>
          </p:cNvPr>
          <p:cNvCxnSpPr>
            <a:endCxn id="6" idx="1"/>
          </p:cNvCxnSpPr>
          <p:nvPr/>
        </p:nvCxnSpPr>
        <p:spPr>
          <a:xfrm>
            <a:off x="2406316" y="2855412"/>
            <a:ext cx="1263316" cy="349710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4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55B1E-08E5-7DE3-3457-9CF20217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23B82-FA28-1234-7829-D335FAF5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4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1~3</a:t>
            </a:r>
            <a:r>
              <a:rPr lang="zh-CN" altLang="en-US" sz="2400" dirty="0"/>
              <a:t>人完成，如果是团体完成，需要指明每位组员的贡献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29</a:t>
            </a:r>
            <a:r>
              <a:rPr lang="zh-CN" altLang="en-US" sz="2400" b="1" dirty="0">
                <a:solidFill>
                  <a:srgbClr val="FF0000"/>
                </a:solidFill>
              </a:rPr>
              <a:t>日前</a:t>
            </a:r>
            <a:r>
              <a:rPr lang="zh-CN" altLang="en-US" sz="2400" dirty="0"/>
              <a:t>每组提交源代码 </a:t>
            </a:r>
            <a:r>
              <a:rPr lang="en-US" altLang="zh-CN" sz="2400" dirty="0"/>
              <a:t>+ </a:t>
            </a:r>
            <a:r>
              <a:rPr lang="zh-CN" altLang="en-US" sz="2400" dirty="0"/>
              <a:t>报告文档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/>
              <a:t>（包括：目标、算法设计、实现细节、实验结果等）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30</a:t>
            </a:r>
            <a:r>
              <a:rPr lang="zh-CN" altLang="en-US" sz="2400" b="1" dirty="0">
                <a:solidFill>
                  <a:srgbClr val="FF0000"/>
                </a:solidFill>
              </a:rPr>
              <a:t>日 </a:t>
            </a:r>
            <a:r>
              <a:rPr lang="zh-CN" altLang="en-US" sz="2400" dirty="0"/>
              <a:t>每组在机房进行代码演示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r>
              <a:rPr lang="zh-CN" altLang="en-US" sz="2400" b="1" dirty="0">
                <a:solidFill>
                  <a:srgbClr val="FF0000"/>
                </a:solidFill>
              </a:rPr>
              <a:t>日 </a:t>
            </a:r>
            <a:r>
              <a:rPr lang="zh-CN" altLang="en-US" sz="2400" dirty="0"/>
              <a:t>选择部分组进行汇报展示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1774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170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Office 主题​​</vt:lpstr>
      <vt:lpstr>作业一：     以树为模型的分类器</vt:lpstr>
      <vt:lpstr>设置</vt:lpstr>
      <vt:lpstr>任务</vt:lpstr>
      <vt:lpstr>数据集 --- Adult</vt:lpstr>
      <vt:lpstr>数据集 --- Adult</vt:lpstr>
      <vt:lpstr>任务步骤</vt:lpstr>
      <vt:lpstr>作业提交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实现决策树模型</dc:title>
  <dc:creator>xiaotong wu</dc:creator>
  <cp:lastModifiedBy>XT</cp:lastModifiedBy>
  <cp:revision>27</cp:revision>
  <dcterms:created xsi:type="dcterms:W3CDTF">2023-03-26T03:25:41Z</dcterms:created>
  <dcterms:modified xsi:type="dcterms:W3CDTF">2024-04-16T04:54:09Z</dcterms:modified>
</cp:coreProperties>
</file>