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2D439-CF00-4A4A-865E-B1106178025A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C966-3467-48BA-B15F-895FF7714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3137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0DEF-F3DA-4D47-B65E-C7B8142ED4F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90188-2A94-46FE-BEE1-8F9A82959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92765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62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6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50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55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4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6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5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6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00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50DDE0-532B-4D27-803F-EB45B2D3977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D2410-4AE5-47E9-9BB6-0379F960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2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3807" y="2299371"/>
            <a:ext cx="8244253" cy="1494693"/>
          </a:xfrm>
        </p:spPr>
        <p:txBody>
          <a:bodyPr>
            <a:normAutofit fontScale="90000"/>
          </a:bodyPr>
          <a:lstStyle/>
          <a:p>
            <a:r>
              <a:rPr lang="en-US" sz="2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plain boundary value problem of elasticity FOR A </a:t>
            </a:r>
            <a:r>
              <a:rPr lang="en-US" sz="2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domain</a:t>
            </a:r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9392" y="3590436"/>
            <a:ext cx="5013082" cy="407255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Vaysfeld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Nerukh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O.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Pozhylenkov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93" y="63776"/>
            <a:ext cx="2030280" cy="19207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17" y="4768546"/>
            <a:ext cx="6472632" cy="10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3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5" y="0"/>
            <a:ext cx="10515600" cy="1325562"/>
          </a:xfrm>
        </p:spPr>
        <p:txBody>
          <a:bodyPr/>
          <a:lstStyle/>
          <a:p>
            <a:pPr algn="ctr"/>
            <a:r>
              <a:rPr lang="en-US" dirty="0" smtClean="0"/>
              <a:t>Numerical results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00784" y="898975"/>
                <a:ext cx="7604281" cy="968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84" y="898975"/>
                <a:ext cx="7604281" cy="968351"/>
              </a:xfrm>
              <a:blipFill>
                <a:blip r:embed="rId2"/>
                <a:stretch>
                  <a:fillRect b="-16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87" y="2127738"/>
            <a:ext cx="8908273" cy="45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54599" y="371437"/>
                <a:ext cx="7604281" cy="968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4599" y="371437"/>
                <a:ext cx="7604281" cy="968351"/>
              </a:xfrm>
              <a:blipFill>
                <a:blip r:embed="rId2"/>
                <a:stretch>
                  <a:fillRect b="-16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8" y="1503729"/>
            <a:ext cx="10058400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2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239107" y="336257"/>
                <a:ext cx="771378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07" y="336257"/>
                <a:ext cx="7713785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" y="1363052"/>
            <a:ext cx="10058400" cy="5149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3" y="1363052"/>
            <a:ext cx="9952892" cy="50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2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177561" y="265919"/>
                <a:ext cx="7713785" cy="860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61" y="265919"/>
                <a:ext cx="7713785" cy="860172"/>
              </a:xfrm>
              <a:prstGeom prst="rect">
                <a:avLst/>
              </a:prstGeom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1424598"/>
            <a:ext cx="10058399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04069" y="406606"/>
                <a:ext cx="7604281" cy="968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4069" y="406606"/>
                <a:ext cx="7604281" cy="968351"/>
              </a:xfrm>
              <a:blipFill>
                <a:blip r:embed="rId2"/>
                <a:stretch>
                  <a:fillRect b="-16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1442182"/>
            <a:ext cx="10058399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0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04069" y="406606"/>
                <a:ext cx="7604281" cy="968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4069" y="406606"/>
                <a:ext cx="7604281" cy="968351"/>
              </a:xfrm>
              <a:blipFill>
                <a:blip r:embed="rId2"/>
                <a:stretch>
                  <a:fillRect b="-16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1374957"/>
            <a:ext cx="10058399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8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239107" y="336257"/>
                <a:ext cx="771378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07" y="336257"/>
                <a:ext cx="7713785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1503729"/>
            <a:ext cx="10058399" cy="51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151184" y="327464"/>
                <a:ext cx="7713785" cy="860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&lt;5,  0&lt;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&lt;6,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184" y="327464"/>
                <a:ext cx="7713785" cy="860172"/>
              </a:xfrm>
              <a:prstGeom prst="rect">
                <a:avLst/>
              </a:prstGeom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1319090"/>
            <a:ext cx="10058399" cy="51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6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Structure of the report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Review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Problem statement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Problem solving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/>
              <a:t>Analytical solution in the transforms </a:t>
            </a:r>
            <a:r>
              <a:rPr lang="en-US" dirty="0" smtClean="0"/>
              <a:t>domain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dirty="0"/>
              <a:t> Two subcases of the stated problem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Numerical results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notes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716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Shyam N. Prasad, Sailendra N. Chatterjee. (1973) Some mixed boundary value problems of elasticity in a rectangular </a:t>
            </a:r>
            <a:r>
              <a:rPr lang="cs-C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cs-C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Popov 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(1982) </a:t>
            </a:r>
            <a:r>
              <a:rPr lang="cs-C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cs-C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stress concentration around dies, cuts, thin inclusions and </a:t>
            </a:r>
            <a:r>
              <a:rPr lang="cs-C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cs-C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Vihak V. M., Yuzvyak M. Y., Yasinskij A. V. (1998) The solution of the plane thermoelasticity problem for a rectangular domain.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cs-C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Vihak V. M., Tokovyy Yu. (2002) Construction elementary solutions of the elasticity plane problem for the rectangular domain.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881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09375" y="1848454"/>
                <a:ext cx="6262744" cy="45854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∗∗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′∗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∗∗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∗∗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′∗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b="1" dirty="0" smtClean="0"/>
              </a:p>
              <a:p>
                <a:pPr marL="0" indent="0">
                  <a:buNone/>
                </a:pPr>
                <a:endParaRPr lang="ru-RU" sz="1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b="1" dirty="0" smtClean="0"/>
              </a:p>
              <a:p>
                <a:pPr marL="0" indent="0">
                  <a:buNone/>
                </a:pPr>
                <a:endParaRPr lang="ru-RU" sz="18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b="1" dirty="0" smtClean="0"/>
              </a:p>
              <a:p>
                <a:pPr marL="0" indent="0">
                  <a:buNone/>
                </a:pPr>
                <a:endParaRPr lang="ru-RU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375" y="1848454"/>
                <a:ext cx="6262744" cy="4585417"/>
              </a:xfrm>
              <a:blipFill>
                <a:blip r:embed="rId2"/>
                <a:stretch>
                  <a:fillRect t="-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56381" y="23932"/>
            <a:ext cx="4942536" cy="4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856" y="1125416"/>
            <a:ext cx="4329350" cy="27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6456381" y="2779289"/>
            <a:ext cx="4942536" cy="5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4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Fourier`s transforms: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boundary state problem in the transforms: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1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fundamental solution matrix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was found using: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9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Analytical solution in the transforms domain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solution in the transform`s domain: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=0 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subcases of the stated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43965" y="1512278"/>
                <a:ext cx="4351127" cy="2180492"/>
              </a:xfrm>
            </p:spPr>
            <p:txBody>
              <a:bodyPr/>
              <a:lstStyle/>
              <a:p>
                <a:r>
                  <a:rPr lang="en-US" sz="1800" dirty="0" smtClean="0"/>
                  <a:t>First subcase:</a:t>
                </a:r>
              </a:p>
              <a:p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b="1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b="1" dirty="0"/>
              </a:p>
              <a:p>
                <a:endParaRPr lang="ru-RU" b="1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965" y="1512278"/>
                <a:ext cx="4351127" cy="2180492"/>
              </a:xfrm>
              <a:blipFill>
                <a:blip r:embed="rId2"/>
                <a:stretch>
                  <a:fillRect l="-700" t="-2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492367" y="3991708"/>
                <a:ext cx="3366389" cy="228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Char char="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Second subcase:</a:t>
                </a:r>
              </a:p>
              <a:p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b="1" dirty="0"/>
              </a:p>
              <a:p>
                <a:endParaRPr lang="en-US" sz="1800" dirty="0" smtClean="0"/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800" b="1" dirty="0"/>
              </a:p>
              <a:p>
                <a:endParaRPr lang="ru-RU" sz="1800" b="1" dirty="0"/>
              </a:p>
              <a:p>
                <a:endParaRPr lang="en-US" dirty="0" smtClean="0"/>
              </a:p>
              <a:p>
                <a:pPr marL="0" indent="0">
                  <a:buFont typeface="Wingdings 2" pitchFamily="18" charset="2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7" y="3991708"/>
                <a:ext cx="3366389" cy="2286000"/>
              </a:xfrm>
              <a:prstGeom prst="rect">
                <a:avLst/>
              </a:prstGeom>
              <a:blipFill>
                <a:blip r:embed="rId3"/>
                <a:stretch>
                  <a:fillRect l="-1087" t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72" y="2074985"/>
            <a:ext cx="4329350" cy="27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9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subcases of the stated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828799"/>
                <a:ext cx="4847492" cy="2708031"/>
              </a:xfrm>
            </p:spPr>
            <p:txBody>
              <a:bodyPr>
                <a:normAutofit fontScale="92500"/>
              </a:bodyPr>
              <a:lstStyle/>
              <a:p>
                <a:pPr lvl="1"/>
                <a:r>
                  <a:rPr lang="en-US" sz="1400" dirty="0" smtClean="0"/>
                  <a:t>First subcase:</a:t>
                </a:r>
              </a:p>
              <a:p>
                <a:pPr marL="457200" lvl="1" indent="0">
                  <a:buNone/>
                </a:pPr>
                <a:r>
                  <a:rPr lang="en-US" sz="1400" dirty="0" smtClean="0"/>
                  <a:t>Vector boundary state problem in the transform`s domain:</a:t>
                </a:r>
              </a:p>
              <a:p>
                <a:pPr marL="457200" lvl="1" indent="0">
                  <a:buNone/>
                </a:pPr>
                <a:endParaRPr lang="en-US" sz="14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500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 smtClean="0"/>
                  <a:t>Solution in the transform`s domain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T</a:t>
                </a:r>
                <a:r>
                  <a:rPr lang="en-US" sz="1400" dirty="0" smtClean="0"/>
                  <a:t>o find exact solution you have to solve algebraic system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 smtClean="0"/>
                  <a:t> apllying boundary conditions.</a:t>
                </a:r>
                <a:endParaRPr lang="en-US" sz="1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828799"/>
                <a:ext cx="4847492" cy="2708031"/>
              </a:xfrm>
              <a:blipFill>
                <a:blip r:embed="rId2"/>
                <a:stretch>
                  <a:fillRect t="-901" b="-1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6163407" y="1828799"/>
                <a:ext cx="5197320" cy="36488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Char char="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1400" dirty="0" smtClean="0"/>
                  <a:t>Second subcase: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Vector boundary state problem in the transform`s domain: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  <a:p>
                <a:pPr marL="457200" lvl="1" indent="0">
                  <a:buFont typeface="Wingdings 2" pitchFamily="18" charset="2"/>
                  <a:buNone/>
                </a:pPr>
                <a:endParaRPr lang="en-US" sz="1400" dirty="0" smtClean="0"/>
              </a:p>
              <a:p>
                <a:pPr marL="457200" lvl="1" indent="0">
                  <a:buFont typeface="Wingdings 2" pitchFamily="18" charset="2"/>
                  <a:buNone/>
                </a:pPr>
                <a:r>
                  <a:rPr lang="en-US" sz="1400" dirty="0" smtClean="0"/>
                  <a:t>Solution in the transform`s domain</a:t>
                </a:r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400" dirty="0" smtClean="0"/>
                  <a:t>To find exact solution you have to solve </a:t>
                </a:r>
                <a:r>
                  <a:rPr lang="en-US" sz="1400" dirty="0"/>
                  <a:t>algebraic system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/>
                  <a:t> apllying boundary conditions and singular integral equation with help of the orthogonal polynomial`s </a:t>
                </a:r>
                <a:r>
                  <a:rPr lang="en-US" sz="1400" dirty="0" smtClean="0"/>
                  <a:t>method and </a:t>
                </a:r>
                <a:r>
                  <a:rPr lang="en-US" sz="1400" dirty="0"/>
                  <a:t>was reduced to the infinite system of linear algebraic </a:t>
                </a:r>
                <a:r>
                  <a:rPr lang="en-US" sz="1400" dirty="0" smtClean="0"/>
                  <a:t>equations to find the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sz="1400" dirty="0" smtClean="0"/>
                  <a:t> functions.</a:t>
                </a:r>
                <a:endParaRPr lang="ru-RU" sz="1400" dirty="0"/>
              </a:p>
              <a:p>
                <a:pPr marL="457200" lvl="1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4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Font typeface="Wingdings 2" pitchFamily="18" charset="2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07" y="1828799"/>
                <a:ext cx="5197320" cy="3648809"/>
              </a:xfrm>
              <a:prstGeom prst="rect">
                <a:avLst/>
              </a:prstGeom>
              <a:blipFill>
                <a:blip r:embed="rId3"/>
                <a:stretch>
                  <a:fillRect t="-8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91263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339</Words>
  <Application>Microsoft Office PowerPoint</Application>
  <PresentationFormat>Широкоэкранный</PresentationFormat>
  <Paragraphs>112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Cambria Math</vt:lpstr>
      <vt:lpstr>Times New Roman</vt:lpstr>
      <vt:lpstr>Wingdings 2</vt:lpstr>
      <vt:lpstr>HDOfficeLightV0</vt:lpstr>
      <vt:lpstr>Mixed plain boundary value problem of elasticity FOR A rectangular domain </vt:lpstr>
      <vt:lpstr>Structure of the report</vt:lpstr>
      <vt:lpstr>Review</vt:lpstr>
      <vt:lpstr>Problem statement</vt:lpstr>
      <vt:lpstr>Problem solving</vt:lpstr>
      <vt:lpstr>Problem solving</vt:lpstr>
      <vt:lpstr>Analytical solution in the transforms domain</vt:lpstr>
      <vt:lpstr>Two subcases of the stated problem </vt:lpstr>
      <vt:lpstr>Two subcases of the stated problem </vt:lpstr>
      <vt:lpstr>Numerical results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plain boundary value problem of elasticity FOR A rectAngular domain </dc:title>
  <dc:creator>Alexey Poghilenkov</dc:creator>
  <cp:lastModifiedBy>Alexey Poghilenkov</cp:lastModifiedBy>
  <cp:revision>27</cp:revision>
  <dcterms:created xsi:type="dcterms:W3CDTF">2019-04-11T08:06:43Z</dcterms:created>
  <dcterms:modified xsi:type="dcterms:W3CDTF">2019-04-26T17:35:31Z</dcterms:modified>
</cp:coreProperties>
</file>