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459-3681-4263-8435-E89E5809DBF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2230-338E-4F06-92CD-3F053A29A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0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459-3681-4263-8435-E89E5809DBF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2230-338E-4F06-92CD-3F053A29A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94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459-3681-4263-8435-E89E5809DBF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2230-338E-4F06-92CD-3F053A29A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72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459-3681-4263-8435-E89E5809DBF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2230-338E-4F06-92CD-3F053A29A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7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459-3681-4263-8435-E89E5809DBF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2230-338E-4F06-92CD-3F053A29A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459-3681-4263-8435-E89E5809DBF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2230-338E-4F06-92CD-3F053A29A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3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459-3681-4263-8435-E89E5809DBF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2230-338E-4F06-92CD-3F053A29A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5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459-3681-4263-8435-E89E5809DBF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2230-338E-4F06-92CD-3F053A29A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85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459-3681-4263-8435-E89E5809DBF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2230-338E-4F06-92CD-3F053A29A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20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459-3681-4263-8435-E89E5809DBF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2230-338E-4F06-92CD-3F053A29A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18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459-3681-4263-8435-E89E5809DBF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2230-338E-4F06-92CD-3F053A29A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4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A459-3681-4263-8435-E89E5809DBF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D2230-338E-4F06-92CD-3F053A29A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5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933" y="20852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Напряженное состояние прямоугольной упругой области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933" y="5123107"/>
            <a:ext cx="9144000" cy="1655762"/>
          </a:xfrm>
        </p:spPr>
        <p:txBody>
          <a:bodyPr>
            <a:normAutofit/>
          </a:bodyPr>
          <a:lstStyle/>
          <a:p>
            <a:r>
              <a:rPr lang="ru-RU" sz="1600" dirty="0"/>
              <a:t>А</a:t>
            </a:r>
            <a:r>
              <a:rPr lang="ru-RU" sz="1600" dirty="0" smtClean="0"/>
              <a:t>спирант: </a:t>
            </a:r>
            <a:r>
              <a:rPr lang="ru-RU" sz="1600" dirty="0" err="1" smtClean="0"/>
              <a:t>Пожиленков</a:t>
            </a:r>
            <a:r>
              <a:rPr lang="ru-RU" sz="1600" dirty="0" smtClean="0"/>
              <a:t> Алексей Вадимович</a:t>
            </a:r>
          </a:p>
          <a:p>
            <a:r>
              <a:rPr lang="ru-RU" sz="1600" dirty="0" smtClean="0"/>
              <a:t>Научный руководитель: </a:t>
            </a:r>
            <a:r>
              <a:rPr lang="ru-RU" sz="1600" dirty="0" err="1" smtClean="0"/>
              <a:t>Вайсфельд</a:t>
            </a:r>
            <a:r>
              <a:rPr lang="ru-RU" sz="1600" dirty="0" smtClean="0"/>
              <a:t> Наталья Даниловна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93" y="41428"/>
            <a:ext cx="2030280" cy="19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59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04069" y="406606"/>
                <a:ext cx="7604281" cy="9683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4069" y="406606"/>
                <a:ext cx="7604281" cy="968351"/>
              </a:xfrm>
              <a:blipFill>
                <a:blip r:embed="rId2"/>
                <a:stretch>
                  <a:fillRect b="-16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7" y="1374957"/>
            <a:ext cx="10058399" cy="51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4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239107" y="336257"/>
                <a:ext cx="771378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ru-RU" sz="2400" dirty="0" smtClean="0"/>
                  <a:t>функция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07" y="336257"/>
                <a:ext cx="7713785" cy="830997"/>
              </a:xfrm>
              <a:prstGeom prst="rect">
                <a:avLst/>
              </a:prstGeom>
              <a:blipFill>
                <a:blip r:embed="rId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1503729"/>
            <a:ext cx="10058399" cy="51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8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151184" y="327464"/>
                <a:ext cx="7713785" cy="860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ru-RU" sz="2400" dirty="0" smtClean="0"/>
                  <a:t>функция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184" y="327464"/>
                <a:ext cx="7713785" cy="860172"/>
              </a:xfrm>
              <a:prstGeom prst="rect">
                <a:avLst/>
              </a:prstGeom>
              <a:blipFill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" y="1319090"/>
            <a:ext cx="10058399" cy="51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5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Вторая </a:t>
            </a:r>
            <a:r>
              <a:rPr lang="ru-RU" b="1" dirty="0"/>
              <a:t>задача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838200" y="1690688"/>
                <a:ext cx="5505482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50548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40" y="1808041"/>
            <a:ext cx="4329350" cy="27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3999" y="3016251"/>
                <a:ext cx="6512169" cy="33810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999" y="3016251"/>
                <a:ext cx="6512169" cy="338100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6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Метод решения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775075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Интегрального преобразования Фурье: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Одномерная векторная краевая задача: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775075"/>
              </a:xfrm>
              <a:blipFill>
                <a:blip r:embed="rId2"/>
                <a:stretch>
                  <a:fillRect l="-116" t="-95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01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Метод решения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Фундаментальное решение векторной задачи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lvl="1"/>
                <a:endParaRPr lang="ru-RU" dirty="0" smtClean="0"/>
              </a:p>
              <a:p>
                <a:pPr lvl="1"/>
                <a:r>
                  <a:rPr lang="ru-RU" dirty="0" smtClean="0"/>
                  <a:t>Где матрица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ru-RU" dirty="0" smtClean="0"/>
                  <a:t> ищется в виде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ru-RU" dirty="0" smtClean="0"/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95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Метод решения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Точное решение задачи в пространстве трансформант: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- фундаментальные базисные матрицы.</a:t>
                </a:r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0&lt;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9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Первая задача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1922" y="3189525"/>
                <a:ext cx="6512169" cy="33810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922" y="3189525"/>
                <a:ext cx="6512169" cy="33810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102" y="1825625"/>
            <a:ext cx="4329350" cy="27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022090" y="1825625"/>
                <a:ext cx="5505482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90" y="1825625"/>
                <a:ext cx="5505482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15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Метод решения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775075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Интегрального преобразования Фурье: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Одномерная векторная краевая задача: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775075"/>
              </a:xfrm>
              <a:blipFill>
                <a:blip r:embed="rId2"/>
                <a:stretch>
                  <a:fillRect l="-116" t="-95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36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Метод решения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Фундаментальное решение векторной задачи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lvl="1"/>
                <a:endParaRPr lang="ru-RU" dirty="0" smtClean="0"/>
              </a:p>
              <a:p>
                <a:pPr lvl="1"/>
                <a:r>
                  <a:rPr lang="ru-RU" dirty="0" smtClean="0"/>
                  <a:t>Где матрица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ru-RU" dirty="0" smtClean="0"/>
                  <a:t> ищется в виде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ru-RU" dirty="0" smtClean="0"/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87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Метод решения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Точное решение задачи в пространстве трансформант:</a:t>
                </a:r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43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Численные результаты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6686"/>
                <a:ext cx="10515600" cy="105825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6686"/>
                <a:ext cx="10515600" cy="1058252"/>
              </a:xfrm>
              <a:blipFill>
                <a:blip r:embed="rId2"/>
                <a:stretch>
                  <a:fillRect b="-10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16968"/>
            <a:ext cx="10058400" cy="51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4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845980" y="492370"/>
                <a:ext cx="844354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ru-RU" sz="2800" dirty="0" smtClean="0"/>
                  <a:t>функция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80" y="492370"/>
                <a:ext cx="8443547" cy="954107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87" y="1446477"/>
            <a:ext cx="10041702" cy="51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3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177561" y="265919"/>
                <a:ext cx="7713785" cy="860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ru-RU" sz="2400" dirty="0" smtClean="0"/>
                  <a:t>функция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61" y="265919"/>
                <a:ext cx="7713785" cy="860172"/>
              </a:xfrm>
              <a:prstGeom prst="rect">
                <a:avLst/>
              </a:prstGeom>
              <a:blipFill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4" y="1424598"/>
            <a:ext cx="10058399" cy="51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1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04069" y="406606"/>
                <a:ext cx="7604281" cy="9683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4069" y="406606"/>
                <a:ext cx="7604281" cy="968351"/>
              </a:xfrm>
              <a:blipFill>
                <a:blip r:embed="rId2"/>
                <a:stretch>
                  <a:fillRect b="-16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1442182"/>
            <a:ext cx="10058399" cy="51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853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159</Words>
  <Application>Microsoft Office PowerPoint</Application>
  <PresentationFormat>Широкоэкранный</PresentationFormat>
  <Paragraphs>89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 2</vt:lpstr>
      <vt:lpstr>Тема Office</vt:lpstr>
      <vt:lpstr>Напряженное состояние прямоугольной упругой области</vt:lpstr>
      <vt:lpstr>Первая задача</vt:lpstr>
      <vt:lpstr>Метод решения</vt:lpstr>
      <vt:lpstr>Метод решения</vt:lpstr>
      <vt:lpstr>Метод решения</vt:lpstr>
      <vt:lpstr>Численные результаты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Вторая задача</vt:lpstr>
      <vt:lpstr>Метод решения</vt:lpstr>
      <vt:lpstr>Метод решения</vt:lpstr>
      <vt:lpstr>Метод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Напряженное состояние прямоугольной упругой области</dc:title>
  <dc:creator>Alexey Poghilenkov</dc:creator>
  <cp:lastModifiedBy>Alexey Poghilenkov</cp:lastModifiedBy>
  <cp:revision>8</cp:revision>
  <dcterms:created xsi:type="dcterms:W3CDTF">2019-10-29T17:15:55Z</dcterms:created>
  <dcterms:modified xsi:type="dcterms:W3CDTF">2019-10-30T08:53:19Z</dcterms:modified>
</cp:coreProperties>
</file>