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7" r:id="rId3"/>
    <p:sldId id="341" r:id="rId4"/>
    <p:sldId id="435" r:id="rId6"/>
    <p:sldId id="436" r:id="rId7"/>
    <p:sldId id="437" r:id="rId8"/>
    <p:sldId id="438" r:id="rId9"/>
    <p:sldId id="439" r:id="rId10"/>
    <p:sldId id="440" r:id="rId11"/>
    <p:sldId id="441" r:id="rId12"/>
    <p:sldId id="442" r:id="rId13"/>
    <p:sldId id="443" r:id="rId14"/>
    <p:sldId id="444" r:id="rId15"/>
    <p:sldId id="445" r:id="rId16"/>
    <p:sldId id="446" r:id="rId17"/>
    <p:sldId id="447" r:id="rId18"/>
    <p:sldId id="448" r:id="rId19"/>
    <p:sldId id="449" r:id="rId20"/>
    <p:sldId id="450" r:id="rId21"/>
    <p:sldId id="451" r:id="rId22"/>
    <p:sldId id="452" r:id="rId23"/>
    <p:sldId id="453" r:id="rId24"/>
    <p:sldId id="454" r:id="rId25"/>
    <p:sldId id="455" r:id="rId26"/>
    <p:sldId id="456" r:id="rId27"/>
    <p:sldId id="457" r:id="rId28"/>
    <p:sldId id="458" r:id="rId29"/>
    <p:sldId id="459" r:id="rId30"/>
    <p:sldId id="461" r:id="rId31"/>
    <p:sldId id="460" r:id="rId32"/>
    <p:sldId id="462" r:id="rId33"/>
    <p:sldId id="463" r:id="rId34"/>
    <p:sldId id="376" r:id="rId35"/>
  </p:sldIdLst>
  <p:sldSz cx="12190095" cy="6859270"/>
  <p:notesSz cx="6858000" cy="9144000"/>
  <p:embeddedFontLst>
    <p:embeddedFont>
      <p:font typeface="黑体" panose="02010609060101010101" pitchFamily="49" charset="-122"/>
      <p:regular r:id="rId39"/>
    </p:embeddedFon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微软雅黑" panose="020B0503020204020204" pitchFamily="34" charset="-122"/>
      <p:regular r:id="rId44"/>
    </p:embeddedFont>
    <p:embeddedFont>
      <p:font typeface="Arial Unicode MS" panose="020B0604020202020204" pitchFamily="34" charset="-122"/>
      <p:regular r:id="rId45"/>
    </p:embeddedFont>
    <p:embeddedFont>
      <p:font typeface="Calibri Light" panose="020F0302020204030204" charset="0"/>
      <p:regular r:id="rId46"/>
      <p:italic r:id="rId47"/>
    </p:embeddedFont>
  </p:embeddedFont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FFFF"/>
    <a:srgbClr val="36D9FA"/>
    <a:srgbClr val="00AEEF"/>
    <a:srgbClr val="007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6103" autoAdjust="0"/>
    <p:restoredTop sz="94579" autoAdjust="0"/>
  </p:normalViewPr>
  <p:slideViewPr>
    <p:cSldViewPr>
      <p:cViewPr varScale="1">
        <p:scale>
          <a:sx n="66" d="100"/>
          <a:sy n="66" d="100"/>
        </p:scale>
        <p:origin x="-1008" y="-114"/>
      </p:cViewPr>
      <p:guideLst>
        <p:guide orient="horz" pos="2138"/>
        <p:guide pos="38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7" Type="http://schemas.openxmlformats.org/officeDocument/2006/relationships/font" Target="fonts/font9.fntdata"/><Relationship Id="rId46" Type="http://schemas.openxmlformats.org/officeDocument/2006/relationships/font" Target="fonts/font8.fntdata"/><Relationship Id="rId45" Type="http://schemas.openxmlformats.org/officeDocument/2006/relationships/font" Target="fonts/font7.fntdata"/><Relationship Id="rId44" Type="http://schemas.openxmlformats.org/officeDocument/2006/relationships/font" Target="fonts/font6.fntdata"/><Relationship Id="rId43" Type="http://schemas.openxmlformats.org/officeDocument/2006/relationships/font" Target="fonts/font5.fntdata"/><Relationship Id="rId42" Type="http://schemas.openxmlformats.org/officeDocument/2006/relationships/font" Target="fonts/font4.fntdata"/><Relationship Id="rId41" Type="http://schemas.openxmlformats.org/officeDocument/2006/relationships/font" Target="fonts/font3.fntdata"/><Relationship Id="rId40" Type="http://schemas.openxmlformats.org/officeDocument/2006/relationships/font" Target="fonts/font2.fntdata"/><Relationship Id="rId4" Type="http://schemas.openxmlformats.org/officeDocument/2006/relationships/slide" Target="slides/slide2.xml"/><Relationship Id="rId39" Type="http://schemas.openxmlformats.org/officeDocument/2006/relationships/font" Target="fonts/font1.fntdata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80319-5A5B-4EB9-AD60-149102EA10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4566" y="330273"/>
            <a:ext cx="871610" cy="294385"/>
          </a:xfrm>
          <a:prstGeom prst="rect">
            <a:avLst/>
          </a:prstGeom>
        </p:spPr>
      </p:pic>
      <p:sp>
        <p:nvSpPr>
          <p:cNvPr id="25" name="矩形 24"/>
          <p:cNvSpPr/>
          <p:nvPr userDrawn="1"/>
        </p:nvSpPr>
        <p:spPr>
          <a:xfrm>
            <a:off x="0" y="0"/>
            <a:ext cx="334566" cy="69349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12071869" y="189434"/>
            <a:ext cx="118543" cy="432048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 userDrawn="1"/>
        </p:nvSpPr>
        <p:spPr>
          <a:xfrm>
            <a:off x="10461179" y="165868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rgbClr val="00AE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IT</a:t>
            </a:r>
            <a:r>
              <a:rPr lang="zh-CN" altLang="en-US" sz="1200" dirty="0" smtClean="0">
                <a:solidFill>
                  <a:srgbClr val="00AE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在线教育领导品牌</a:t>
            </a:r>
            <a:endParaRPr lang="zh-CN" altLang="en-US" sz="1200" dirty="0">
              <a:solidFill>
                <a:srgbClr val="00AEE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27"/>
          <p:cNvSpPr txBox="1"/>
          <p:nvPr userDrawn="1"/>
        </p:nvSpPr>
        <p:spPr>
          <a:xfrm>
            <a:off x="9551590" y="406038"/>
            <a:ext cx="2479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EDUCATION TO CREATE A BRIGHT FUTURE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4" y="365209"/>
            <a:ext cx="2628558" cy="58131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1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5" y="1710134"/>
            <a:ext cx="10514231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5" y="4590526"/>
            <a:ext cx="10514231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365210"/>
            <a:ext cx="10514231" cy="13258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2" y="1681552"/>
            <a:ext cx="5157116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2" y="2505655"/>
            <a:ext cx="5157116" cy="3685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400" y="1681552"/>
            <a:ext cx="5182513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400" y="2505655"/>
            <a:ext cx="5182513" cy="3685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457309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657"/>
            <a:ext cx="6171397" cy="48747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2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457309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57"/>
            <a:ext cx="6171397" cy="48747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2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4" y="365210"/>
            <a:ext cx="10514231" cy="132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4" y="1826048"/>
            <a:ext cx="10514231" cy="435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4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55"/>
          <p:cNvSpPr txBox="1">
            <a:spLocks noChangeArrowheads="1"/>
          </p:cNvSpPr>
          <p:nvPr/>
        </p:nvSpPr>
        <p:spPr bwMode="auto">
          <a:xfrm>
            <a:off x="3523438" y="5692656"/>
            <a:ext cx="58398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上海育创网络科技有限公司</a:t>
            </a:r>
            <a:endParaRPr lang="zh-CN" altLang="en-US" sz="3200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11901" y="4978554"/>
            <a:ext cx="1879726" cy="63487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341755" y="1761490"/>
            <a:ext cx="10014585" cy="1240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4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从入门到精通</a:t>
            </a:r>
            <a:endParaRPr lang="zh-CN" altLang="en-US" sz="48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sz="2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 2.0-课程环境搭建：虚拟机、CentOS、Hadoop、Spark等</a:t>
            </a:r>
            <a:endParaRPr sz="24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98167" y="3585800"/>
            <a:ext cx="60337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讲师：中华石杉  （北风网版权所有）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371850" y="707390"/>
            <a:ext cx="5374640" cy="85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Hadoop 2.4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集群搭建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/>
            <a:r>
              <a:rPr 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core-site.xml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配置文件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725" y="2072005"/>
            <a:ext cx="10661015" cy="3931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&lt;property&gt;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&lt;name&gt;fs.default.name&lt;/name&gt;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&lt;value&gt;hdfs://spark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2upgrade0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1:9000&lt;/value&gt;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&lt;/property&gt;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1200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371850" y="707390"/>
            <a:ext cx="5374640" cy="85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Hadoop 2.4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集群搭建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/>
            <a:r>
              <a:rPr 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hdfs-site.xml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配置文件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725" y="2072005"/>
            <a:ext cx="10661015" cy="6675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&lt;property&gt;</a:t>
            </a:r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&lt;name&gt;dfs.name.dir&lt;/name&gt;</a:t>
            </a:r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&lt;value&gt;/usr/local/data/namenode&lt;/value&gt;</a:t>
            </a:r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&lt;/property&gt;</a:t>
            </a:r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&lt;property&gt;</a:t>
            </a:r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&lt;name&gt;dfs.data.dir&lt;/name&gt;</a:t>
            </a:r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&lt;value&gt;/usr/local/data/datanode&lt;/value&gt;</a:t>
            </a:r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&lt;/property&gt;</a:t>
            </a:r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&lt;property&gt;</a:t>
            </a:r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&lt;name&gt;dfs.tmp.dir&lt;/name&gt;</a:t>
            </a:r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&lt;value&gt;/usr/local/data/tmp&lt;/value&gt;</a:t>
            </a:r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&lt;/property&gt;</a:t>
            </a:r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&lt;property&gt;</a:t>
            </a:r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&lt;name&gt;dfs.replication&lt;/name&gt;</a:t>
            </a:r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&lt;value&gt;3&lt;/value&gt;</a:t>
            </a:r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&lt;/property&gt;</a:t>
            </a: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1200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371850" y="707390"/>
            <a:ext cx="5374640" cy="85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Hadoop 2.4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集群搭建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/>
            <a:r>
              <a:rPr 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mapred-site.xml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配置文件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725" y="2072005"/>
            <a:ext cx="10661015" cy="411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&lt;property&gt;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&lt;name&gt;mapreduce.framework.name&lt;/name&gt;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&lt;value&gt;yarn&lt;/value&gt;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&lt;/property&gt;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1200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371850" y="707390"/>
            <a:ext cx="5374640" cy="85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Hadoop 2.4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集群搭建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/>
            <a:r>
              <a:rPr 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yarn-site.xml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配置文件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725" y="2072005"/>
            <a:ext cx="10661015" cy="5943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&lt;property&gt;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&lt;name&gt;yarn.resourcemanager.hostname&lt;/name&gt;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&lt;value&gt;spark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2upgrade0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1&lt;/value&gt;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&lt;/property&gt;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&lt;property&gt;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&lt;name&gt;yarn.nodemanager.aux-services&lt;/name&gt;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&lt;value&gt;mapreduce_shuffle&lt;/value&gt;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&lt;/property&gt;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1200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371850" y="707390"/>
            <a:ext cx="5374640" cy="85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Hadoop 2.4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集群搭建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/>
            <a:r>
              <a:rPr 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slaves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配置文件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725" y="2072005"/>
            <a:ext cx="10661015" cy="3657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spark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2upgrade0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spark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2upgrade0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spark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2upgrade0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3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1200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371850" y="707390"/>
            <a:ext cx="5374640" cy="85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Hadoop 2.4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集群搭建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/>
            <a:r>
              <a:rPr 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在另外两台机器上部署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725" y="2084705"/>
            <a:ext cx="10661015" cy="3657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1、使用scp命令将spark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2upgrade0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1上面的hadoop安装包和.bashrc配置文件都拷贝过去。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2、要记得对.bashrc文件进行source，以让它生效。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3、记得在另外两台机器的/usr/local目录下创建data目录。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1200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371850" y="707390"/>
            <a:ext cx="5374640" cy="85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Hadoop 2.4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集群搭建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/>
            <a:r>
              <a:rPr 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725" y="2084705"/>
            <a:ext cx="10661015" cy="502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1、格式化namenode：在spark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2upgrade0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1上执行以下命令hdfs namenode -format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2、启动hdfs集群：start-dfs.sh</a:t>
            </a:r>
            <a:b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</a:b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3、验证启动是否成功：jps、50070端口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spark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2upgrade0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1：namenode、datanode、secondarynamenode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spark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2upgrade0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2：datanode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spark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2upgrade0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3：datanode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1200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371850" y="707390"/>
            <a:ext cx="5374640" cy="85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Hadoop 2.4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集群搭建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/>
            <a:r>
              <a:rPr 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yarn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725" y="2084705"/>
            <a:ext cx="10661015" cy="457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1、启动yarn集群：start-yarn.sh</a:t>
            </a:r>
            <a:b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</a:b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2、验证启动是否成功：jps、8088端口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spark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2upgrade0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1：resourcemanager、nodemanager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spark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2upgrade0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2：nodemanager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spark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2upgrade0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3：nodemanager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1200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371850" y="707390"/>
            <a:ext cx="5374640" cy="85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Hive 0.13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搭建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部署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安装包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725" y="2084705"/>
            <a:ext cx="10661015" cy="5943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hangingPunct="1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1、将课程提供的apache-hive-0.13.1-bin.tar.gz使用WinSCP上传到spark1的/usr/local目录下。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2、解压缩hive安装包：tar -zxvf apache-hive-0.13.1-bin.tar.gz。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3、重命名hive目录：mv apache-hive-0.13.1-bin hive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4、配置hive相关的环境变量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vi .bashrc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export HIVE_HOME=/usr/local/hive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export PATH=$HIVE_HOME/bin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source .bashrc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1200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371850" y="707390"/>
            <a:ext cx="5374640" cy="85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Hive 0.13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搭建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/>
            <a:r>
              <a:rPr 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725" y="2084705"/>
            <a:ext cx="10661015" cy="6675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hangingPunct="1"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1、在spark</a:t>
            </a:r>
            <a:r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2upgrade0</a:t>
            </a: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1上安装mysql。</a:t>
            </a:r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2、使用yum安装mysql server。</a:t>
            </a:r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yum install -y mysql-server</a:t>
            </a:r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service mysqld start</a:t>
            </a:r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chkconfig mysqld on</a:t>
            </a:r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3、使用yum安装mysql connector</a:t>
            </a:r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yum install -y mysql-connector-java</a:t>
            </a:r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4、将mysql connector拷贝到hive的lib包中</a:t>
            </a:r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cp /usr/share/java/mysql-connector-java-5.1.17.jar /usr/local/hive/lib</a:t>
            </a:r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5、在mysql上创建hive元数据库，并对hive进行授权</a:t>
            </a:r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create database if not exists hive_metadata;</a:t>
            </a:r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grant all privileges on hive_metadata.* to 'hive'@'%' identified by 'hive';</a:t>
            </a:r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grant all privileges on hive_metadata.* to 'hive'@'localhost' identified by 'hive';</a:t>
            </a:r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grant all privileges on hive_metadata.* to 'hive'@'spark</a:t>
            </a:r>
            <a:r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2upgrade0</a:t>
            </a: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1' identified by 'hive';</a:t>
            </a:r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flush privileges;</a:t>
            </a:r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use hive_metadata;</a:t>
            </a: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1200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371850" y="707390"/>
            <a:ext cx="5374640" cy="85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CentOS 6.5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集群搭建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虚拟机安装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725" y="2072005"/>
            <a:ext cx="10661015" cy="557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1、使用课程提供的CentOS 6.5镜像即可，CentOS-6.5-i386-minimal.iso。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2、创建虚拟机：打开Virtual Box，点击“新建”按钮，点击“下一步”，输入虚拟机名称为spark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2upgrade0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1，选择操作系统为Linux，选择版本为Red Hat，分配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4096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MB内存，后面的选项全部用默认，在Virtual Disk File location and size中，一定要自己选择一个目录来存放虚拟机文件，最后点击“create”按钮，开始创建虚拟机。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3、设置虚拟机网卡：选择创建好的虚拟机，点击“设置”按钮，在网络一栏中，连接方式中，选择“Bridged Adapter”。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4、安装虚拟机中的CentOS 6.5操作系统：选择创建好的虚拟机，点击“开始”按钮，选择安装介质（即本地的CentOS 6.5镜像文件），选择第一项开始安装-Skip-欢迎界面Next-选择默认语言-Baisc Storage Devices-Yes, discard any data-主机名:spark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2upgrade0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1-选择时区-设置初始密码为hadoop-Replace Existing Linux System-Write changes to disk-CentOS 6.5自己开始安装。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5、安装完以后，CentOS会提醒你要重启一下，就是reboot，你就reboot就可以了。</a:t>
            </a:r>
            <a:endParaRPr lang="zh-CN" altLang="en-US" sz="1600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371850" y="707390"/>
            <a:ext cx="5374640" cy="85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Hive 0.13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搭建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hive-site.xml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配置文件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725" y="2084705"/>
            <a:ext cx="10661015" cy="6675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hangingPunct="1">
              <a:lnSpc>
                <a:spcPct val="150000"/>
              </a:lnSpc>
            </a:pP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mv hive-default.xml.template hive-site.xml</a:t>
            </a:r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vi hive-site.xml</a:t>
            </a:r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&lt;property&gt;</a:t>
            </a:r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&lt;name&gt;javax.jdo.option.ConnectionURL&lt;/name&gt;</a:t>
            </a:r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&lt;value&gt;jdbc:mysql://spark</a:t>
            </a:r>
            <a:r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2upgrade0</a:t>
            </a: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1:3306/hive_metadata?createDatabaseIfNotExist=true&lt;/value&gt;</a:t>
            </a:r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&lt;/property&gt;</a:t>
            </a:r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&lt;property&gt;</a:t>
            </a:r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&lt;name&gt;javax.jdo.option.ConnectionDriverName&lt;/name&gt;</a:t>
            </a:r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&lt;value&gt;com.mysql.jdbc.Driver&lt;/value&gt;</a:t>
            </a:r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&lt;/property&gt;</a:t>
            </a:r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&lt;property&gt;</a:t>
            </a:r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&lt;name&gt;javax.jdo.option.ConnectionUserName&lt;/name&gt;</a:t>
            </a:r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&lt;value&gt;hive&lt;/value&gt;</a:t>
            </a:r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&lt;/property&gt;</a:t>
            </a:r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&lt;property&gt;</a:t>
            </a:r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&lt;name&gt;javax.jdo.option.ConnectionPassword&lt;/name&gt;</a:t>
            </a:r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&lt;value&gt;hive&lt;/value&gt;</a:t>
            </a:r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&lt;/property&gt;</a:t>
            </a:r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1200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371850" y="707390"/>
            <a:ext cx="5374640" cy="85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Hive 0.13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搭建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/>
            <a:r>
              <a:rPr 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hive-env.sh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hive-config.sh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725" y="2084705"/>
            <a:ext cx="10661015" cy="5303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hangingPunct="1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mv hive-env.sh.template hive-env.sh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vi /usr/local/hive/bin/hive-config.sh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export JAVA_HOME=/usr/java/latest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export HIVE_HOME=/usr/local/hive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export HADOOP_HOME=/usr/local/hadoop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1200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371850" y="707390"/>
            <a:ext cx="5374640" cy="85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Hive 0.13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搭建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/>
            <a:r>
              <a:rPr 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验证安装是否成功</a:t>
            </a:r>
            <a:endParaRPr 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725" y="2084705"/>
            <a:ext cx="10661015" cy="3017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hangingPunct="1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直接输入hive命令，可以进入hive命令行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1200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371850" y="707390"/>
            <a:ext cx="5374640" cy="85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2.0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集群搭建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/>
            <a:r>
              <a:rPr 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scala 2.11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725" y="2084705"/>
            <a:ext cx="10661015" cy="6675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hangingPunct="1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1、将课程提供的scala-2.11.4.tgz使用WinSCP拷贝到spark1的/usr/local目录下。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2、对scala-2.11.4.tgz进行解压缩：tar -zxvf scala-2.11.4.tgz。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3、对scala目录进行重命名：mv scala-2.11.4 scala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4、配置scala相关的环境变量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vi .bashrc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export SCALA_HOME=/usr/local/scala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export PATH=$SCALA_HOME/bin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source .bashrc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5、查看scala是否安装成功：scala -version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6、在另外两台机器上都安装scala，使用scp将scala和.bashrc拷贝到过去即可。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1200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371850" y="707390"/>
            <a:ext cx="5374640" cy="85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2.0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集群搭建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部署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2.0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安装包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725" y="2084705"/>
            <a:ext cx="10661015" cy="6675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hangingPunct="1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1、将spark-2.0.0-bin-hadoop2.4.tgz使用WinSCP上传到/usr/local目录下。自己在http://spark.apache.org/downloads.html上下载即可。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2、解压缩spark包：tar zxvf spark-2.0.0-bin-hadoop2.4.tgz。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3、更改spark目录名：mv spark-2.0.0-bin-hadoop2.4.tgz spark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4、设置spark环境变量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vi .bashrc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export SPARK_HOME=/usr/local/spark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export PATH=$SPARK_HOME/bin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export CLASSPATH=.:$CLASSPATH:$JAVA_HOME/lib:$JAVA_HOME/jre/lib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source .bashrc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1200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32040" y="2632710"/>
            <a:ext cx="4434840" cy="24898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371850" y="707390"/>
            <a:ext cx="5374640" cy="85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2.0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集群搭建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/>
            <a:r>
              <a:rPr 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spark-env.sh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725" y="2084705"/>
            <a:ext cx="10661015" cy="5852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hangingPunct="1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1、cd /usr/local/spark/conf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2、cp spark-env.sh.template spark-env.sh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3、vi spark-env.sh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export JAVA_HOME=/usr/java/latest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export SCALA_HOME=/usr/local/scala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export SPARK_MASTER_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HOST=spark2upgrade01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export SPARK_WORKER_MEMORY=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500m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export HADOOP_CONF_DIR=/usr/local/hadoop/etc/hadoop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1200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371850" y="707390"/>
            <a:ext cx="5374640" cy="85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2.0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集群搭建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/>
            <a:r>
              <a:rPr 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slaves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725" y="2084705"/>
            <a:ext cx="10661015" cy="3794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hangingPunct="1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spark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2upgrade0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spark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2upgrade0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spark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2upgrade0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3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1200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371850" y="707390"/>
            <a:ext cx="5374640" cy="85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2.0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集群搭建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/>
            <a:r>
              <a:rPr 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在另外两台机器上部署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2.0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725" y="2084705"/>
            <a:ext cx="10661015" cy="2971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hangingPunct="1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在另外两个节点进行一模一样的配置，使用scp将spark和.bashrc拷贝到过去即可。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1200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371850" y="707390"/>
            <a:ext cx="5374640" cy="85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2.0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集群搭建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/>
            <a:r>
              <a:rPr 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可以使用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725" y="2084705"/>
            <a:ext cx="10661015" cy="6675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hangingPunct="1">
              <a:lnSpc>
                <a:spcPct val="150000"/>
              </a:lnSpc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、将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hive-site.xml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放置到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spark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的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conf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目录下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、修改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spark/conf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和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hive/conf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下的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hive-site.xml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&lt;property&gt;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&lt;name&gt;hive.metastore.uris&lt;/name&gt;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&lt;value&gt;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thrift://spark2upgrade01:9083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&lt;/value&gt;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&lt;/property&gt;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3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、启动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hive metastore service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hive --service metastore &amp;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4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、cp hive/lib/mysql-connector-java-5.1.17.jar spark/jars/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5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、hdfs dfs -chmod 777 /tmp/hive-root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1200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371850" y="707390"/>
            <a:ext cx="5374640" cy="85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2.0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集群搭建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/>
            <a:r>
              <a:rPr 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725" y="2084705"/>
            <a:ext cx="10661015" cy="420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hangingPunct="1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1、在spark目录下的sbin目录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2、执行./start-all.sh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3、使用jsp和8080端口可以检查集群是否启动成功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4、进入spark-shell查看是否正常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1200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371850" y="707390"/>
            <a:ext cx="5374640" cy="85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CentOS 6.5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集群搭建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配置网络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725" y="2072005"/>
            <a:ext cx="10661015" cy="6446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vi /etc/sysconfig/network-scripts/ifcfg-eth0</a:t>
            </a:r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DEVICE=eth0</a:t>
            </a:r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TYPE=Ethernet</a:t>
            </a:r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ONBOOT=yes</a:t>
            </a:r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BOOTPROTO=</a:t>
            </a:r>
            <a:r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dhcp</a:t>
            </a:r>
            <a:endParaRPr lang="en-US" altLang="zh-CN" sz="1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service network restart</a:t>
            </a:r>
            <a:endParaRPr lang="en-US" altLang="zh-CN" sz="1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ifconfig</a:t>
            </a:r>
            <a:endParaRPr lang="en-US" altLang="zh-CN" sz="1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BOOTPROTO=static</a:t>
            </a:r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IPADDR=192.168.</a:t>
            </a:r>
            <a:r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0</a:t>
            </a: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.</a:t>
            </a:r>
            <a:r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X</a:t>
            </a:r>
            <a:endParaRPr lang="en-US" altLang="zh-CN" sz="1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NETMASK=255.255.255.0</a:t>
            </a:r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GATEWAY=192.168.</a:t>
            </a:r>
            <a:r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0.1</a:t>
            </a:r>
            <a:endParaRPr lang="en-US" altLang="zh-CN" sz="1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service network restart</a:t>
            </a:r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vi /etc/hosts</a:t>
            </a:r>
            <a:endParaRPr lang="en-US" altLang="zh-CN" sz="1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配置本机的</a:t>
            </a:r>
            <a:r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hostname</a:t>
            </a: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到</a:t>
            </a:r>
            <a:r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ip</a:t>
            </a: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地址的映射</a:t>
            </a:r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此时就可以使用</a:t>
            </a:r>
            <a:r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SecureCRT</a:t>
            </a: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从本机连接到虚拟机进行操作了</a:t>
            </a:r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1200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407410" y="707390"/>
            <a:ext cx="5374640" cy="85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2.0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集群搭建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检查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集群能否与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整合使用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725" y="2084705"/>
            <a:ext cx="10661015" cy="6217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hangingPunct="1">
              <a:lnSpc>
                <a:spcPct val="150000"/>
              </a:lnSpc>
            </a:pP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1、使用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spark-shell --master spark://spark2upgrade01:7077 --driver-memory 500m --executor-memory 500m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启动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、手工创建一份文件，上传到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hdfs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上去，放在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/test_data/wordcount.txt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中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3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、在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spark-shell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中，基于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hdfs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上的文件，编写与运行一个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wordcount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程序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val lines = sc.textFile(“hdfs://spark2upgrade01:9000/test_data/wordcount.txt”)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val words = lines.flatMap(_.split(“ ”))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val pairs = words.map((_, 1))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val wordCounts = pairs.reduceByKey(_ + _)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wordCounts.collect().foreach(println(_))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4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、观察是否有正确的结果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5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、在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spark web ui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中检查是否有运行的作业记录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1200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407410" y="707390"/>
            <a:ext cx="5374640" cy="85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2.0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集群搭建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检查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集群能否与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整合使用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725" y="2084705"/>
            <a:ext cx="10661015" cy="7040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hangingPunct="1">
              <a:lnSpc>
                <a:spcPct val="150000"/>
              </a:lnSpc>
            </a:pP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1、</a:t>
            </a:r>
            <a:r>
              <a:rPr lang="zh-CN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创建一份文件，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students.txt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，每行是一个学生的信息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、CREATE TABLE 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students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(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name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string, age int, score double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)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3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、LOAD DATA LOCAL INPATH '/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usr/local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/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test_data/students.txt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' INTO TABLE 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students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4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、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spark-shell --master spark://spark2upgrade01:7077 --driver-memory 500m --executor-memory 500m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5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、在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spark-shell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中，运行针对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hive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的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sql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语句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spark.sql(“select * from students”).show();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spark.sql(“select name from students where score&gt;=90;”).show();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spark.sql(“select name from students where age&lt;=15;”).show();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6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、观察是否有正确的结果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7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、在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spark web ui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中检查是否有运行的作业记录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1200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2566814" y="2061642"/>
            <a:ext cx="7488832" cy="2808312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-97480" y="1125537"/>
            <a:ext cx="6480718" cy="2281541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55"/>
          <p:cNvSpPr txBox="1">
            <a:spLocks noChangeArrowheads="1"/>
          </p:cNvSpPr>
          <p:nvPr/>
        </p:nvSpPr>
        <p:spPr bwMode="auto">
          <a:xfrm>
            <a:off x="2737620" y="2997111"/>
            <a:ext cx="7291360" cy="10156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altLang="zh-CN" sz="6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THANK YOU</a:t>
            </a:r>
            <a:endParaRPr lang="zh-CN" altLang="en-US" sz="6000" spc="3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9" name="TextBox 55"/>
          <p:cNvSpPr txBox="1">
            <a:spLocks noChangeArrowheads="1"/>
          </p:cNvSpPr>
          <p:nvPr/>
        </p:nvSpPr>
        <p:spPr bwMode="auto">
          <a:xfrm>
            <a:off x="4575843" y="4049833"/>
            <a:ext cx="3038737" cy="36941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上海育创网络科技有限公司</a:t>
            </a:r>
            <a:endParaRPr lang="zh-CN" altLang="en-US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31469" y="2196834"/>
            <a:ext cx="2455467" cy="8293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39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371850" y="707390"/>
            <a:ext cx="5374640" cy="85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CentOS 6.5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集群搭建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关闭防火墙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725" y="2072005"/>
            <a:ext cx="10661015" cy="640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service iptables stop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service ip6tables stop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chkconfig iptables off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chkconfig ip6tables off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vi /etc/selinux/config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SELINUX=disabled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关闭windows的防火墙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1200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371850" y="707390"/>
            <a:ext cx="5374640" cy="85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CentOS 6.5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集群搭建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yum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725" y="2072005"/>
            <a:ext cx="10661015" cy="3657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yum clean all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yum makecache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yum install telnet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1200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371850" y="707390"/>
            <a:ext cx="5374640" cy="85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CentOS 6.5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集群搭建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/>
            <a:r>
              <a:rPr 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JDK 1.7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725" y="2072005"/>
            <a:ext cx="10661015" cy="5943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1、将jdk-7u60-linux-i586.rpm通过WinSCP上传到虚拟机中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2、安装JDK：rpm -ivh jdk-7u65-linux-i586.rpm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3、配置jdk相关的环境变量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vi .bashrc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export JAVA_HOME=/usr/java/latest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export PATH=$PATH:$JAVA_HOME/bin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source .bashrc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4、测试jdk安装是否成功：java -version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1200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371850" y="707390"/>
            <a:ext cx="5374640" cy="85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CentOS 6.5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集群搭建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/>
            <a:r>
              <a:rPr 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安装另外两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台虚拟机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725" y="2072005"/>
            <a:ext cx="10661015" cy="475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1、按照上述步骤，再安装两台一模一样环境的虚拟机，唯一的区别是内存为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1024MB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。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、另外两台机器的hostname分别设置为spark2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upgrade02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和spark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2upgrade0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3即可。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3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、在安装的时候，另外两台虚拟机的centos镜像文件必须重新拷贝一份，使用自己的镜像文件。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4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、虚拟机的硬盘文件也重新选择一个新的目录。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5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、安装好之后，要在三台机器的/etc/hosts文件中，配置全三台机器的ip地址到hostname的映射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6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、在windows的hosts文件中也要配置全三台机器的ip地址到hostname的映射。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1200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371850" y="707390"/>
            <a:ext cx="5374640" cy="85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CentOS 6.5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集群搭建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/>
            <a:r>
              <a:rPr 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配置集群的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免密码通信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725" y="2072005"/>
            <a:ext cx="10661015" cy="5989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1、首先在三台机器上配置对本机的ssh免密码登录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ssh-keygen -t rsa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生成本机的公钥，过程中不断敲回车即可，ssh-keygen命令默认会将公钥放在/root/.ssh目录下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cd /root/.ssh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cp id_rsa.pub authorized_keys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将公钥复制为authorized_keys文件，此时使用ssh连接本机就不需要输入密码了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2、接着配置三台机器互相之间的ssh免密码登录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使用ssh-copy-id -i spark命令将本机的公钥拷贝到指定机器的authorized_keys文件中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1200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371850" y="707390"/>
            <a:ext cx="5374640" cy="85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Hadoop 2.4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集群搭建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部署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安装包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725" y="2072005"/>
            <a:ext cx="10661015" cy="5989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1、使用课程提供的hadoop-2.4.1.tar.gz，使用WinSCP上传到CentOS的/usr/local目录下。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2、将hadoop包进行解压缩：tar -zxvf hadoop-2.4.1.tar.gz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3、对hadoop目录进行重命名：mv hadoop-2.4.1 hadoop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4、配置hadoop相关环境变量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vi .bashrc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export HADOOP_HOME=/usr/local/hadoop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export PATH=$HADOOP_HOME/bin:$HADOOP_HOME/sbin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source .bashrc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5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、在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/usr/local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目录下创建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data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目录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1200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8204</Words>
  <Application>WPS 演示</Application>
  <PresentationFormat>自定义</PresentationFormat>
  <Paragraphs>522</Paragraphs>
  <Slides>32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PPT模板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Administrator</cp:lastModifiedBy>
  <cp:revision>191</cp:revision>
  <dcterms:created xsi:type="dcterms:W3CDTF">2015-04-21T08:21:00Z</dcterms:created>
  <dcterms:modified xsi:type="dcterms:W3CDTF">2016-08-21T04:53:44Z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2052-10.1.0.5862</vt:lpwstr>
  </property>
</Properties>
</file>