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76" r:id="rId4"/>
  </p:sldIdLst>
  <p:sldSz cx="12190095" cy="6859270"/>
  <p:notesSz cx="6858000" cy="9144000"/>
  <p:embeddedFontLst>
    <p:embeddedFont>
      <p:font typeface="黑体" panose="02010609060101010101" pitchFamily="49" charset="-12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</p:embeddedFont>
    <p:embeddedFont>
      <p:font typeface="Arial Unicode MS" panose="020B0604020202020204" pitchFamily="34" charset="-122"/>
      <p:regular r:id="rId15"/>
    </p:embeddedFont>
    <p:embeddedFont>
      <p:font typeface="Calibri Light" panose="020F0302020204030204" charset="0"/>
      <p:regular r:id="rId16"/>
      <p:italic r:id="rId17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9.fntdata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大型项目实战：电商交互式用户行为分析系统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用户活跃度分析：统计指定时间内访问次数最多的10个用户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自定义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208</cp:revision>
  <dcterms:created xsi:type="dcterms:W3CDTF">2015-04-21T08:21:00Z</dcterms:created>
  <dcterms:modified xsi:type="dcterms:W3CDTF">2016-10-18T08:29:48Z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