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统计最近一个周期相比上一个周期购买金额增长最多的10个用户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211</cp:revision>
  <dcterms:created xsi:type="dcterms:W3CDTF">2015-04-21T08:21:00Z</dcterms:created>
  <dcterms:modified xsi:type="dcterms:W3CDTF">2016-10-18T09:48:46Z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