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376" r:id="rId4"/>
  </p:sldIdLst>
  <p:sldSz cx="12190095" cy="6859270"/>
  <p:notesSz cx="6858000" cy="9144000"/>
  <p:embeddedFontLst>
    <p:embeddedFont>
      <p:font typeface="黑体" panose="02010609060101010101" pitchFamily="49" charset="-122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微软雅黑" panose="020B0503020204020204" pitchFamily="34" charset="-122"/>
      <p:regular r:id="rId14"/>
    </p:embeddedFont>
    <p:embeddedFont>
      <p:font typeface="Arial Unicode MS" panose="020B0604020202020204" pitchFamily="34" charset="-122"/>
      <p:regular r:id="rId15"/>
    </p:embeddedFont>
    <p:embeddedFont>
      <p:font typeface="Calibri Light" panose="020F0302020204030204" charset="0"/>
      <p:regular r:id="rId16"/>
      <p:italic r:id="rId17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36D9FA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008" y="-114"/>
      </p:cViewPr>
      <p:guideLst>
        <p:guide orient="horz" pos="2138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9.fntdata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41755" y="1761490"/>
            <a:ext cx="10014585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2.0</a:t>
            </a:r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大型项目实战：电商交互式用户行为分析系统</a:t>
            </a:r>
            <a:endParaRPr lang="zh-CN" altLang="en-US" sz="2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统计指定注册时间范围内头7天访问次数最高的10个用户</a:t>
            </a:r>
            <a:endParaRPr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33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讲师：中华石杉  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WPS 演示</Application>
  <PresentationFormat>自定义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Administrator</cp:lastModifiedBy>
  <cp:revision>212</cp:revision>
  <dcterms:created xsi:type="dcterms:W3CDTF">2015-04-21T08:21:00Z</dcterms:created>
  <dcterms:modified xsi:type="dcterms:W3CDTF">2016-10-18T10:08:53Z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