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9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5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3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7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7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0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6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0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9724-04E9-4951-A928-3C08B304941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EA9D-AE3E-48F9-ACE7-163A6194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2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1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10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72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xuanyu2017</dc:creator>
  <cp:lastModifiedBy>xuanyu2017</cp:lastModifiedBy>
  <cp:revision>1</cp:revision>
  <dcterms:created xsi:type="dcterms:W3CDTF">2017-05-31T14:02:31Z</dcterms:created>
  <dcterms:modified xsi:type="dcterms:W3CDTF">2017-05-31T14:02:32Z</dcterms:modified>
</cp:coreProperties>
</file>