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41" r:id="rId4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76" r:id="rId15"/>
  </p:sldIdLst>
  <p:sldSz cx="12190095" cy="6859270"/>
  <p:notesSz cx="6858000" cy="9144000"/>
  <p:embeddedFontLst>
    <p:embeddedFont>
      <p:font typeface="黑体" panose="02010609060101010101" pitchFamily="49" charset="-122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微软雅黑" panose="020B0503020204020204" pitchFamily="34" charset="-122"/>
      <p:regular r:id="rId24"/>
    </p:embeddedFont>
    <p:embeddedFont>
      <p:font typeface="Arial Unicode MS" panose="020B0604020202020204" pitchFamily="34" charset="-122"/>
      <p:regular r:id="rId25"/>
    </p:embeddedFont>
    <p:embeddedFont>
      <p:font typeface="Calibri Light" panose="020F0302020204030204" charset="0"/>
      <p:regular r:id="rId26"/>
      <p:italic r:id="rId27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008" y="-114"/>
      </p:cViewPr>
      <p:guideLst>
        <p:guide orient="horz" pos="2138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136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从入门到精通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3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新特性介绍</a:t>
            </a:r>
            <a:endParaRPr lang="zh-CN" altLang="en-US" sz="32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33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讲师：中华石杉  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907155" y="682625"/>
            <a:ext cx="455295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变化的机制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260" y="2009775"/>
            <a:ext cx="10300970" cy="7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FF0000"/>
                </a:solidFill>
              </a:rPr>
              <a:t>* 要求基于scala 2.11版本进行开发，而不是scala 2.10版本</a:t>
            </a:r>
            <a:endParaRPr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2000" dirty="0"/>
              <a:t>* SQL中的浮点类型，使用decimal类型来表示，而不是double类型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>
                <a:solidFill>
                  <a:srgbClr val="FF0000"/>
                </a:solidFill>
              </a:rPr>
              <a:t>* kryo版本升级到了3.0</a:t>
            </a:r>
            <a:endParaRPr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2000" dirty="0"/>
              <a:t>* java的flatMap和mapPartitions方法，从iterable类型转变为iterator类型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* java的countByKey返回&lt;K,Long&gt;类型，而不是&lt;K,Object&gt;类型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* 写parquet文件时，summary文件默认不会写了，需要开启参数来启用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* spark mllib中，基于dataframe的api完全依赖于自己，不再依赖mllib包</a:t>
            </a: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907155" y="682625"/>
            <a:ext cx="455295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过期的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260" y="2009775"/>
            <a:ext cx="10300970" cy="621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/>
              <a:t>* mesos的细粒度模式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>
                <a:solidFill>
                  <a:srgbClr val="FF0000"/>
                </a:solidFill>
              </a:rPr>
              <a:t>* java 7支持标识为过期，可能2.x未来版本会移除支持</a:t>
            </a:r>
            <a:endParaRPr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2000" dirty="0"/>
              <a:t>* python 2.6的支持</a:t>
            </a: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Core&amp;Spark SQL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59305"/>
            <a:ext cx="10661015" cy="347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FF0000"/>
                </a:solidFill>
              </a:rPr>
              <a:t>* dataframe与dataset统一，dataframe只是dataset[Row]的类型别名</a:t>
            </a:r>
            <a:endParaRPr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2000" dirty="0">
                <a:solidFill>
                  <a:srgbClr val="FF0000"/>
                </a:solidFill>
              </a:rPr>
              <a:t>* SparkSession：统一SQLContext和HiveContext，新的上下文入口</a:t>
            </a:r>
            <a:endParaRPr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2000" dirty="0"/>
              <a:t>* 为SparkSession开发的一种新的流式调用的configuration api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* accumulator功能增强：便捷api、web ui支持、性能更高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* dataset的增强聚合api</a:t>
            </a:r>
            <a:endParaRPr sz="2000" dirty="0"/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Core&amp;Spark SQL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6967" y="2009942"/>
            <a:ext cx="7848872" cy="347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FF0000"/>
                </a:solidFill>
              </a:rPr>
              <a:t>* 支持sql 2003标准</a:t>
            </a:r>
            <a:endParaRPr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2000" dirty="0"/>
              <a:t>* 支持ansi-sql和hive ql的sql parser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* 支持ddl命令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>
                <a:solidFill>
                  <a:srgbClr val="FF0000"/>
                </a:solidFill>
              </a:rPr>
              <a:t>* 支持子查询：in/not in、exists/not exists</a:t>
            </a:r>
            <a:endParaRPr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907155" y="682625"/>
            <a:ext cx="4552950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Core&amp;Spark SQL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 feature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6967" y="2009942"/>
            <a:ext cx="7848872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/>
              <a:t>* 支持csv文件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>
                <a:solidFill>
                  <a:srgbClr val="FF0000"/>
                </a:solidFill>
              </a:rPr>
              <a:t>* 支持缓存和程序运行的堆外内存管理</a:t>
            </a:r>
            <a:endParaRPr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2000" dirty="0"/>
              <a:t>* 支持hive风格的bucket表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* 支持近似概要统计，包括近似分位数、布隆过滤器、最小略图</a:t>
            </a: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907155" y="682625"/>
            <a:ext cx="4552950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Core&amp;Spark SQL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260" y="2009775"/>
            <a:ext cx="10400665" cy="530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FF0000"/>
                </a:solidFill>
              </a:rPr>
              <a:t>* 通过</a:t>
            </a:r>
            <a:r>
              <a:rPr lang="en-US" sz="2000" dirty="0">
                <a:solidFill>
                  <a:srgbClr val="FF0000"/>
                </a:solidFill>
              </a:rPr>
              <a:t>whole-stage code generation</a:t>
            </a:r>
            <a:r>
              <a:rPr sz="2000" dirty="0">
                <a:solidFill>
                  <a:srgbClr val="FF0000"/>
                </a:solidFill>
              </a:rPr>
              <a:t>技术将spark sql和dataset的性能提升2~10倍</a:t>
            </a:r>
            <a:endParaRPr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2000" dirty="0">
                <a:solidFill>
                  <a:srgbClr val="FF0000"/>
                </a:solidFill>
              </a:rPr>
              <a:t>* 通过</a:t>
            </a:r>
            <a:r>
              <a:rPr lang="en-US" sz="2000" dirty="0">
                <a:solidFill>
                  <a:srgbClr val="FF0000"/>
                </a:solidFill>
              </a:rPr>
              <a:t>vectorization</a:t>
            </a:r>
            <a:r>
              <a:rPr sz="2000" dirty="0">
                <a:solidFill>
                  <a:srgbClr val="FF0000"/>
                </a:solidFill>
              </a:rPr>
              <a:t>技术提升parquet文件的扫描吞吐量</a:t>
            </a:r>
            <a:endParaRPr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2000" dirty="0"/>
              <a:t>* 提升orc文件的读写性能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* 提升catalyst查询优化器的性能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* 通过native实现方式提升窗口函数的性能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* 对某些数据源进行自动文件合并</a:t>
            </a: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907155" y="682625"/>
            <a:ext cx="455295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MLlib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260" y="2009775"/>
            <a:ext cx="10300970" cy="5760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FF0000"/>
                </a:solidFill>
              </a:rPr>
              <a:t>* spark mllib未来将主要基于dataset api来实现，基于rdd的api转为维护阶段</a:t>
            </a:r>
            <a:endParaRPr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2000" dirty="0"/>
              <a:t>* 基于dataframe的api，支持持久化保存和加载模型和pipeline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* 基于dataframe的api，支持更多算法，包括二分kmeans、高斯混合、maxabsscaler等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* spark </a:t>
            </a:r>
            <a:r>
              <a:rPr lang="en-US" sz="2000" dirty="0"/>
              <a:t>R</a:t>
            </a:r>
            <a:r>
              <a:rPr sz="2000" dirty="0"/>
              <a:t>支持mllib算法，包括线性回归、朴素贝叶斯、kmeans、多元回归等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* pyspark支持更多mllib算法，包括LDA、高斯混合、泛化线性回顾等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* 基于dataframe的api，向量和矩阵使用性能更高的序列化机制</a:t>
            </a: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907155" y="682625"/>
            <a:ext cx="455295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260" y="2009775"/>
            <a:ext cx="10300970" cy="5760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FF0000"/>
                </a:solidFill>
              </a:rPr>
              <a:t>* 发布测试版的structured streaming</a:t>
            </a:r>
            <a:endParaRPr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sz="2000" dirty="0">
                <a:solidFill>
                  <a:srgbClr val="FF0000"/>
                </a:solidFill>
              </a:rPr>
              <a:t>* 基于spark sql和catalyst引擎构建</a:t>
            </a:r>
            <a:endParaRPr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2000" dirty="0">
                <a:solidFill>
                  <a:srgbClr val="FF0000"/>
                </a:solidFill>
              </a:rPr>
              <a:t>	* 支持使用dataframe风格的api进行流式计算操作</a:t>
            </a:r>
            <a:endParaRPr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2000" dirty="0">
                <a:solidFill>
                  <a:srgbClr val="FF0000"/>
                </a:solidFill>
              </a:rPr>
              <a:t>	* catalyst引擎能够对执行计划进行优化</a:t>
            </a:r>
            <a:endParaRPr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2000" dirty="0"/>
              <a:t>* 基于dstream的api支持kafka 0.10版本</a:t>
            </a: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907155" y="682625"/>
            <a:ext cx="455295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依赖管理、打包和操作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260" y="2009775"/>
            <a:ext cx="10300970" cy="621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/>
              <a:t>* 不再需要在生产环境部署时打包fat jar，可以使用provided风格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* 完全移除了对akka的依赖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* mesos粗粒度模式下，支持启动多个executor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* 支持kryo 3.0版本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>
                <a:solidFill>
                  <a:srgbClr val="FF0000"/>
                </a:solidFill>
              </a:rPr>
              <a:t>* 使用scala 2.11替代了scala 2.10</a:t>
            </a:r>
            <a:endParaRPr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907155" y="682625"/>
            <a:ext cx="455295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移除的功能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260" y="2009775"/>
            <a:ext cx="10300970" cy="886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400" dirty="0"/>
              <a:t>* bagel模块</a:t>
            </a:r>
            <a:endParaRPr sz="1400" dirty="0"/>
          </a:p>
          <a:p>
            <a:pPr>
              <a:lnSpc>
                <a:spcPct val="150000"/>
              </a:lnSpc>
            </a:pPr>
            <a:r>
              <a:rPr sz="1400" dirty="0">
                <a:solidFill>
                  <a:srgbClr val="FF0000"/>
                </a:solidFill>
              </a:rPr>
              <a:t>* 对hadoop 2.1以及之前版本的支持</a:t>
            </a:r>
            <a:endParaRPr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1400" dirty="0"/>
              <a:t>* 闭包序列化配置的支持</a:t>
            </a:r>
            <a:endParaRPr sz="1400" dirty="0"/>
          </a:p>
          <a:p>
            <a:pPr>
              <a:lnSpc>
                <a:spcPct val="150000"/>
              </a:lnSpc>
            </a:pPr>
            <a:r>
              <a:rPr sz="1400" dirty="0"/>
              <a:t>* HTTPBroadcast支持</a:t>
            </a:r>
            <a:endParaRPr sz="1400" dirty="0"/>
          </a:p>
          <a:p>
            <a:pPr>
              <a:lnSpc>
                <a:spcPct val="150000"/>
              </a:lnSpc>
            </a:pPr>
            <a:r>
              <a:rPr sz="1400" dirty="0"/>
              <a:t>* 基于TTL模式的元数据清理支持</a:t>
            </a:r>
            <a:endParaRPr sz="1400" dirty="0"/>
          </a:p>
          <a:p>
            <a:pPr>
              <a:lnSpc>
                <a:spcPct val="150000"/>
              </a:lnSpc>
            </a:pPr>
            <a:r>
              <a:rPr sz="1400" dirty="0"/>
              <a:t>* 半私有的org.apache.spark.Logging的使用支持</a:t>
            </a:r>
            <a:endParaRPr sz="1400" dirty="0"/>
          </a:p>
          <a:p>
            <a:pPr>
              <a:lnSpc>
                <a:spcPct val="150000"/>
              </a:lnSpc>
            </a:pPr>
            <a:r>
              <a:rPr sz="1400" dirty="0"/>
              <a:t>* SparkContext.metricsSystem API</a:t>
            </a:r>
            <a:endParaRPr sz="1400" dirty="0"/>
          </a:p>
          <a:p>
            <a:pPr>
              <a:lnSpc>
                <a:spcPct val="150000"/>
              </a:lnSpc>
            </a:pPr>
            <a:r>
              <a:rPr sz="1400" dirty="0"/>
              <a:t>* 与tachyon的面向block的整合支持</a:t>
            </a:r>
            <a:endParaRPr sz="1400" dirty="0"/>
          </a:p>
          <a:p>
            <a:pPr>
              <a:lnSpc>
                <a:spcPct val="150000"/>
              </a:lnSpc>
            </a:pPr>
            <a:r>
              <a:rPr sz="1400" dirty="0">
                <a:solidFill>
                  <a:srgbClr val="FF0000"/>
                </a:solidFill>
              </a:rPr>
              <a:t>* spark 1.x中标识为过期的所有api</a:t>
            </a:r>
            <a:endParaRPr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1400" dirty="0"/>
              <a:t>* python dataframe中返回rdd的方法</a:t>
            </a:r>
            <a:endParaRPr sz="1400" dirty="0"/>
          </a:p>
          <a:p>
            <a:pPr>
              <a:lnSpc>
                <a:spcPct val="150000"/>
              </a:lnSpc>
            </a:pPr>
            <a:r>
              <a:rPr sz="1400" dirty="0"/>
              <a:t>* 使用很少的streaming数据源支持：twitter、akka、MQTT、ZeroMQ</a:t>
            </a:r>
            <a:endParaRPr sz="1400" dirty="0"/>
          </a:p>
          <a:p>
            <a:pPr>
              <a:lnSpc>
                <a:spcPct val="150000"/>
              </a:lnSpc>
            </a:pPr>
            <a:r>
              <a:rPr sz="1400" dirty="0">
                <a:solidFill>
                  <a:srgbClr val="FF0000"/>
                </a:solidFill>
              </a:rPr>
              <a:t>* hash-based shuffle manager</a:t>
            </a:r>
            <a:endParaRPr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sz="1400" dirty="0"/>
              <a:t>* standalone master的历史数据支持功能</a:t>
            </a:r>
            <a:endParaRPr sz="1400" dirty="0"/>
          </a:p>
          <a:p>
            <a:pPr>
              <a:lnSpc>
                <a:spcPct val="150000"/>
              </a:lnSpc>
            </a:pPr>
            <a:r>
              <a:rPr sz="1400" dirty="0">
                <a:solidFill>
                  <a:srgbClr val="FF0000"/>
                </a:solidFill>
              </a:rPr>
              <a:t>* dataframe不再是一个类，而是dataset[Row]的类型别名</a:t>
            </a:r>
            <a:endParaRPr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1968</Words>
  <Application>WPS 演示</Application>
  <PresentationFormat>自定义</PresentationFormat>
  <Paragraphs>167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Administrator</cp:lastModifiedBy>
  <cp:revision>160</cp:revision>
  <dcterms:created xsi:type="dcterms:W3CDTF">2015-04-21T08:21:00Z</dcterms:created>
  <dcterms:modified xsi:type="dcterms:W3CDTF">2016-08-13T07:28:53Z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2052-10.1.0.5862</vt:lpwstr>
  </property>
</Properties>
</file>