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35" r:id="rId6"/>
    <p:sldId id="376" r:id="rId7"/>
  </p:sldIdLst>
  <p:sldSz cx="12190095" cy="6859270"/>
  <p:notesSz cx="6858000" cy="9144000"/>
  <p:embeddedFontLst>
    <p:embeddedFont>
      <p:font typeface="黑体" panose="02010609060101010101" pitchFamily="49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微软雅黑" panose="020B0503020204020204" pitchFamily="34" charset="-122"/>
      <p:regular r:id="rId16"/>
    </p:embeddedFont>
    <p:embeddedFont>
      <p:font typeface="Arial Unicode MS" panose="020B0604020202020204" pitchFamily="34" charset="-122"/>
      <p:regular r:id="rId17"/>
    </p:embeddedFont>
    <p:embeddedFont>
      <p:font typeface="Calibri Light" panose="020F0302020204030204" charset="0"/>
      <p:regular r:id="rId18"/>
      <p:italic r:id="rId19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2.0-开发环境搭建：Eclipse+Maven+Scala+Spark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71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Maven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scala 2.11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Eclipse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eclipse scala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插件：http://download.scala-ide.org/sdk/helium/e38/scala211/stable/site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eclipse m2e connector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插件：http://download.eclipse.org/technology/m2e/releases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add scala library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Spark 2.0 Dependency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53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sym typeface="+mn-ea"/>
              </a:rPr>
              <a:t>手动创建一个课程的工程，作为演示</a:t>
            </a:r>
            <a:endParaRPr 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maven project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org.scala-tools.archetypes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scala-archetype-simple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1.2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&lt;inceptionYear&gt;2015&lt;/inceptionYear&gt;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&lt;properties&gt;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    &lt;scala.version&gt;2.11.7&lt;/scala.version&gt;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&lt;/properties&gt;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自定义</PresentationFormat>
  <Paragraphs>45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186</cp:revision>
  <dcterms:created xsi:type="dcterms:W3CDTF">2015-04-21T08:21:00Z</dcterms:created>
  <dcterms:modified xsi:type="dcterms:W3CDTF">2016-08-14T16:39:57Z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