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466" r:id="rId6"/>
    <p:sldId id="467" r:id="rId7"/>
    <p:sldId id="376" r:id="rId8"/>
  </p:sldIdLst>
  <p:sldSz cx="12190095" cy="6859270"/>
  <p:notesSz cx="6858000" cy="9144000"/>
  <p:embeddedFontLst>
    <p:embeddedFont>
      <p:font typeface="黑体" panose="02010609060101010101" pitchFamily="49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软雅黑" panose="020B0503020204020204" pitchFamily="34" charset="-122"/>
      <p:regular r:id="rId17"/>
    </p:embeddedFont>
    <p:embeddedFont>
      <p:font typeface="Arial Unicode MS" panose="020B0604020202020204" pitchFamily="34" charset="-122"/>
      <p:regular r:id="rId18"/>
    </p:embeddedFont>
    <p:embeddedFont>
      <p:font typeface="Calibri Light" panose="020F0302020204030204" charset="0"/>
      <p:regular r:id="rId19"/>
      <p:italic r:id="rId20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大型项目实战：电商交互式用户行为分析系统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用户活跃度分析：模块介绍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升级介绍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本次升级，主要是考虑将最新的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2.0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相关的内容引入升级的项目开发中，让大家体验如何用最新的技术进行项目开发。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之前几讲主要是《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从入门到精通》的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2.0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分析的一些内容，这里为了让只购买《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大型项目实战》的同学能够了解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2.0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的一些基本的思想，所以附赠了那些视频。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2.0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中，目前就我来看，主要最有价值的就是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Dataset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相关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API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的成熟，能够提供比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RDD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这种原始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API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更高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level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的抽象和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API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，更加方便我们的数据开发工作。此外，就是更加完善了对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语法的支持，能够让我们更加便利地使用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进行大数据的分析工作。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由于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语法都是最基础的东西，因此觉得没有必要花费太多篇幅讲解。本次升级主要关注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2.0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Dataset API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，特地挑选了一个用户行为分析中的典型例子，用户活跃度分析模块，来讲解如何使用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Dataset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进行项目的开发。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重要的题外话</a:t>
            </a:r>
            <a:endParaRPr 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交互式用户行为分析系统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553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这里有一个重要的题外话，必须给大家澄清和解释一下，本套课程的特点，以及为什么使用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来开发。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最基本的数据分析平台，主要是走离线批处理模式。每天凌晨对昨天的数据进行批量处理和分析，统计出各种指标和报表，放入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MySQL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等关系型数据库中。第二天，公司的人就可以看到昨天以及昨天以前的数据分析结果。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但是有些场景下，是没有办法提前对数据进行预处理的，比如说随机用户抽取、随机页面转化率分析、随机时间范围内随机商品的分析，等等。就如同我们之前讲解的那些模块一样。此时，就需要提供一个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java web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系统，供用户在需要的时候，选择对应的查询和分析条件，然后由我们的系统立即运行一个大数据处理分析作业，在最短的时间内给用户提供他们想要的数据。这，就是所谓的交互式用户行为分析。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为什么这套交互式用户行为分析系统，要选择采用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技术呢？因为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在好好调优之后，性能可以达到同等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hive/mapreduce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作业的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倍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~10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倍，大幅度提升性能之后，减少了用户的等待时间，能够提供更好的用户体验。因此，可以说，交互式的数据分析，是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的一个非常天然的适用场景。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此外，本套课程是对实际的项目做了很多的合并以及改进的，用尽量少的经典模块，涵盖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所有的技术点，让大家可以通过这个项目完成对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技术点的实战演练。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还有一件很重要的事情，有人问我，为什么要用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RDD API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来开发这些复杂的业务逻辑，为什么不直接用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？当然，用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是可以的，但是要区分一下，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主要适用于刚才说的大量离线批处理的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ETL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作业和统计分析逻辑。统计分析报表以及需求灵活，多变，经常会增加，经常逻辑会变，用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是很合适的。但是我们这个是一套系统，和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java web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配合的系统，模块和需求都是固定的。用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的缺点在于，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底层自动生成执行计划和代码，我们几乎无法进行深度的调优，遇到问题也不好解决。但是对于我们这种固定需求，少量模块，要求速度和稳定性的系统来说，使用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RDD API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是最好的选择，因为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RDD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是最原始的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API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，我们几乎可以控制一切，包括参数调优以及数据倾斜的重构和优化等等，遇到报错，都是最底层的源码，我们可以很容易进行定位和修复问题。这就是为什么本套系统大量采用</a:t>
            </a: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Spark RDD API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开发复杂业务模块的原因。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406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用户活跃度分析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、指定时间段内访问次数最多的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个用户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、指定时间段内购买商品金额最多的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个用户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、最近</a:t>
            </a:r>
            <a:r>
              <a:rPr 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周期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内相对之前一个周期访问次数增长最快的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个用户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、最近周期内相对之前一个周期购买商品金额增长最快的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个用户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、指定周期内注册的新用户在头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天访问次数最多的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个用户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Dataset API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1636</Words>
  <Application>WPS 演示</Application>
  <PresentationFormat>自定义</PresentationFormat>
  <Paragraphs>55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207</cp:revision>
  <dcterms:created xsi:type="dcterms:W3CDTF">2015-04-21T08:21:00Z</dcterms:created>
  <dcterms:modified xsi:type="dcterms:W3CDTF">2016-10-18T07:05:15Z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