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82" r:id="rId5"/>
    <p:sldId id="283" r:id="rId6"/>
    <p:sldId id="286" r:id="rId7"/>
    <p:sldId id="287" r:id="rId8"/>
    <p:sldId id="288" r:id="rId9"/>
    <p:sldId id="265" r:id="rId10"/>
    <p:sldId id="266" r:id="rId11"/>
    <p:sldId id="268" r:id="rId12"/>
    <p:sldId id="279" r:id="rId13"/>
    <p:sldId id="280" r:id="rId14"/>
    <p:sldId id="269" r:id="rId15"/>
    <p:sldId id="270" r:id="rId16"/>
    <p:sldId id="281" r:id="rId17"/>
    <p:sldId id="274" r:id="rId18"/>
    <p:sldId id="276" r:id="rId19"/>
    <p:sldId id="277" r:id="rId20"/>
    <p:sldId id="271" r:id="rId21"/>
    <p:sldId id="273" r:id="rId22"/>
    <p:sldId id="272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C53CE-5476-1F8D-9A43-C1E8A7028E80}" v="110" dt="2023-11-23T11:11:45.911"/>
    <p1510:client id="{431204F9-CCAB-98D5-851D-5E25F7DDE364}" v="34" dt="2023-11-23T13:34:27.163"/>
    <p1510:client id="{8FC3C873-BBFD-2CE0-0CE4-BDE12EE0F021}" v="111" dt="2023-11-23T12:51:15.603"/>
    <p1510:client id="{91BFD8AC-B142-4056-89A0-DF8580D65CC3}" v="23" dt="2023-11-23T12:54:13.662"/>
    <p1510:client id="{C3232F9F-0182-DBCE-6C11-B22FD5CB34A2}" v="23" dt="2023-11-23T13:23:26.030"/>
    <p1510:client id="{F63E86A5-C4B0-1733-D674-7599B033D5FB}" v="526" dt="2023-11-23T13:18:42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 Shetty" userId="S::siddhshetty.211cv148@nitk.edu.in::c364bbc6-10d7-4600-9267-015453b087a5" providerId="AD" clId="Web-{F63E86A5-C4B0-1733-D674-7599B033D5FB}"/>
    <pc:docChg chg="addSld delSld modSld sldOrd">
      <pc:chgData name="Siddh Shetty" userId="S::siddhshetty.211cv148@nitk.edu.in::c364bbc6-10d7-4600-9267-015453b087a5" providerId="AD" clId="Web-{F63E86A5-C4B0-1733-D674-7599B033D5FB}" dt="2023-11-23T13:18:42.495" v="426" actId="14100"/>
      <pc:docMkLst>
        <pc:docMk/>
      </pc:docMkLst>
      <pc:sldChg chg="modSp">
        <pc:chgData name="Siddh Shetty" userId="S::siddhshetty.211cv148@nitk.edu.in::c364bbc6-10d7-4600-9267-015453b087a5" providerId="AD" clId="Web-{F63E86A5-C4B0-1733-D674-7599B033D5FB}" dt="2023-11-23T12:53:33.770" v="139" actId="20577"/>
        <pc:sldMkLst>
          <pc:docMk/>
          <pc:sldMk cId="2542048694" sldId="257"/>
        </pc:sldMkLst>
        <pc:spChg chg="mod">
          <ac:chgData name="Siddh Shetty" userId="S::siddhshetty.211cv148@nitk.edu.in::c364bbc6-10d7-4600-9267-015453b087a5" providerId="AD" clId="Web-{F63E86A5-C4B0-1733-D674-7599B033D5FB}" dt="2023-11-23T12:53:33.770" v="139" actId="20577"/>
          <ac:spMkLst>
            <pc:docMk/>
            <pc:sldMk cId="2542048694" sldId="257"/>
            <ac:spMk id="2" creationId="{00000000-0000-0000-0000-000000000000}"/>
          </ac:spMkLst>
        </pc:spChg>
      </pc:sldChg>
      <pc:sldChg chg="modSp">
        <pc:chgData name="Siddh Shetty" userId="S::siddhshetty.211cv148@nitk.edu.in::c364bbc6-10d7-4600-9267-015453b087a5" providerId="AD" clId="Web-{F63E86A5-C4B0-1733-D674-7599B033D5FB}" dt="2023-11-23T13:05:12.624" v="213" actId="20577"/>
        <pc:sldMkLst>
          <pc:docMk/>
          <pc:sldMk cId="501130959" sldId="269"/>
        </pc:sldMkLst>
        <pc:spChg chg="mod">
          <ac:chgData name="Siddh Shetty" userId="S::siddhshetty.211cv148@nitk.edu.in::c364bbc6-10d7-4600-9267-015453b087a5" providerId="AD" clId="Web-{F63E86A5-C4B0-1733-D674-7599B033D5FB}" dt="2023-11-23T13:05:12.624" v="213" actId="20577"/>
          <ac:spMkLst>
            <pc:docMk/>
            <pc:sldMk cId="501130959" sldId="269"/>
            <ac:spMk id="2" creationId="{00000000-0000-0000-0000-000000000000}"/>
          </ac:spMkLst>
        </pc:spChg>
      </pc:sldChg>
      <pc:sldChg chg="addSp modSp new mod setBg">
        <pc:chgData name="Siddh Shetty" userId="S::siddhshetty.211cv148@nitk.edu.in::c364bbc6-10d7-4600-9267-015453b087a5" providerId="AD" clId="Web-{F63E86A5-C4B0-1733-D674-7599B033D5FB}" dt="2023-11-23T13:04:48.405" v="211" actId="20577"/>
        <pc:sldMkLst>
          <pc:docMk/>
          <pc:sldMk cId="3970368902" sldId="278"/>
        </pc:sldMkLst>
        <pc:spChg chg="mod">
          <ac:chgData name="Siddh Shetty" userId="S::siddhshetty.211cv148@nitk.edu.in::c364bbc6-10d7-4600-9267-015453b087a5" providerId="AD" clId="Web-{F63E86A5-C4B0-1733-D674-7599B033D5FB}" dt="2023-11-23T12:48:49.906" v="25" actId="20577"/>
          <ac:spMkLst>
            <pc:docMk/>
            <pc:sldMk cId="3970368902" sldId="278"/>
            <ac:spMk id="2" creationId="{D67FE208-774E-C1CC-F661-F2B85CC22FE0}"/>
          </ac:spMkLst>
        </pc:spChg>
        <pc:spChg chg="mod">
          <ac:chgData name="Siddh Shetty" userId="S::siddhshetty.211cv148@nitk.edu.in::c364bbc6-10d7-4600-9267-015453b087a5" providerId="AD" clId="Web-{F63E86A5-C4B0-1733-D674-7599B033D5FB}" dt="2023-11-23T12:48:23.406" v="23" actId="20577"/>
          <ac:spMkLst>
            <pc:docMk/>
            <pc:sldMk cId="3970368902" sldId="278"/>
            <ac:spMk id="3" creationId="{D80DFB8B-0B2D-07BB-461E-5FFF5EE30FC8}"/>
          </ac:spMkLst>
        </pc:spChg>
        <pc:spChg chg="add mod">
          <ac:chgData name="Siddh Shetty" userId="S::siddhshetty.211cv148@nitk.edu.in::c364bbc6-10d7-4600-9267-015453b087a5" providerId="AD" clId="Web-{F63E86A5-C4B0-1733-D674-7599B033D5FB}" dt="2023-11-23T13:04:48.405" v="211" actId="20577"/>
          <ac:spMkLst>
            <pc:docMk/>
            <pc:sldMk cId="3970368902" sldId="278"/>
            <ac:spMk id="4" creationId="{B4A5EDC5-F398-AF33-01EB-4E22746E494B}"/>
          </ac:spMkLst>
        </pc:spChg>
        <pc:spChg chg="add">
          <ac:chgData name="Siddh Shetty" userId="S::siddhshetty.211cv148@nitk.edu.in::c364bbc6-10d7-4600-9267-015453b087a5" providerId="AD" clId="Web-{F63E86A5-C4B0-1733-D674-7599B033D5FB}" dt="2023-11-23T12:48:20.593" v="19"/>
          <ac:spMkLst>
            <pc:docMk/>
            <pc:sldMk cId="3970368902" sldId="278"/>
            <ac:spMk id="8" creationId="{72526924-84D3-45FB-A5FE-62D8FCBF53B6}"/>
          </ac:spMkLst>
        </pc:spChg>
        <pc:spChg chg="add">
          <ac:chgData name="Siddh Shetty" userId="S::siddhshetty.211cv148@nitk.edu.in::c364bbc6-10d7-4600-9267-015453b087a5" providerId="AD" clId="Web-{F63E86A5-C4B0-1733-D674-7599B033D5FB}" dt="2023-11-23T12:48:20.593" v="19"/>
          <ac:spMkLst>
            <pc:docMk/>
            <pc:sldMk cId="3970368902" sldId="278"/>
            <ac:spMk id="10" creationId="{5C2A6256-1DD0-4E4B-A8B3-9A711B4DBE0C}"/>
          </ac:spMkLst>
        </pc:spChg>
        <pc:spChg chg="add">
          <ac:chgData name="Siddh Shetty" userId="S::siddhshetty.211cv148@nitk.edu.in::c364bbc6-10d7-4600-9267-015453b087a5" providerId="AD" clId="Web-{F63E86A5-C4B0-1733-D674-7599B033D5FB}" dt="2023-11-23T12:48:20.593" v="19"/>
          <ac:spMkLst>
            <pc:docMk/>
            <pc:sldMk cId="3970368902" sldId="278"/>
            <ac:spMk id="12" creationId="{41760540-185E-4652-BFD2-9B362EF3BC99}"/>
          </ac:spMkLst>
        </pc:spChg>
        <pc:spChg chg="add">
          <ac:chgData name="Siddh Shetty" userId="S::siddhshetty.211cv148@nitk.edu.in::c364bbc6-10d7-4600-9267-015453b087a5" providerId="AD" clId="Web-{F63E86A5-C4B0-1733-D674-7599B033D5FB}" dt="2023-11-23T12:48:20.593" v="19"/>
          <ac:spMkLst>
            <pc:docMk/>
            <pc:sldMk cId="3970368902" sldId="278"/>
            <ac:spMk id="14" creationId="{729789F4-85C1-41A0-83EB-992E22210CB9}"/>
          </ac:spMkLst>
        </pc:spChg>
        <pc:spChg chg="add">
          <ac:chgData name="Siddh Shetty" userId="S::siddhshetty.211cv148@nitk.edu.in::c364bbc6-10d7-4600-9267-015453b087a5" providerId="AD" clId="Web-{F63E86A5-C4B0-1733-D674-7599B033D5FB}" dt="2023-11-23T12:48:20.593" v="19"/>
          <ac:spMkLst>
            <pc:docMk/>
            <pc:sldMk cId="3970368902" sldId="278"/>
            <ac:spMk id="16" creationId="{9D9D367D-6DD2-4A7C-8918-0DCAC297559A}"/>
          </ac:spMkLst>
        </pc:spChg>
      </pc:sldChg>
      <pc:sldChg chg="addSp delSp modSp new mod setBg">
        <pc:chgData name="Siddh Shetty" userId="S::siddhshetty.211cv148@nitk.edu.in::c364bbc6-10d7-4600-9267-015453b087a5" providerId="AD" clId="Web-{F63E86A5-C4B0-1733-D674-7599B033D5FB}" dt="2023-11-23T13:05:03.170" v="212" actId="20577"/>
        <pc:sldMkLst>
          <pc:docMk/>
          <pc:sldMk cId="3355144733" sldId="279"/>
        </pc:sldMkLst>
        <pc:spChg chg="mod">
          <ac:chgData name="Siddh Shetty" userId="S::siddhshetty.211cv148@nitk.edu.in::c364bbc6-10d7-4600-9267-015453b087a5" providerId="AD" clId="Web-{F63E86A5-C4B0-1733-D674-7599B033D5FB}" dt="2023-11-23T13:05:03.170" v="212" actId="20577"/>
          <ac:spMkLst>
            <pc:docMk/>
            <pc:sldMk cId="3355144733" sldId="279"/>
            <ac:spMk id="2" creationId="{19AE1868-DB84-95D2-BBE0-688785439537}"/>
          </ac:spMkLst>
        </pc:spChg>
        <pc:spChg chg="del">
          <ac:chgData name="Siddh Shetty" userId="S::siddhshetty.211cv148@nitk.edu.in::c364bbc6-10d7-4600-9267-015453b087a5" providerId="AD" clId="Web-{F63E86A5-C4B0-1733-D674-7599B033D5FB}" dt="2023-11-23T13:00:24.682" v="141"/>
          <ac:spMkLst>
            <pc:docMk/>
            <pc:sldMk cId="3355144733" sldId="279"/>
            <ac:spMk id="3" creationId="{577DFA49-E759-FEC8-F004-2D760EE36B58}"/>
          </ac:spMkLst>
        </pc:spChg>
        <pc:spChg chg="add del mod">
          <ac:chgData name="Siddh Shetty" userId="S::siddhshetty.211cv148@nitk.edu.in::c364bbc6-10d7-4600-9267-015453b087a5" providerId="AD" clId="Web-{F63E86A5-C4B0-1733-D674-7599B033D5FB}" dt="2023-11-23T13:00:47.839" v="143"/>
          <ac:spMkLst>
            <pc:docMk/>
            <pc:sldMk cId="3355144733" sldId="279"/>
            <ac:spMk id="6" creationId="{B6AB74A1-1613-0A20-5857-457005BFBD35}"/>
          </ac:spMkLst>
        </pc:spChg>
        <pc:spChg chg="add del mod">
          <ac:chgData name="Siddh Shetty" userId="S::siddhshetty.211cv148@nitk.edu.in::c364bbc6-10d7-4600-9267-015453b087a5" providerId="AD" clId="Web-{F63E86A5-C4B0-1733-D674-7599B033D5FB}" dt="2023-11-23T13:02:40.293" v="183"/>
          <ac:spMkLst>
            <pc:docMk/>
            <pc:sldMk cId="3355144733" sldId="279"/>
            <ac:spMk id="12" creationId="{B65BFBE5-1B5A-60FC-9589-5B65F2793CDF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3:15.825" v="194"/>
          <ac:spMkLst>
            <pc:docMk/>
            <pc:sldMk cId="3355144733" sldId="279"/>
            <ac:spMk id="13" creationId="{1ED69555-EE48-4B19-812B-4E1068DBF976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1:11.276" v="149"/>
          <ac:spMkLst>
            <pc:docMk/>
            <pc:sldMk cId="3355144733" sldId="279"/>
            <ac:spMk id="14" creationId="{ACFE0BA3-5E23-5B02-893B-95ABBF06B2C4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1:17.542" v="153"/>
          <ac:spMkLst>
            <pc:docMk/>
            <pc:sldMk cId="3355144733" sldId="279"/>
            <ac:spMk id="15" creationId="{1ED69555-EE48-4B19-812B-4E1068DBF976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3:15.825" v="194"/>
          <ac:spMkLst>
            <pc:docMk/>
            <pc:sldMk cId="3355144733" sldId="279"/>
            <ac:spMk id="16" creationId="{57AEB73D-F521-4B19-820F-12DB6BCC8406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1:11.276" v="149"/>
          <ac:spMkLst>
            <pc:docMk/>
            <pc:sldMk cId="3355144733" sldId="279"/>
            <ac:spMk id="17" creationId="{099405E2-1A96-4DBA-A9DC-4C2A1B421CA9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3:15.825" v="194"/>
          <ac:spMkLst>
            <pc:docMk/>
            <pc:sldMk cId="3355144733" sldId="279"/>
            <ac:spMk id="18" creationId="{6B72EEBA-3A5D-41CE-8465-A45A0F65674E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1:11.276" v="149"/>
          <ac:spMkLst>
            <pc:docMk/>
            <pc:sldMk cId="3355144733" sldId="279"/>
            <ac:spMk id="19" creationId="{79855050-A75B-4DD0-9B56-8B1C7722D884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3:15.825" v="194"/>
          <ac:spMkLst>
            <pc:docMk/>
            <pc:sldMk cId="3355144733" sldId="279"/>
            <ac:spMk id="20" creationId="{CA22F210-7186-4074-94C5-FAD2C2EB15B2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1:11.276" v="149"/>
          <ac:spMkLst>
            <pc:docMk/>
            <pc:sldMk cId="3355144733" sldId="279"/>
            <ac:spMk id="21" creationId="{2060C0F7-61A6-4E64-A77E-AFBD81127352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3:15.825" v="194"/>
          <ac:spMkLst>
            <pc:docMk/>
            <pc:sldMk cId="3355144733" sldId="279"/>
            <ac:spMk id="22" creationId="{7ED93057-B056-4D1D-B0DA-F1619DAAF5A1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1:11.276" v="149"/>
          <ac:spMkLst>
            <pc:docMk/>
            <pc:sldMk cId="3355144733" sldId="279"/>
            <ac:spMk id="23" creationId="{BCF4857D-F003-4CA1-82AB-00900B1008BA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3:15.825" v="194"/>
          <ac:spMkLst>
            <pc:docMk/>
            <pc:sldMk cId="3355144733" sldId="279"/>
            <ac:spMk id="24" creationId="{F5B41592-BC5E-4AE2-8CA7-91C73FD8F744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1:11.276" v="149"/>
          <ac:spMkLst>
            <pc:docMk/>
            <pc:sldMk cId="3355144733" sldId="279"/>
            <ac:spMk id="25" creationId="{DB791336-FCAA-4174-9303-B3F374861110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3:15.825" v="194"/>
          <ac:spMkLst>
            <pc:docMk/>
            <pc:sldMk cId="3355144733" sldId="279"/>
            <ac:spMk id="26" creationId="{CB574A3D-9991-4D4A-91DF-0D0DE47DB31E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1:11.276" v="149"/>
          <ac:spMkLst>
            <pc:docMk/>
            <pc:sldMk cId="3355144733" sldId="279"/>
            <ac:spMk id="27" creationId="{CA212158-300D-44D0-9CCE-472C3F669EE1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3:15.825" v="194"/>
          <ac:spMkLst>
            <pc:docMk/>
            <pc:sldMk cId="3355144733" sldId="279"/>
            <ac:spMk id="28" creationId="{1E1E5DE2-A148-4DE9-B743-4A00C8F2882C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1:11.276" v="149"/>
          <ac:spMkLst>
            <pc:docMk/>
            <pc:sldMk cId="3355144733" sldId="279"/>
            <ac:spMk id="29" creationId="{988521F4-D44A-42C5-9BDB-5CA25554098B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3:15.825" v="194"/>
          <ac:spMkLst>
            <pc:docMk/>
            <pc:sldMk cId="3355144733" sldId="279"/>
            <ac:spMk id="30" creationId="{B8732429-C262-46F4-8248-A2B326890D28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1:11.276" v="149"/>
          <ac:spMkLst>
            <pc:docMk/>
            <pc:sldMk cId="3355144733" sldId="279"/>
            <ac:spMk id="31" creationId="{5E6738EB-6FF0-4AF9-8462-57F4494B88B2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3:15.825" v="194"/>
          <ac:spMkLst>
            <pc:docMk/>
            <pc:sldMk cId="3355144733" sldId="279"/>
            <ac:spMk id="32" creationId="{D5A56255-4961-41E1-887B-7319F23C909E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1:11.276" v="149"/>
          <ac:spMkLst>
            <pc:docMk/>
            <pc:sldMk cId="3355144733" sldId="279"/>
            <ac:spMk id="33" creationId="{1649735B-7A94-4CFA-B31A-CFBAD459BD24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3:15.825" v="194"/>
          <ac:spMkLst>
            <pc:docMk/>
            <pc:sldMk cId="3355144733" sldId="279"/>
            <ac:spMk id="34" creationId="{0DA88B9B-AB70-4E8F-8499-E6548244DCBB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1:11.276" v="149"/>
          <ac:spMkLst>
            <pc:docMk/>
            <pc:sldMk cId="3355144733" sldId="279"/>
            <ac:spMk id="35" creationId="{24E81BD4-F8B8-44C0-A93B-A825E70EF8CC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1:14.823" v="151"/>
          <ac:spMkLst>
            <pc:docMk/>
            <pc:sldMk cId="3355144733" sldId="279"/>
            <ac:spMk id="37" creationId="{DACC5AC2-CDA5-4F97-A02B-1765B889923E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1:14.823" v="151"/>
          <ac:spMkLst>
            <pc:docMk/>
            <pc:sldMk cId="3355144733" sldId="279"/>
            <ac:spMk id="38" creationId="{E7022EFC-1E63-40F8-BF49-3080D0318DBF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1:14.823" v="151"/>
          <ac:spMkLst>
            <pc:docMk/>
            <pc:sldMk cId="3355144733" sldId="279"/>
            <ac:spMk id="39" creationId="{AD9B6CE2-0043-43E4-93E9-9766BFFAEEF4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1:14.823" v="151"/>
          <ac:spMkLst>
            <pc:docMk/>
            <pc:sldMk cId="3355144733" sldId="279"/>
            <ac:spMk id="40" creationId="{DC6A2206-F70D-4D69-A888-C9AEC280C6BE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1:14.823" v="151"/>
          <ac:spMkLst>
            <pc:docMk/>
            <pc:sldMk cId="3355144733" sldId="279"/>
            <ac:spMk id="41" creationId="{B19A0B3A-2567-4167-ACCF-9710BF0E0DD6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1:14.823" v="151"/>
          <ac:spMkLst>
            <pc:docMk/>
            <pc:sldMk cId="3355144733" sldId="279"/>
            <ac:spMk id="42" creationId="{ED79019E-8AF0-4049-8A2F-179467244C27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1:14.823" v="151"/>
          <ac:spMkLst>
            <pc:docMk/>
            <pc:sldMk cId="3355144733" sldId="279"/>
            <ac:spMk id="43" creationId="{99C23BF9-8611-4DE7-936D-1040B5EAFDB0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1:14.823" v="151"/>
          <ac:spMkLst>
            <pc:docMk/>
            <pc:sldMk cId="3355144733" sldId="279"/>
            <ac:spMk id="44" creationId="{71376A27-F8FD-478F-9EAE-7910358AFB39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1:14.823" v="151"/>
          <ac:spMkLst>
            <pc:docMk/>
            <pc:sldMk cId="3355144733" sldId="279"/>
            <ac:spMk id="45" creationId="{07C01267-0E98-2746-C439-FA296DA746EB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1:17.542" v="153"/>
          <ac:spMkLst>
            <pc:docMk/>
            <pc:sldMk cId="3355144733" sldId="279"/>
            <ac:spMk id="47" creationId="{57AEB73D-F521-4B19-820F-12DB6BCC8406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1:17.542" v="153"/>
          <ac:spMkLst>
            <pc:docMk/>
            <pc:sldMk cId="3355144733" sldId="279"/>
            <ac:spMk id="48" creationId="{6B72EEBA-3A5D-41CE-8465-A45A0F65674E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1:17.542" v="153"/>
          <ac:spMkLst>
            <pc:docMk/>
            <pc:sldMk cId="3355144733" sldId="279"/>
            <ac:spMk id="49" creationId="{CA22F210-7186-4074-94C5-FAD2C2EB15B2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1:17.542" v="153"/>
          <ac:spMkLst>
            <pc:docMk/>
            <pc:sldMk cId="3355144733" sldId="279"/>
            <ac:spMk id="50" creationId="{BD81EFE0-AF65-4C5E-86D4-1F7C82439452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1:17.542" v="153"/>
          <ac:spMkLst>
            <pc:docMk/>
            <pc:sldMk cId="3355144733" sldId="279"/>
            <ac:spMk id="51" creationId="{7ED93057-B056-4D1D-B0DA-F1619DAAF5A1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1:17.542" v="153"/>
          <ac:spMkLst>
            <pc:docMk/>
            <pc:sldMk cId="3355144733" sldId="279"/>
            <ac:spMk id="52" creationId="{F5B41592-BC5E-4AE2-8CA7-91C73FD8F744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1:17.542" v="153"/>
          <ac:spMkLst>
            <pc:docMk/>
            <pc:sldMk cId="3355144733" sldId="279"/>
            <ac:spMk id="53" creationId="{CB574A3D-9991-4D4A-91DF-0D0DE47DB31E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1:17.542" v="153"/>
          <ac:spMkLst>
            <pc:docMk/>
            <pc:sldMk cId="3355144733" sldId="279"/>
            <ac:spMk id="54" creationId="{9B986E1E-DEE3-4E67-92C7-D1AE1EE794C2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1:17.542" v="153"/>
          <ac:spMkLst>
            <pc:docMk/>
            <pc:sldMk cId="3355144733" sldId="279"/>
            <ac:spMk id="55" creationId="{A0A2A356-639E-4340-ACBF-9DF27BFE0C09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01:17.542" v="153"/>
          <ac:spMkLst>
            <pc:docMk/>
            <pc:sldMk cId="3355144733" sldId="279"/>
            <ac:spMk id="56" creationId="{07BCE54E-5BAF-445C-A6EC-FF5595C47F50}"/>
          </ac:spMkLst>
        </pc:spChg>
        <pc:picChg chg="add del mod ord">
          <ac:chgData name="Siddh Shetty" userId="S::siddhshetty.211cv148@nitk.edu.in::c364bbc6-10d7-4600-9267-015453b087a5" providerId="AD" clId="Web-{F63E86A5-C4B0-1733-D674-7599B033D5FB}" dt="2023-11-23T13:00:33.823" v="142"/>
          <ac:picMkLst>
            <pc:docMk/>
            <pc:sldMk cId="3355144733" sldId="279"/>
            <ac:picMk id="4" creationId="{CFBB1BA0-D661-F627-5A2E-7E20F6E5F9E4}"/>
          </ac:picMkLst>
        </pc:picChg>
        <pc:picChg chg="add del mod ord">
          <ac:chgData name="Siddh Shetty" userId="S::siddhshetty.211cv148@nitk.edu.in::c364bbc6-10d7-4600-9267-015453b087a5" providerId="AD" clId="Web-{F63E86A5-C4B0-1733-D674-7599B033D5FB}" dt="2023-11-23T13:01:43.777" v="157"/>
          <ac:picMkLst>
            <pc:docMk/>
            <pc:sldMk cId="3355144733" sldId="279"/>
            <ac:picMk id="7" creationId="{AEC1F19F-6A20-9AD1-CA97-854D97CAF1CD}"/>
          </ac:picMkLst>
        </pc:picChg>
        <pc:picChg chg="add del mod ord">
          <ac:chgData name="Siddh Shetty" userId="S::siddhshetty.211cv148@nitk.edu.in::c364bbc6-10d7-4600-9267-015453b087a5" providerId="AD" clId="Web-{F63E86A5-C4B0-1733-D674-7599B033D5FB}" dt="2023-11-23T13:02:04.168" v="162"/>
          <ac:picMkLst>
            <pc:docMk/>
            <pc:sldMk cId="3355144733" sldId="279"/>
            <ac:picMk id="8" creationId="{1CB4B387-61D0-5F63-C54F-3A1776ACF5F6}"/>
          </ac:picMkLst>
        </pc:picChg>
        <pc:picChg chg="add mod ord">
          <ac:chgData name="Siddh Shetty" userId="S::siddhshetty.211cv148@nitk.edu.in::c364bbc6-10d7-4600-9267-015453b087a5" providerId="AD" clId="Web-{F63E86A5-C4B0-1733-D674-7599B033D5FB}" dt="2023-11-23T13:03:15.825" v="194"/>
          <ac:picMkLst>
            <pc:docMk/>
            <pc:sldMk cId="3355144733" sldId="279"/>
            <ac:picMk id="9" creationId="{ABB09454-0BE6-47BD-0228-69879A20671D}"/>
          </ac:picMkLst>
        </pc:picChg>
        <pc:picChg chg="add del mod ord">
          <ac:chgData name="Siddh Shetty" userId="S::siddhshetty.211cv148@nitk.edu.in::c364bbc6-10d7-4600-9267-015453b087a5" providerId="AD" clId="Web-{F63E86A5-C4B0-1733-D674-7599B033D5FB}" dt="2023-11-23T13:03:15.825" v="194"/>
          <ac:picMkLst>
            <pc:docMk/>
            <pc:sldMk cId="3355144733" sldId="279"/>
            <ac:picMk id="10" creationId="{84FC0721-6442-E3CD-C094-3E7F6E9B4695}"/>
          </ac:picMkLst>
        </pc:picChg>
      </pc:sldChg>
      <pc:sldChg chg="addSp modSp new">
        <pc:chgData name="Siddh Shetty" userId="S::siddhshetty.211cv148@nitk.edu.in::c364bbc6-10d7-4600-9267-015453b087a5" providerId="AD" clId="Web-{F63E86A5-C4B0-1733-D674-7599B033D5FB}" dt="2023-11-23T13:04:32.186" v="210" actId="14100"/>
        <pc:sldMkLst>
          <pc:docMk/>
          <pc:sldMk cId="677269687" sldId="280"/>
        </pc:sldMkLst>
        <pc:picChg chg="add mod">
          <ac:chgData name="Siddh Shetty" userId="S::siddhshetty.211cv148@nitk.edu.in::c364bbc6-10d7-4600-9267-015453b087a5" providerId="AD" clId="Web-{F63E86A5-C4B0-1733-D674-7599B033D5FB}" dt="2023-11-23T13:04:32.186" v="210" actId="14100"/>
          <ac:picMkLst>
            <pc:docMk/>
            <pc:sldMk cId="677269687" sldId="280"/>
            <ac:picMk id="2" creationId="{EF9B74F9-6E75-524D-68AC-7C0A7FD36C82}"/>
          </ac:picMkLst>
        </pc:picChg>
        <pc:picChg chg="add mod">
          <ac:chgData name="Siddh Shetty" userId="S::siddhshetty.211cv148@nitk.edu.in::c364bbc6-10d7-4600-9267-015453b087a5" providerId="AD" clId="Web-{F63E86A5-C4B0-1733-D674-7599B033D5FB}" dt="2023-11-23T13:04:17.201" v="204" actId="14100"/>
          <ac:picMkLst>
            <pc:docMk/>
            <pc:sldMk cId="677269687" sldId="280"/>
            <ac:picMk id="3" creationId="{E2A4F737-92A3-DE41-4387-3DB0E0F83B80}"/>
          </ac:picMkLst>
        </pc:picChg>
      </pc:sldChg>
      <pc:sldChg chg="addSp modSp new">
        <pc:chgData name="Siddh Shetty" userId="S::siddhshetty.211cv148@nitk.edu.in::c364bbc6-10d7-4600-9267-015453b087a5" providerId="AD" clId="Web-{F63E86A5-C4B0-1733-D674-7599B033D5FB}" dt="2023-11-23T13:07:41.485" v="248" actId="20577"/>
        <pc:sldMkLst>
          <pc:docMk/>
          <pc:sldMk cId="159544080" sldId="281"/>
        </pc:sldMkLst>
        <pc:spChg chg="mod">
          <ac:chgData name="Siddh Shetty" userId="S::siddhshetty.211cv148@nitk.edu.in::c364bbc6-10d7-4600-9267-015453b087a5" providerId="AD" clId="Web-{F63E86A5-C4B0-1733-D674-7599B033D5FB}" dt="2023-11-23T13:07:41.485" v="248" actId="20577"/>
          <ac:spMkLst>
            <pc:docMk/>
            <pc:sldMk cId="159544080" sldId="281"/>
            <ac:spMk id="2" creationId="{610743C8-7DAA-1FD3-830C-9F82B3D3E1C3}"/>
          </ac:spMkLst>
        </pc:spChg>
        <pc:picChg chg="add mod">
          <ac:chgData name="Siddh Shetty" userId="S::siddhshetty.211cv148@nitk.edu.in::c364bbc6-10d7-4600-9267-015453b087a5" providerId="AD" clId="Web-{F63E86A5-C4B0-1733-D674-7599B033D5FB}" dt="2023-11-23T13:07:34.282" v="247" actId="14100"/>
          <ac:picMkLst>
            <pc:docMk/>
            <pc:sldMk cId="159544080" sldId="281"/>
            <ac:picMk id="3" creationId="{13685A50-51DA-1631-7D83-CFBA2EA167C6}"/>
          </ac:picMkLst>
        </pc:picChg>
      </pc:sldChg>
      <pc:sldChg chg="addSp modSp new ord">
        <pc:chgData name="Siddh Shetty" userId="S::siddhshetty.211cv148@nitk.edu.in::c364bbc6-10d7-4600-9267-015453b087a5" providerId="AD" clId="Web-{F63E86A5-C4B0-1733-D674-7599B033D5FB}" dt="2023-11-23T13:09:38.643" v="287"/>
        <pc:sldMkLst>
          <pc:docMk/>
          <pc:sldMk cId="261181575" sldId="282"/>
        </pc:sldMkLst>
        <pc:spChg chg="add mod">
          <ac:chgData name="Siddh Shetty" userId="S::siddhshetty.211cv148@nitk.edu.in::c364bbc6-10d7-4600-9267-015453b087a5" providerId="AD" clId="Web-{F63E86A5-C4B0-1733-D674-7599B033D5FB}" dt="2023-11-23T13:09:26.018" v="285" actId="14100"/>
          <ac:spMkLst>
            <pc:docMk/>
            <pc:sldMk cId="261181575" sldId="282"/>
            <ac:spMk id="3" creationId="{B42731E3-9588-EB09-DF75-0BE120FC7901}"/>
          </ac:spMkLst>
        </pc:spChg>
        <pc:picChg chg="add mod">
          <ac:chgData name="Siddh Shetty" userId="S::siddhshetty.211cv148@nitk.edu.in::c364bbc6-10d7-4600-9267-015453b087a5" providerId="AD" clId="Web-{F63E86A5-C4B0-1733-D674-7599B033D5FB}" dt="2023-11-23T13:08:34.752" v="264" actId="1076"/>
          <ac:picMkLst>
            <pc:docMk/>
            <pc:sldMk cId="261181575" sldId="282"/>
            <ac:picMk id="2" creationId="{889299C0-57F0-95FA-11B2-F37A2460A9AA}"/>
          </ac:picMkLst>
        </pc:picChg>
      </pc:sldChg>
      <pc:sldChg chg="addSp delSp modSp new">
        <pc:chgData name="Siddh Shetty" userId="S::siddhshetty.211cv148@nitk.edu.in::c364bbc6-10d7-4600-9267-015453b087a5" providerId="AD" clId="Web-{F63E86A5-C4B0-1733-D674-7599B033D5FB}" dt="2023-11-23T13:14:33.991" v="339" actId="14100"/>
        <pc:sldMkLst>
          <pc:docMk/>
          <pc:sldMk cId="3514491682" sldId="283"/>
        </pc:sldMkLst>
        <pc:spChg chg="mod">
          <ac:chgData name="Siddh Shetty" userId="S::siddhshetty.211cv148@nitk.edu.in::c364bbc6-10d7-4600-9267-015453b087a5" providerId="AD" clId="Web-{F63E86A5-C4B0-1733-D674-7599B033D5FB}" dt="2023-11-23T13:14:33.991" v="339" actId="14100"/>
          <ac:spMkLst>
            <pc:docMk/>
            <pc:sldMk cId="3514491682" sldId="283"/>
            <ac:spMk id="2" creationId="{8D93ED34-C8FF-62D0-5CB5-8F333F795382}"/>
          </ac:spMkLst>
        </pc:spChg>
        <pc:picChg chg="add mod">
          <ac:chgData name="Siddh Shetty" userId="S::siddhshetty.211cv148@nitk.edu.in::c364bbc6-10d7-4600-9267-015453b087a5" providerId="AD" clId="Web-{F63E86A5-C4B0-1733-D674-7599B033D5FB}" dt="2023-11-23T13:14:07.710" v="307" actId="14100"/>
          <ac:picMkLst>
            <pc:docMk/>
            <pc:sldMk cId="3514491682" sldId="283"/>
            <ac:picMk id="3" creationId="{B85F0EF6-847D-6493-DD2E-AD4C97A03A53}"/>
          </ac:picMkLst>
        </pc:picChg>
        <pc:picChg chg="add del mod">
          <ac:chgData name="Siddh Shetty" userId="S::siddhshetty.211cv148@nitk.edu.in::c364bbc6-10d7-4600-9267-015453b087a5" providerId="AD" clId="Web-{F63E86A5-C4B0-1733-D674-7599B033D5FB}" dt="2023-11-23T13:13:49.334" v="298"/>
          <ac:picMkLst>
            <pc:docMk/>
            <pc:sldMk cId="3514491682" sldId="283"/>
            <ac:picMk id="4" creationId="{AF6EA6C6-32E8-1134-51AF-0DA2C3881D36}"/>
          </ac:picMkLst>
        </pc:picChg>
        <pc:picChg chg="add del mod">
          <ac:chgData name="Siddh Shetty" userId="S::siddhshetty.211cv148@nitk.edu.in::c364bbc6-10d7-4600-9267-015453b087a5" providerId="AD" clId="Web-{F63E86A5-C4B0-1733-D674-7599B033D5FB}" dt="2023-11-23T13:13:43.756" v="296"/>
          <ac:picMkLst>
            <pc:docMk/>
            <pc:sldMk cId="3514491682" sldId="283"/>
            <ac:picMk id="5" creationId="{213CE72F-52B5-A973-F726-4953570C8D50}"/>
          </ac:picMkLst>
        </pc:picChg>
      </pc:sldChg>
      <pc:sldChg chg="addSp modSp new del">
        <pc:chgData name="Siddh Shetty" userId="S::siddhshetty.211cv148@nitk.edu.in::c364bbc6-10d7-4600-9267-015453b087a5" providerId="AD" clId="Web-{F63E86A5-C4B0-1733-D674-7599B033D5FB}" dt="2023-11-23T13:16:08.680" v="381"/>
        <pc:sldMkLst>
          <pc:docMk/>
          <pc:sldMk cId="1946465789" sldId="284"/>
        </pc:sldMkLst>
        <pc:picChg chg="add mod">
          <ac:chgData name="Siddh Shetty" userId="S::siddhshetty.211cv148@nitk.edu.in::c364bbc6-10d7-4600-9267-015453b087a5" providerId="AD" clId="Web-{F63E86A5-C4B0-1733-D674-7599B033D5FB}" dt="2023-11-23T13:13:46.272" v="297"/>
          <ac:picMkLst>
            <pc:docMk/>
            <pc:sldMk cId="1946465789" sldId="284"/>
            <ac:picMk id="2" creationId="{C38CCF30-6CA2-DC1A-D2A9-FE233B26786D}"/>
          </ac:picMkLst>
        </pc:picChg>
      </pc:sldChg>
      <pc:sldChg chg="addSp modSp new del">
        <pc:chgData name="Siddh Shetty" userId="S::siddhshetty.211cv148@nitk.edu.in::c364bbc6-10d7-4600-9267-015453b087a5" providerId="AD" clId="Web-{F63E86A5-C4B0-1733-D674-7599B033D5FB}" dt="2023-11-23T13:16:24.399" v="384"/>
        <pc:sldMkLst>
          <pc:docMk/>
          <pc:sldMk cId="1531938518" sldId="285"/>
        </pc:sldMkLst>
        <pc:picChg chg="add mod">
          <ac:chgData name="Siddh Shetty" userId="S::siddhshetty.211cv148@nitk.edu.in::c364bbc6-10d7-4600-9267-015453b087a5" providerId="AD" clId="Web-{F63E86A5-C4B0-1733-D674-7599B033D5FB}" dt="2023-11-23T13:13:51.991" v="299"/>
          <ac:picMkLst>
            <pc:docMk/>
            <pc:sldMk cId="1531938518" sldId="285"/>
            <ac:picMk id="2" creationId="{427AE2B5-2F38-C213-1E69-32A6CA4A495C}"/>
          </ac:picMkLst>
        </pc:picChg>
      </pc:sldChg>
      <pc:sldChg chg="new del">
        <pc:chgData name="Siddh Shetty" userId="S::siddhshetty.211cv148@nitk.edu.in::c364bbc6-10d7-4600-9267-015453b087a5" providerId="AD" clId="Web-{F63E86A5-C4B0-1733-D674-7599B033D5FB}" dt="2023-11-23T13:14:46.304" v="341"/>
        <pc:sldMkLst>
          <pc:docMk/>
          <pc:sldMk cId="1542858017" sldId="286"/>
        </pc:sldMkLst>
      </pc:sldChg>
      <pc:sldChg chg="addSp delSp modSp new mod setBg">
        <pc:chgData name="Siddh Shetty" userId="S::siddhshetty.211cv148@nitk.edu.in::c364bbc6-10d7-4600-9267-015453b087a5" providerId="AD" clId="Web-{F63E86A5-C4B0-1733-D674-7599B033D5FB}" dt="2023-11-23T13:18:42.495" v="426" actId="14100"/>
        <pc:sldMkLst>
          <pc:docMk/>
          <pc:sldMk cId="3962017728" sldId="286"/>
        </pc:sldMkLst>
        <pc:spChg chg="mod">
          <ac:chgData name="Siddh Shetty" userId="S::siddhshetty.211cv148@nitk.edu.in::c364bbc6-10d7-4600-9267-015453b087a5" providerId="AD" clId="Web-{F63E86A5-C4B0-1733-D674-7599B033D5FB}" dt="2023-11-23T13:18:25.338" v="421"/>
          <ac:spMkLst>
            <pc:docMk/>
            <pc:sldMk cId="3962017728" sldId="286"/>
            <ac:spMk id="2" creationId="{E1BF32A8-13FA-8D66-0D6A-9E3BD647265D}"/>
          </ac:spMkLst>
        </pc:spChg>
        <pc:spChg chg="del mod">
          <ac:chgData name="Siddh Shetty" userId="S::siddhshetty.211cv148@nitk.edu.in::c364bbc6-10d7-4600-9267-015453b087a5" providerId="AD" clId="Web-{F63E86A5-C4B0-1733-D674-7599B033D5FB}" dt="2023-11-23T13:17:40.228" v="410"/>
          <ac:spMkLst>
            <pc:docMk/>
            <pc:sldMk cId="3962017728" sldId="286"/>
            <ac:spMk id="3" creationId="{BB0038F3-9780-739C-5CEE-78E1E0581221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18:25.338" v="421"/>
          <ac:spMkLst>
            <pc:docMk/>
            <pc:sldMk cId="3962017728" sldId="286"/>
            <ac:spMk id="10" creationId="{099405E2-1A96-4DBA-A9DC-4C2A1B421CA9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18:25.338" v="421"/>
          <ac:spMkLst>
            <pc:docMk/>
            <pc:sldMk cId="3962017728" sldId="286"/>
            <ac:spMk id="12" creationId="{79855050-A75B-4DD0-9B56-8B1C7722D884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18:25.338" v="421"/>
          <ac:spMkLst>
            <pc:docMk/>
            <pc:sldMk cId="3962017728" sldId="286"/>
            <ac:spMk id="14" creationId="{2060C0F7-61A6-4E64-A77E-AFBD81127352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18:25.338" v="421"/>
          <ac:spMkLst>
            <pc:docMk/>
            <pc:sldMk cId="3962017728" sldId="286"/>
            <ac:spMk id="16" creationId="{BCF4857D-F003-4CA1-82AB-00900B1008BA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18:25.338" v="421"/>
          <ac:spMkLst>
            <pc:docMk/>
            <pc:sldMk cId="3962017728" sldId="286"/>
            <ac:spMk id="18" creationId="{DB791336-FCAA-4174-9303-B3F374861110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18:25.338" v="421"/>
          <ac:spMkLst>
            <pc:docMk/>
            <pc:sldMk cId="3962017728" sldId="286"/>
            <ac:spMk id="20" creationId="{CA212158-300D-44D0-9CCE-472C3F669EE1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18:25.338" v="421"/>
          <ac:spMkLst>
            <pc:docMk/>
            <pc:sldMk cId="3962017728" sldId="286"/>
            <ac:spMk id="22" creationId="{988521F4-D44A-42C5-9BDB-5CA25554098B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18:25.338" v="421"/>
          <ac:spMkLst>
            <pc:docMk/>
            <pc:sldMk cId="3962017728" sldId="286"/>
            <ac:spMk id="24" creationId="{5E6738EB-6FF0-4AF9-8462-57F4494B88B2}"/>
          </ac:spMkLst>
        </pc:spChg>
        <pc:spChg chg="add">
          <ac:chgData name="Siddh Shetty" userId="S::siddhshetty.211cv148@nitk.edu.in::c364bbc6-10d7-4600-9267-015453b087a5" providerId="AD" clId="Web-{F63E86A5-C4B0-1733-D674-7599B033D5FB}" dt="2023-11-23T13:18:25.338" v="421"/>
          <ac:spMkLst>
            <pc:docMk/>
            <pc:sldMk cId="3962017728" sldId="286"/>
            <ac:spMk id="29" creationId="{1ED69555-EE48-4B19-812B-4E1068DBF976}"/>
          </ac:spMkLst>
        </pc:spChg>
        <pc:spChg chg="add">
          <ac:chgData name="Siddh Shetty" userId="S::siddhshetty.211cv148@nitk.edu.in::c364bbc6-10d7-4600-9267-015453b087a5" providerId="AD" clId="Web-{F63E86A5-C4B0-1733-D674-7599B033D5FB}" dt="2023-11-23T13:18:25.338" v="421"/>
          <ac:spMkLst>
            <pc:docMk/>
            <pc:sldMk cId="3962017728" sldId="286"/>
            <ac:spMk id="31" creationId="{57AEB73D-F521-4B19-820F-12DB6BCC8406}"/>
          </ac:spMkLst>
        </pc:spChg>
        <pc:spChg chg="add">
          <ac:chgData name="Siddh Shetty" userId="S::siddhshetty.211cv148@nitk.edu.in::c364bbc6-10d7-4600-9267-015453b087a5" providerId="AD" clId="Web-{F63E86A5-C4B0-1733-D674-7599B033D5FB}" dt="2023-11-23T13:18:25.338" v="421"/>
          <ac:spMkLst>
            <pc:docMk/>
            <pc:sldMk cId="3962017728" sldId="286"/>
            <ac:spMk id="33" creationId="{6B72EEBA-3A5D-41CE-8465-A45A0F65674E}"/>
          </ac:spMkLst>
        </pc:spChg>
        <pc:spChg chg="add">
          <ac:chgData name="Siddh Shetty" userId="S::siddhshetty.211cv148@nitk.edu.in::c364bbc6-10d7-4600-9267-015453b087a5" providerId="AD" clId="Web-{F63E86A5-C4B0-1733-D674-7599B033D5FB}" dt="2023-11-23T13:18:25.338" v="421"/>
          <ac:spMkLst>
            <pc:docMk/>
            <pc:sldMk cId="3962017728" sldId="286"/>
            <ac:spMk id="35" creationId="{EA164D6B-6878-4B9F-A2D0-985D39B17B46}"/>
          </ac:spMkLst>
        </pc:spChg>
        <pc:spChg chg="add">
          <ac:chgData name="Siddh Shetty" userId="S::siddhshetty.211cv148@nitk.edu.in::c364bbc6-10d7-4600-9267-015453b087a5" providerId="AD" clId="Web-{F63E86A5-C4B0-1733-D674-7599B033D5FB}" dt="2023-11-23T13:18:25.338" v="421"/>
          <ac:spMkLst>
            <pc:docMk/>
            <pc:sldMk cId="3962017728" sldId="286"/>
            <ac:spMk id="37" creationId="{064738AB-B6BE-4867-889A-52CE4AC8DBD0}"/>
          </ac:spMkLst>
        </pc:spChg>
        <pc:spChg chg="add">
          <ac:chgData name="Siddh Shetty" userId="S::siddhshetty.211cv148@nitk.edu.in::c364bbc6-10d7-4600-9267-015453b087a5" providerId="AD" clId="Web-{F63E86A5-C4B0-1733-D674-7599B033D5FB}" dt="2023-11-23T13:18:25.338" v="421"/>
          <ac:spMkLst>
            <pc:docMk/>
            <pc:sldMk cId="3962017728" sldId="286"/>
            <ac:spMk id="39" creationId="{BBD49B71-B686-4DFD-93AD-40CB19B626B9}"/>
          </ac:spMkLst>
        </pc:spChg>
        <pc:spChg chg="add">
          <ac:chgData name="Siddh Shetty" userId="S::siddhshetty.211cv148@nitk.edu.in::c364bbc6-10d7-4600-9267-015453b087a5" providerId="AD" clId="Web-{F63E86A5-C4B0-1733-D674-7599B033D5FB}" dt="2023-11-23T13:18:25.338" v="421"/>
          <ac:spMkLst>
            <pc:docMk/>
            <pc:sldMk cId="3962017728" sldId="286"/>
            <ac:spMk id="41" creationId="{7C60369F-A41B-4D6E-8990-30E2715C5730}"/>
          </ac:spMkLst>
        </pc:spChg>
        <pc:picChg chg="add mod">
          <ac:chgData name="Siddh Shetty" userId="S::siddhshetty.211cv148@nitk.edu.in::c364bbc6-10d7-4600-9267-015453b087a5" providerId="AD" clId="Web-{F63E86A5-C4B0-1733-D674-7599B033D5FB}" dt="2023-11-23T13:18:42.495" v="426" actId="14100"/>
          <ac:picMkLst>
            <pc:docMk/>
            <pc:sldMk cId="3962017728" sldId="286"/>
            <ac:picMk id="5" creationId="{CB383CDC-BF74-BFB8-F234-39EB1172FA98}"/>
          </ac:picMkLst>
        </pc:picChg>
      </pc:sldChg>
      <pc:sldChg chg="addSp delSp modSp new mod setBg">
        <pc:chgData name="Siddh Shetty" userId="S::siddhshetty.211cv148@nitk.edu.in::c364bbc6-10d7-4600-9267-015453b087a5" providerId="AD" clId="Web-{F63E86A5-C4B0-1733-D674-7599B033D5FB}" dt="2023-11-23T13:18:18.104" v="420" actId="14100"/>
        <pc:sldMkLst>
          <pc:docMk/>
          <pc:sldMk cId="3426241180" sldId="287"/>
        </pc:sldMkLst>
        <pc:spChg chg="mod">
          <ac:chgData name="Siddh Shetty" userId="S::siddhshetty.211cv148@nitk.edu.in::c364bbc6-10d7-4600-9267-015453b087a5" providerId="AD" clId="Web-{F63E86A5-C4B0-1733-D674-7599B033D5FB}" dt="2023-11-23T13:17:58.088" v="413"/>
          <ac:spMkLst>
            <pc:docMk/>
            <pc:sldMk cId="3426241180" sldId="287"/>
            <ac:spMk id="2" creationId="{0A1EBFC6-97ED-CD86-C5AA-26E57B919032}"/>
          </ac:spMkLst>
        </pc:spChg>
        <pc:spChg chg="del mod">
          <ac:chgData name="Siddh Shetty" userId="S::siddhshetty.211cv148@nitk.edu.in::c364bbc6-10d7-4600-9267-015453b087a5" providerId="AD" clId="Web-{F63E86A5-C4B0-1733-D674-7599B033D5FB}" dt="2023-11-23T13:17:34.963" v="409"/>
          <ac:spMkLst>
            <pc:docMk/>
            <pc:sldMk cId="3426241180" sldId="287"/>
            <ac:spMk id="3" creationId="{7DDC45E6-C7F9-6934-FECB-EE1409100FBB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17:58.088" v="413"/>
          <ac:spMkLst>
            <pc:docMk/>
            <pc:sldMk cId="3426241180" sldId="287"/>
            <ac:spMk id="10" creationId="{099405E2-1A96-4DBA-A9DC-4C2A1B421CA9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17:58.088" v="413"/>
          <ac:spMkLst>
            <pc:docMk/>
            <pc:sldMk cId="3426241180" sldId="287"/>
            <ac:spMk id="12" creationId="{79855050-A75B-4DD0-9B56-8B1C7722D884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17:58.088" v="413"/>
          <ac:spMkLst>
            <pc:docMk/>
            <pc:sldMk cId="3426241180" sldId="287"/>
            <ac:spMk id="14" creationId="{2060C0F7-61A6-4E64-A77E-AFBD81127352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17:58.088" v="413"/>
          <ac:spMkLst>
            <pc:docMk/>
            <pc:sldMk cId="3426241180" sldId="287"/>
            <ac:spMk id="16" creationId="{BCF4857D-F003-4CA1-82AB-00900B1008BA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17:58.088" v="413"/>
          <ac:spMkLst>
            <pc:docMk/>
            <pc:sldMk cId="3426241180" sldId="287"/>
            <ac:spMk id="18" creationId="{DB791336-FCAA-4174-9303-B3F374861110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17:58.088" v="413"/>
          <ac:spMkLst>
            <pc:docMk/>
            <pc:sldMk cId="3426241180" sldId="287"/>
            <ac:spMk id="20" creationId="{CA212158-300D-44D0-9CCE-472C3F669EE1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17:58.088" v="413"/>
          <ac:spMkLst>
            <pc:docMk/>
            <pc:sldMk cId="3426241180" sldId="287"/>
            <ac:spMk id="22" creationId="{988521F4-D44A-42C5-9BDB-5CA25554098B}"/>
          </ac:spMkLst>
        </pc:spChg>
        <pc:spChg chg="add del">
          <ac:chgData name="Siddh Shetty" userId="S::siddhshetty.211cv148@nitk.edu.in::c364bbc6-10d7-4600-9267-015453b087a5" providerId="AD" clId="Web-{F63E86A5-C4B0-1733-D674-7599B033D5FB}" dt="2023-11-23T13:17:58.088" v="413"/>
          <ac:spMkLst>
            <pc:docMk/>
            <pc:sldMk cId="3426241180" sldId="287"/>
            <ac:spMk id="24" creationId="{5E6738EB-6FF0-4AF9-8462-57F4494B88B2}"/>
          </ac:spMkLst>
        </pc:spChg>
        <pc:spChg chg="add">
          <ac:chgData name="Siddh Shetty" userId="S::siddhshetty.211cv148@nitk.edu.in::c364bbc6-10d7-4600-9267-015453b087a5" providerId="AD" clId="Web-{F63E86A5-C4B0-1733-D674-7599B033D5FB}" dt="2023-11-23T13:17:58.088" v="413"/>
          <ac:spMkLst>
            <pc:docMk/>
            <pc:sldMk cId="3426241180" sldId="287"/>
            <ac:spMk id="29" creationId="{1ED69555-EE48-4B19-812B-4E1068DBF976}"/>
          </ac:spMkLst>
        </pc:spChg>
        <pc:spChg chg="add">
          <ac:chgData name="Siddh Shetty" userId="S::siddhshetty.211cv148@nitk.edu.in::c364bbc6-10d7-4600-9267-015453b087a5" providerId="AD" clId="Web-{F63E86A5-C4B0-1733-D674-7599B033D5FB}" dt="2023-11-23T13:17:58.088" v="413"/>
          <ac:spMkLst>
            <pc:docMk/>
            <pc:sldMk cId="3426241180" sldId="287"/>
            <ac:spMk id="31" creationId="{57AEB73D-F521-4B19-820F-12DB6BCC8406}"/>
          </ac:spMkLst>
        </pc:spChg>
        <pc:spChg chg="add">
          <ac:chgData name="Siddh Shetty" userId="S::siddhshetty.211cv148@nitk.edu.in::c364bbc6-10d7-4600-9267-015453b087a5" providerId="AD" clId="Web-{F63E86A5-C4B0-1733-D674-7599B033D5FB}" dt="2023-11-23T13:17:58.088" v="413"/>
          <ac:spMkLst>
            <pc:docMk/>
            <pc:sldMk cId="3426241180" sldId="287"/>
            <ac:spMk id="33" creationId="{6B72EEBA-3A5D-41CE-8465-A45A0F65674E}"/>
          </ac:spMkLst>
        </pc:spChg>
        <pc:spChg chg="add">
          <ac:chgData name="Siddh Shetty" userId="S::siddhshetty.211cv148@nitk.edu.in::c364bbc6-10d7-4600-9267-015453b087a5" providerId="AD" clId="Web-{F63E86A5-C4B0-1733-D674-7599B033D5FB}" dt="2023-11-23T13:17:58.088" v="413"/>
          <ac:spMkLst>
            <pc:docMk/>
            <pc:sldMk cId="3426241180" sldId="287"/>
            <ac:spMk id="35" creationId="{EA164D6B-6878-4B9F-A2D0-985D39B17B46}"/>
          </ac:spMkLst>
        </pc:spChg>
        <pc:spChg chg="add">
          <ac:chgData name="Siddh Shetty" userId="S::siddhshetty.211cv148@nitk.edu.in::c364bbc6-10d7-4600-9267-015453b087a5" providerId="AD" clId="Web-{F63E86A5-C4B0-1733-D674-7599B033D5FB}" dt="2023-11-23T13:17:58.088" v="413"/>
          <ac:spMkLst>
            <pc:docMk/>
            <pc:sldMk cId="3426241180" sldId="287"/>
            <ac:spMk id="37" creationId="{064738AB-B6BE-4867-889A-52CE4AC8DBD0}"/>
          </ac:spMkLst>
        </pc:spChg>
        <pc:spChg chg="add">
          <ac:chgData name="Siddh Shetty" userId="S::siddhshetty.211cv148@nitk.edu.in::c364bbc6-10d7-4600-9267-015453b087a5" providerId="AD" clId="Web-{F63E86A5-C4B0-1733-D674-7599B033D5FB}" dt="2023-11-23T13:17:58.088" v="413"/>
          <ac:spMkLst>
            <pc:docMk/>
            <pc:sldMk cId="3426241180" sldId="287"/>
            <ac:spMk id="39" creationId="{BBD49B71-B686-4DFD-93AD-40CB19B626B9}"/>
          </ac:spMkLst>
        </pc:spChg>
        <pc:spChg chg="add">
          <ac:chgData name="Siddh Shetty" userId="S::siddhshetty.211cv148@nitk.edu.in::c364bbc6-10d7-4600-9267-015453b087a5" providerId="AD" clId="Web-{F63E86A5-C4B0-1733-D674-7599B033D5FB}" dt="2023-11-23T13:17:58.088" v="413"/>
          <ac:spMkLst>
            <pc:docMk/>
            <pc:sldMk cId="3426241180" sldId="287"/>
            <ac:spMk id="41" creationId="{7C60369F-A41B-4D6E-8990-30E2715C5730}"/>
          </ac:spMkLst>
        </pc:spChg>
        <pc:picChg chg="add mod">
          <ac:chgData name="Siddh Shetty" userId="S::siddhshetty.211cv148@nitk.edu.in::c364bbc6-10d7-4600-9267-015453b087a5" providerId="AD" clId="Web-{F63E86A5-C4B0-1733-D674-7599B033D5FB}" dt="2023-11-23T13:18:18.104" v="420" actId="14100"/>
          <ac:picMkLst>
            <pc:docMk/>
            <pc:sldMk cId="3426241180" sldId="287"/>
            <ac:picMk id="5" creationId="{0135A5CF-D9B6-D2E7-E5B6-5FE31049D23B}"/>
          </ac:picMkLst>
        </pc:picChg>
      </pc:sldChg>
    </pc:docChg>
  </pc:docChgLst>
  <pc:docChgLst>
    <pc:chgData name="Pratheek K B" userId="S::pratheekkb.211mt039@nitk.edu.in::2a15429c-7a79-4c1e-8da0-0bd696abbdbf" providerId="AD" clId="Web-{C3232F9F-0182-DBCE-6C11-B22FD5CB34A2}"/>
    <pc:docChg chg="addSld modSld">
      <pc:chgData name="Pratheek K B" userId="S::pratheekkb.211mt039@nitk.edu.in::2a15429c-7a79-4c1e-8da0-0bd696abbdbf" providerId="AD" clId="Web-{C3232F9F-0182-DBCE-6C11-B22FD5CB34A2}" dt="2023-11-23T13:23:26.030" v="20"/>
      <pc:docMkLst>
        <pc:docMk/>
      </pc:docMkLst>
      <pc:sldChg chg="addSp delSp modSp">
        <pc:chgData name="Pratheek K B" userId="S::pratheekkb.211mt039@nitk.edu.in::2a15429c-7a79-4c1e-8da0-0bd696abbdbf" providerId="AD" clId="Web-{C3232F9F-0182-DBCE-6C11-B22FD5CB34A2}" dt="2023-11-23T13:23:17.202" v="19" actId="1076"/>
        <pc:sldMkLst>
          <pc:docMk/>
          <pc:sldMk cId="3962017728" sldId="286"/>
        </pc:sldMkLst>
        <pc:picChg chg="add mod">
          <ac:chgData name="Pratheek K B" userId="S::pratheekkb.211mt039@nitk.edu.in::2a15429c-7a79-4c1e-8da0-0bd696abbdbf" providerId="AD" clId="Web-{C3232F9F-0182-DBCE-6C11-B22FD5CB34A2}" dt="2023-11-23T13:23:17.202" v="19" actId="1076"/>
          <ac:picMkLst>
            <pc:docMk/>
            <pc:sldMk cId="3962017728" sldId="286"/>
            <ac:picMk id="3" creationId="{612F7C57-36DD-F77D-BD30-A25989D32E1E}"/>
          </ac:picMkLst>
        </pc:picChg>
        <pc:picChg chg="del">
          <ac:chgData name="Pratheek K B" userId="S::pratheekkb.211mt039@nitk.edu.in::2a15429c-7a79-4c1e-8da0-0bd696abbdbf" providerId="AD" clId="Web-{C3232F9F-0182-DBCE-6C11-B22FD5CB34A2}" dt="2023-11-23T13:22:43.936" v="8"/>
          <ac:picMkLst>
            <pc:docMk/>
            <pc:sldMk cId="3962017728" sldId="286"/>
            <ac:picMk id="5" creationId="{CB383CDC-BF74-BFB8-F234-39EB1172FA98}"/>
          </ac:picMkLst>
        </pc:picChg>
      </pc:sldChg>
      <pc:sldChg chg="addSp delSp modSp">
        <pc:chgData name="Pratheek K B" userId="S::pratheekkb.211mt039@nitk.edu.in::2a15429c-7a79-4c1e-8da0-0bd696abbdbf" providerId="AD" clId="Web-{C3232F9F-0182-DBCE-6C11-B22FD5CB34A2}" dt="2023-11-23T13:22:19.342" v="7" actId="14100"/>
        <pc:sldMkLst>
          <pc:docMk/>
          <pc:sldMk cId="3426241180" sldId="287"/>
        </pc:sldMkLst>
        <pc:picChg chg="add mod">
          <ac:chgData name="Pratheek K B" userId="S::pratheekkb.211mt039@nitk.edu.in::2a15429c-7a79-4c1e-8da0-0bd696abbdbf" providerId="AD" clId="Web-{C3232F9F-0182-DBCE-6C11-B22FD5CB34A2}" dt="2023-11-23T13:22:19.342" v="7" actId="14100"/>
          <ac:picMkLst>
            <pc:docMk/>
            <pc:sldMk cId="3426241180" sldId="287"/>
            <ac:picMk id="3" creationId="{ADA59323-B896-835B-7FA7-24431850284C}"/>
          </ac:picMkLst>
        </pc:picChg>
        <pc:picChg chg="del">
          <ac:chgData name="Pratheek K B" userId="S::pratheekkb.211mt039@nitk.edu.in::2a15429c-7a79-4c1e-8da0-0bd696abbdbf" providerId="AD" clId="Web-{C3232F9F-0182-DBCE-6C11-B22FD5CB34A2}" dt="2023-11-23T13:19:56.136" v="0"/>
          <ac:picMkLst>
            <pc:docMk/>
            <pc:sldMk cId="3426241180" sldId="287"/>
            <ac:picMk id="5" creationId="{0135A5CF-D9B6-D2E7-E5B6-5FE31049D23B}"/>
          </ac:picMkLst>
        </pc:picChg>
      </pc:sldChg>
      <pc:sldChg chg="new">
        <pc:chgData name="Pratheek K B" userId="S::pratheekkb.211mt039@nitk.edu.in::2a15429c-7a79-4c1e-8da0-0bd696abbdbf" providerId="AD" clId="Web-{C3232F9F-0182-DBCE-6C11-B22FD5CB34A2}" dt="2023-11-23T13:23:26.030" v="20"/>
        <pc:sldMkLst>
          <pc:docMk/>
          <pc:sldMk cId="2453075775" sldId="288"/>
        </pc:sldMkLst>
      </pc:sldChg>
    </pc:docChg>
  </pc:docChgLst>
  <pc:docChgLst>
    <pc:chgData name="Pitta Manoj" userId="S::manojpittaecenitkeduin.211ec236@nitk.edu.in::3f253dac-98b0-41a4-8be2-c674e8c9f99c" providerId="AD" clId="Web-{431204F9-CCAB-98D5-851D-5E25F7DDE364}"/>
    <pc:docChg chg="delSld modSld sldOrd">
      <pc:chgData name="Pitta Manoj" userId="S::manojpittaecenitkeduin.211ec236@nitk.edu.in::3f253dac-98b0-41a4-8be2-c674e8c9f99c" providerId="AD" clId="Web-{431204F9-CCAB-98D5-851D-5E25F7DDE364}" dt="2023-11-23T13:34:27.163" v="34"/>
      <pc:docMkLst>
        <pc:docMk/>
      </pc:docMkLst>
      <pc:sldChg chg="del">
        <pc:chgData name="Pitta Manoj" userId="S::manojpittaecenitkeduin.211ec236@nitk.edu.in::3f253dac-98b0-41a4-8be2-c674e8c9f99c" providerId="AD" clId="Web-{431204F9-CCAB-98D5-851D-5E25F7DDE364}" dt="2023-11-23T13:34:24.710" v="33"/>
        <pc:sldMkLst>
          <pc:docMk/>
          <pc:sldMk cId="1133440151" sldId="267"/>
        </pc:sldMkLst>
      </pc:sldChg>
      <pc:sldChg chg="ord">
        <pc:chgData name="Pitta Manoj" userId="S::manojpittaecenitkeduin.211ec236@nitk.edu.in::3f253dac-98b0-41a4-8be2-c674e8c9f99c" providerId="AD" clId="Web-{431204F9-CCAB-98D5-851D-5E25F7DDE364}" dt="2023-11-23T13:34:27.163" v="34"/>
        <pc:sldMkLst>
          <pc:docMk/>
          <pc:sldMk cId="2979100833" sldId="268"/>
        </pc:sldMkLst>
      </pc:sldChg>
      <pc:sldChg chg="addSp modSp mod setBg">
        <pc:chgData name="Pitta Manoj" userId="S::manojpittaecenitkeduin.211ec236@nitk.edu.in::3f253dac-98b0-41a4-8be2-c674e8c9f99c" providerId="AD" clId="Web-{431204F9-CCAB-98D5-851D-5E25F7DDE364}" dt="2023-11-23T13:31:36.223" v="32"/>
        <pc:sldMkLst>
          <pc:docMk/>
          <pc:sldMk cId="3514491682" sldId="283"/>
        </pc:sldMkLst>
        <pc:spChg chg="mod">
          <ac:chgData name="Pitta Manoj" userId="S::manojpittaecenitkeduin.211ec236@nitk.edu.in::3f253dac-98b0-41a4-8be2-c674e8c9f99c" providerId="AD" clId="Web-{431204F9-CCAB-98D5-851D-5E25F7DDE364}" dt="2023-11-23T13:31:36.223" v="32"/>
          <ac:spMkLst>
            <pc:docMk/>
            <pc:sldMk cId="3514491682" sldId="283"/>
            <ac:spMk id="2" creationId="{8D93ED34-C8FF-62D0-5CB5-8F333F795382}"/>
          </ac:spMkLst>
        </pc:spChg>
        <pc:spChg chg="add">
          <ac:chgData name="Pitta Manoj" userId="S::manojpittaecenitkeduin.211ec236@nitk.edu.in::3f253dac-98b0-41a4-8be2-c674e8c9f99c" providerId="AD" clId="Web-{431204F9-CCAB-98D5-851D-5E25F7DDE364}" dt="2023-11-23T13:31:36.223" v="32"/>
          <ac:spMkLst>
            <pc:docMk/>
            <pc:sldMk cId="3514491682" sldId="283"/>
            <ac:spMk id="8" creationId="{1ED69555-EE48-4B19-812B-4E1068DBF976}"/>
          </ac:spMkLst>
        </pc:spChg>
        <pc:spChg chg="add">
          <ac:chgData name="Pitta Manoj" userId="S::manojpittaecenitkeduin.211ec236@nitk.edu.in::3f253dac-98b0-41a4-8be2-c674e8c9f99c" providerId="AD" clId="Web-{431204F9-CCAB-98D5-851D-5E25F7DDE364}" dt="2023-11-23T13:31:36.223" v="32"/>
          <ac:spMkLst>
            <pc:docMk/>
            <pc:sldMk cId="3514491682" sldId="283"/>
            <ac:spMk id="10" creationId="{57AEB73D-F521-4B19-820F-12DB6BCC8406}"/>
          </ac:spMkLst>
        </pc:spChg>
        <pc:spChg chg="add">
          <ac:chgData name="Pitta Manoj" userId="S::manojpittaecenitkeduin.211ec236@nitk.edu.in::3f253dac-98b0-41a4-8be2-c674e8c9f99c" providerId="AD" clId="Web-{431204F9-CCAB-98D5-851D-5E25F7DDE364}" dt="2023-11-23T13:31:36.223" v="32"/>
          <ac:spMkLst>
            <pc:docMk/>
            <pc:sldMk cId="3514491682" sldId="283"/>
            <ac:spMk id="12" creationId="{6B72EEBA-3A5D-41CE-8465-A45A0F65674E}"/>
          </ac:spMkLst>
        </pc:spChg>
        <pc:spChg chg="add">
          <ac:chgData name="Pitta Manoj" userId="S::manojpittaecenitkeduin.211ec236@nitk.edu.in::3f253dac-98b0-41a4-8be2-c674e8c9f99c" providerId="AD" clId="Web-{431204F9-CCAB-98D5-851D-5E25F7DDE364}" dt="2023-11-23T13:31:36.223" v="32"/>
          <ac:spMkLst>
            <pc:docMk/>
            <pc:sldMk cId="3514491682" sldId="283"/>
            <ac:spMk id="14" creationId="{EA164D6B-6878-4B9F-A2D0-985D39B17B46}"/>
          </ac:spMkLst>
        </pc:spChg>
        <pc:spChg chg="add">
          <ac:chgData name="Pitta Manoj" userId="S::manojpittaecenitkeduin.211ec236@nitk.edu.in::3f253dac-98b0-41a4-8be2-c674e8c9f99c" providerId="AD" clId="Web-{431204F9-CCAB-98D5-851D-5E25F7DDE364}" dt="2023-11-23T13:31:36.223" v="32"/>
          <ac:spMkLst>
            <pc:docMk/>
            <pc:sldMk cId="3514491682" sldId="283"/>
            <ac:spMk id="16" creationId="{064738AB-B6BE-4867-889A-52CE4AC8DBD0}"/>
          </ac:spMkLst>
        </pc:spChg>
        <pc:spChg chg="add">
          <ac:chgData name="Pitta Manoj" userId="S::manojpittaecenitkeduin.211ec236@nitk.edu.in::3f253dac-98b0-41a4-8be2-c674e8c9f99c" providerId="AD" clId="Web-{431204F9-CCAB-98D5-851D-5E25F7DDE364}" dt="2023-11-23T13:31:36.223" v="32"/>
          <ac:spMkLst>
            <pc:docMk/>
            <pc:sldMk cId="3514491682" sldId="283"/>
            <ac:spMk id="18" creationId="{BBD49B71-B686-4DFD-93AD-40CB19B626B9}"/>
          </ac:spMkLst>
        </pc:spChg>
        <pc:spChg chg="add">
          <ac:chgData name="Pitta Manoj" userId="S::manojpittaecenitkeduin.211ec236@nitk.edu.in::3f253dac-98b0-41a4-8be2-c674e8c9f99c" providerId="AD" clId="Web-{431204F9-CCAB-98D5-851D-5E25F7DDE364}" dt="2023-11-23T13:31:36.223" v="32"/>
          <ac:spMkLst>
            <pc:docMk/>
            <pc:sldMk cId="3514491682" sldId="283"/>
            <ac:spMk id="20" creationId="{7C60369F-A41B-4D6E-8990-30E2715C5730}"/>
          </ac:spMkLst>
        </pc:spChg>
        <pc:picChg chg="mod">
          <ac:chgData name="Pitta Manoj" userId="S::manojpittaecenitkeduin.211ec236@nitk.edu.in::3f253dac-98b0-41a4-8be2-c674e8c9f99c" providerId="AD" clId="Web-{431204F9-CCAB-98D5-851D-5E25F7DDE364}" dt="2023-11-23T13:31:36.223" v="32"/>
          <ac:picMkLst>
            <pc:docMk/>
            <pc:sldMk cId="3514491682" sldId="283"/>
            <ac:picMk id="3" creationId="{B85F0EF6-847D-6493-DD2E-AD4C97A03A53}"/>
          </ac:picMkLst>
        </pc:picChg>
      </pc:sldChg>
      <pc:sldChg chg="addSp delSp modSp mod setBg">
        <pc:chgData name="Pitta Manoj" userId="S::manojpittaecenitkeduin.211ec236@nitk.edu.in::3f253dac-98b0-41a4-8be2-c674e8c9f99c" providerId="AD" clId="Web-{431204F9-CCAB-98D5-851D-5E25F7DDE364}" dt="2023-11-23T13:30:21.347" v="31" actId="1076"/>
        <pc:sldMkLst>
          <pc:docMk/>
          <pc:sldMk cId="2453075775" sldId="288"/>
        </pc:sldMkLst>
        <pc:spChg chg="mod">
          <ac:chgData name="Pitta Manoj" userId="S::manojpittaecenitkeduin.211ec236@nitk.edu.in::3f253dac-98b0-41a4-8be2-c674e8c9f99c" providerId="AD" clId="Web-{431204F9-CCAB-98D5-851D-5E25F7DDE364}" dt="2023-11-23T13:30:07.472" v="28"/>
          <ac:spMkLst>
            <pc:docMk/>
            <pc:sldMk cId="2453075775" sldId="288"/>
            <ac:spMk id="2" creationId="{ACC794F6-7720-A3B0-70F1-6015B641DBDA}"/>
          </ac:spMkLst>
        </pc:spChg>
        <pc:spChg chg="del">
          <ac:chgData name="Pitta Manoj" userId="S::manojpittaecenitkeduin.211ec236@nitk.edu.in::3f253dac-98b0-41a4-8be2-c674e8c9f99c" providerId="AD" clId="Web-{431204F9-CCAB-98D5-851D-5E25F7DDE364}" dt="2023-11-23T13:29:31.971" v="0"/>
          <ac:spMkLst>
            <pc:docMk/>
            <pc:sldMk cId="2453075775" sldId="288"/>
            <ac:spMk id="3" creationId="{494E3107-F4A1-9ABD-BA25-DD97A6DE3C2B}"/>
          </ac:spMkLst>
        </pc:spChg>
        <pc:spChg chg="add">
          <ac:chgData name="Pitta Manoj" userId="S::manojpittaecenitkeduin.211ec236@nitk.edu.in::3f253dac-98b0-41a4-8be2-c674e8c9f99c" providerId="AD" clId="Web-{431204F9-CCAB-98D5-851D-5E25F7DDE364}" dt="2023-11-23T13:30:07.472" v="28"/>
          <ac:spMkLst>
            <pc:docMk/>
            <pc:sldMk cId="2453075775" sldId="288"/>
            <ac:spMk id="9" creationId="{1ED69555-EE48-4B19-812B-4E1068DBF976}"/>
          </ac:spMkLst>
        </pc:spChg>
        <pc:spChg chg="add">
          <ac:chgData name="Pitta Manoj" userId="S::manojpittaecenitkeduin.211ec236@nitk.edu.in::3f253dac-98b0-41a4-8be2-c674e8c9f99c" providerId="AD" clId="Web-{431204F9-CCAB-98D5-851D-5E25F7DDE364}" dt="2023-11-23T13:30:07.472" v="28"/>
          <ac:spMkLst>
            <pc:docMk/>
            <pc:sldMk cId="2453075775" sldId="288"/>
            <ac:spMk id="11" creationId="{57AEB73D-F521-4B19-820F-12DB6BCC8406}"/>
          </ac:spMkLst>
        </pc:spChg>
        <pc:spChg chg="add">
          <ac:chgData name="Pitta Manoj" userId="S::manojpittaecenitkeduin.211ec236@nitk.edu.in::3f253dac-98b0-41a4-8be2-c674e8c9f99c" providerId="AD" clId="Web-{431204F9-CCAB-98D5-851D-5E25F7DDE364}" dt="2023-11-23T13:30:07.472" v="28"/>
          <ac:spMkLst>
            <pc:docMk/>
            <pc:sldMk cId="2453075775" sldId="288"/>
            <ac:spMk id="13" creationId="{6B72EEBA-3A5D-41CE-8465-A45A0F65674E}"/>
          </ac:spMkLst>
        </pc:spChg>
        <pc:spChg chg="add">
          <ac:chgData name="Pitta Manoj" userId="S::manojpittaecenitkeduin.211ec236@nitk.edu.in::3f253dac-98b0-41a4-8be2-c674e8c9f99c" providerId="AD" clId="Web-{431204F9-CCAB-98D5-851D-5E25F7DDE364}" dt="2023-11-23T13:30:07.472" v="28"/>
          <ac:spMkLst>
            <pc:docMk/>
            <pc:sldMk cId="2453075775" sldId="288"/>
            <ac:spMk id="15" creationId="{EA164D6B-6878-4B9F-A2D0-985D39B17B46}"/>
          </ac:spMkLst>
        </pc:spChg>
        <pc:spChg chg="add">
          <ac:chgData name="Pitta Manoj" userId="S::manojpittaecenitkeduin.211ec236@nitk.edu.in::3f253dac-98b0-41a4-8be2-c674e8c9f99c" providerId="AD" clId="Web-{431204F9-CCAB-98D5-851D-5E25F7DDE364}" dt="2023-11-23T13:30:07.472" v="28"/>
          <ac:spMkLst>
            <pc:docMk/>
            <pc:sldMk cId="2453075775" sldId="288"/>
            <ac:spMk id="17" creationId="{064738AB-B6BE-4867-889A-52CE4AC8DBD0}"/>
          </ac:spMkLst>
        </pc:spChg>
        <pc:spChg chg="add">
          <ac:chgData name="Pitta Manoj" userId="S::manojpittaecenitkeduin.211ec236@nitk.edu.in::3f253dac-98b0-41a4-8be2-c674e8c9f99c" providerId="AD" clId="Web-{431204F9-CCAB-98D5-851D-5E25F7DDE364}" dt="2023-11-23T13:30:07.472" v="28"/>
          <ac:spMkLst>
            <pc:docMk/>
            <pc:sldMk cId="2453075775" sldId="288"/>
            <ac:spMk id="19" creationId="{BBD49B71-B686-4DFD-93AD-40CB19B626B9}"/>
          </ac:spMkLst>
        </pc:spChg>
        <pc:spChg chg="add">
          <ac:chgData name="Pitta Manoj" userId="S::manojpittaecenitkeduin.211ec236@nitk.edu.in::3f253dac-98b0-41a4-8be2-c674e8c9f99c" providerId="AD" clId="Web-{431204F9-CCAB-98D5-851D-5E25F7DDE364}" dt="2023-11-23T13:30:07.472" v="28"/>
          <ac:spMkLst>
            <pc:docMk/>
            <pc:sldMk cId="2453075775" sldId="288"/>
            <ac:spMk id="21" creationId="{7C60369F-A41B-4D6E-8990-30E2715C5730}"/>
          </ac:spMkLst>
        </pc:spChg>
        <pc:picChg chg="add mod">
          <ac:chgData name="Pitta Manoj" userId="S::manojpittaecenitkeduin.211ec236@nitk.edu.in::3f253dac-98b0-41a4-8be2-c674e8c9f99c" providerId="AD" clId="Web-{431204F9-CCAB-98D5-851D-5E25F7DDE364}" dt="2023-11-23T13:30:21.347" v="31" actId="1076"/>
          <ac:picMkLst>
            <pc:docMk/>
            <pc:sldMk cId="2453075775" sldId="288"/>
            <ac:picMk id="4" creationId="{BB24FE8E-08CE-40B7-44F4-623758668325}"/>
          </ac:picMkLst>
        </pc:picChg>
      </pc:sldChg>
    </pc:docChg>
  </pc:docChgLst>
  <pc:docChgLst>
    <pc:chgData name="Pratheek K B" userId="S::pratheekkb.211mt039@nitk.edu.in::2a15429c-7a79-4c1e-8da0-0bd696abbdbf" providerId="AD" clId="Web-{8FC3C873-BBFD-2CE0-0CE4-BDE12EE0F021}"/>
    <pc:docChg chg="addSld delSld modSld">
      <pc:chgData name="Pratheek K B" userId="S::pratheekkb.211mt039@nitk.edu.in::2a15429c-7a79-4c1e-8da0-0bd696abbdbf" providerId="AD" clId="Web-{8FC3C873-BBFD-2CE0-0CE4-BDE12EE0F021}" dt="2023-11-23T12:51:15.603" v="120" actId="1076"/>
      <pc:docMkLst>
        <pc:docMk/>
      </pc:docMkLst>
      <pc:sldChg chg="addSp delSp modSp mod setBg">
        <pc:chgData name="Pratheek K B" userId="S::pratheekkb.211mt039@nitk.edu.in::2a15429c-7a79-4c1e-8da0-0bd696abbdbf" providerId="AD" clId="Web-{8FC3C873-BBFD-2CE0-0CE4-BDE12EE0F021}" dt="2023-11-23T12:40:03.141" v="44"/>
        <pc:sldMkLst>
          <pc:docMk/>
          <pc:sldMk cId="2187716043" sldId="274"/>
        </pc:sldMkLst>
        <pc:spChg chg="mod">
          <ac:chgData name="Pratheek K B" userId="S::pratheekkb.211mt039@nitk.edu.in::2a15429c-7a79-4c1e-8da0-0bd696abbdbf" providerId="AD" clId="Web-{8FC3C873-BBFD-2CE0-0CE4-BDE12EE0F021}" dt="2023-11-23T12:26:53.052" v="35"/>
          <ac:spMkLst>
            <pc:docMk/>
            <pc:sldMk cId="2187716043" sldId="274"/>
            <ac:spMk id="2" creationId="{560F5A9E-1A61-7DFD-EAA3-65E35C96A3B2}"/>
          </ac:spMkLst>
        </pc:spChg>
        <pc:spChg chg="del mod">
          <ac:chgData name="Pratheek K B" userId="S::pratheekkb.211mt039@nitk.edu.in::2a15429c-7a79-4c1e-8da0-0bd696abbdbf" providerId="AD" clId="Web-{8FC3C873-BBFD-2CE0-0CE4-BDE12EE0F021}" dt="2023-11-23T12:10:46.461" v="32"/>
          <ac:spMkLst>
            <pc:docMk/>
            <pc:sldMk cId="2187716043" sldId="274"/>
            <ac:spMk id="3" creationId="{D19C2166-85DD-4C81-23DD-16CDBC24E67C}"/>
          </ac:spMkLst>
        </pc:spChg>
        <pc:spChg chg="add mod">
          <ac:chgData name="Pratheek K B" userId="S::pratheekkb.211mt039@nitk.edu.in::2a15429c-7a79-4c1e-8da0-0bd696abbdbf" providerId="AD" clId="Web-{8FC3C873-BBFD-2CE0-0CE4-BDE12EE0F021}" dt="2023-11-23T12:40:03.141" v="44"/>
          <ac:spMkLst>
            <pc:docMk/>
            <pc:sldMk cId="2187716043" sldId="274"/>
            <ac:spMk id="4" creationId="{9E3A7F4F-DBDF-991A-7ED7-4A5C6E3C2766}"/>
          </ac:spMkLst>
        </pc:spChg>
        <pc:spChg chg="add del">
          <ac:chgData name="Pratheek K B" userId="S::pratheekkb.211mt039@nitk.edu.in::2a15429c-7a79-4c1e-8da0-0bd696abbdbf" providerId="AD" clId="Web-{8FC3C873-BBFD-2CE0-0CE4-BDE12EE0F021}" dt="2023-11-23T12:40:03.141" v="44"/>
          <ac:spMkLst>
            <pc:docMk/>
            <pc:sldMk cId="2187716043" sldId="274"/>
            <ac:spMk id="9" creationId="{72526924-84D3-45FB-A5FE-62D8FCBF53B6}"/>
          </ac:spMkLst>
        </pc:spChg>
        <pc:spChg chg="add del">
          <ac:chgData name="Pratheek K B" userId="S::pratheekkb.211mt039@nitk.edu.in::2a15429c-7a79-4c1e-8da0-0bd696abbdbf" providerId="AD" clId="Web-{8FC3C873-BBFD-2CE0-0CE4-BDE12EE0F021}" dt="2023-11-23T12:40:03.141" v="44"/>
          <ac:spMkLst>
            <pc:docMk/>
            <pc:sldMk cId="2187716043" sldId="274"/>
            <ac:spMk id="11" creationId="{5C2A6256-1DD0-4E4B-A8B3-9A711B4DBE0C}"/>
          </ac:spMkLst>
        </pc:spChg>
        <pc:spChg chg="add del">
          <ac:chgData name="Pratheek K B" userId="S::pratheekkb.211mt039@nitk.edu.in::2a15429c-7a79-4c1e-8da0-0bd696abbdbf" providerId="AD" clId="Web-{8FC3C873-BBFD-2CE0-0CE4-BDE12EE0F021}" dt="2023-11-23T12:40:03.141" v="44"/>
          <ac:spMkLst>
            <pc:docMk/>
            <pc:sldMk cId="2187716043" sldId="274"/>
            <ac:spMk id="13" creationId="{41760540-185E-4652-BFD2-9B362EF3BC99}"/>
          </ac:spMkLst>
        </pc:spChg>
        <pc:spChg chg="add del">
          <ac:chgData name="Pratheek K B" userId="S::pratheekkb.211mt039@nitk.edu.in::2a15429c-7a79-4c1e-8da0-0bd696abbdbf" providerId="AD" clId="Web-{8FC3C873-BBFD-2CE0-0CE4-BDE12EE0F021}" dt="2023-11-23T12:40:03.141" v="44"/>
          <ac:spMkLst>
            <pc:docMk/>
            <pc:sldMk cId="2187716043" sldId="274"/>
            <ac:spMk id="15" creationId="{729789F4-85C1-41A0-83EB-992E22210CB9}"/>
          </ac:spMkLst>
        </pc:spChg>
        <pc:spChg chg="add del">
          <ac:chgData name="Pratheek K B" userId="S::pratheekkb.211mt039@nitk.edu.in::2a15429c-7a79-4c1e-8da0-0bd696abbdbf" providerId="AD" clId="Web-{8FC3C873-BBFD-2CE0-0CE4-BDE12EE0F021}" dt="2023-11-23T12:40:03.141" v="44"/>
          <ac:spMkLst>
            <pc:docMk/>
            <pc:sldMk cId="2187716043" sldId="274"/>
            <ac:spMk id="17" creationId="{9D9D367D-6DD2-4A7C-8918-0DCAC297559A}"/>
          </ac:spMkLst>
        </pc:spChg>
        <pc:spChg chg="add">
          <ac:chgData name="Pratheek K B" userId="S::pratheekkb.211mt039@nitk.edu.in::2a15429c-7a79-4c1e-8da0-0bd696abbdbf" providerId="AD" clId="Web-{8FC3C873-BBFD-2CE0-0CE4-BDE12EE0F021}" dt="2023-11-23T12:40:03.141" v="44"/>
          <ac:spMkLst>
            <pc:docMk/>
            <pc:sldMk cId="2187716043" sldId="274"/>
            <ac:spMk id="22" creationId="{72526924-84D3-45FB-A5FE-62D8FCBF53B6}"/>
          </ac:spMkLst>
        </pc:spChg>
        <pc:spChg chg="add">
          <ac:chgData name="Pratheek K B" userId="S::pratheekkb.211mt039@nitk.edu.in::2a15429c-7a79-4c1e-8da0-0bd696abbdbf" providerId="AD" clId="Web-{8FC3C873-BBFD-2CE0-0CE4-BDE12EE0F021}" dt="2023-11-23T12:40:03.141" v="44"/>
          <ac:spMkLst>
            <pc:docMk/>
            <pc:sldMk cId="2187716043" sldId="274"/>
            <ac:spMk id="24" creationId="{5C2A6256-1DD0-4E4B-A8B3-9A711B4DBE0C}"/>
          </ac:spMkLst>
        </pc:spChg>
        <pc:spChg chg="add">
          <ac:chgData name="Pratheek K B" userId="S::pratheekkb.211mt039@nitk.edu.in::2a15429c-7a79-4c1e-8da0-0bd696abbdbf" providerId="AD" clId="Web-{8FC3C873-BBFD-2CE0-0CE4-BDE12EE0F021}" dt="2023-11-23T12:40:03.141" v="44"/>
          <ac:spMkLst>
            <pc:docMk/>
            <pc:sldMk cId="2187716043" sldId="274"/>
            <ac:spMk id="26" creationId="{41760540-185E-4652-BFD2-9B362EF3BC99}"/>
          </ac:spMkLst>
        </pc:spChg>
        <pc:spChg chg="add">
          <ac:chgData name="Pratheek K B" userId="S::pratheekkb.211mt039@nitk.edu.in::2a15429c-7a79-4c1e-8da0-0bd696abbdbf" providerId="AD" clId="Web-{8FC3C873-BBFD-2CE0-0CE4-BDE12EE0F021}" dt="2023-11-23T12:40:03.141" v="44"/>
          <ac:spMkLst>
            <pc:docMk/>
            <pc:sldMk cId="2187716043" sldId="274"/>
            <ac:spMk id="28" creationId="{729789F4-85C1-41A0-83EB-992E22210CB9}"/>
          </ac:spMkLst>
        </pc:spChg>
        <pc:spChg chg="add">
          <ac:chgData name="Pratheek K B" userId="S::pratheekkb.211mt039@nitk.edu.in::2a15429c-7a79-4c1e-8da0-0bd696abbdbf" providerId="AD" clId="Web-{8FC3C873-BBFD-2CE0-0CE4-BDE12EE0F021}" dt="2023-11-23T12:40:03.141" v="44"/>
          <ac:spMkLst>
            <pc:docMk/>
            <pc:sldMk cId="2187716043" sldId="274"/>
            <ac:spMk id="30" creationId="{9D9D367D-6DD2-4A7C-8918-0DCAC297559A}"/>
          </ac:spMkLst>
        </pc:spChg>
      </pc:sldChg>
      <pc:sldChg chg="addSp delSp modSp del mod setBg">
        <pc:chgData name="Pratheek K B" userId="S::pratheekkb.211mt039@nitk.edu.in::2a15429c-7a79-4c1e-8da0-0bd696abbdbf" providerId="AD" clId="Web-{8FC3C873-BBFD-2CE0-0CE4-BDE12EE0F021}" dt="2023-11-23T12:42:21.409" v="67"/>
        <pc:sldMkLst>
          <pc:docMk/>
          <pc:sldMk cId="1741745722" sldId="275"/>
        </pc:sldMkLst>
        <pc:spChg chg="mod">
          <ac:chgData name="Pratheek K B" userId="S::pratheekkb.211mt039@nitk.edu.in::2a15429c-7a79-4c1e-8da0-0bd696abbdbf" providerId="AD" clId="Web-{8FC3C873-BBFD-2CE0-0CE4-BDE12EE0F021}" dt="2023-11-23T12:41:28.236" v="63"/>
          <ac:spMkLst>
            <pc:docMk/>
            <pc:sldMk cId="1741745722" sldId="275"/>
            <ac:spMk id="2" creationId="{CDB610E0-AD2C-D929-7893-98BD5B0A365C}"/>
          </ac:spMkLst>
        </pc:spChg>
        <pc:spChg chg="del">
          <ac:chgData name="Pratheek K B" userId="S::pratheekkb.211mt039@nitk.edu.in::2a15429c-7a79-4c1e-8da0-0bd696abbdbf" providerId="AD" clId="Web-{8FC3C873-BBFD-2CE0-0CE4-BDE12EE0F021}" dt="2023-11-23T12:41:20.173" v="59"/>
          <ac:spMkLst>
            <pc:docMk/>
            <pc:sldMk cId="1741745722" sldId="275"/>
            <ac:spMk id="3" creationId="{E815A4AF-869B-638B-0AAF-1DAACE827E37}"/>
          </ac:spMkLst>
        </pc:spChg>
        <pc:spChg chg="add mod">
          <ac:chgData name="Pratheek K B" userId="S::pratheekkb.211mt039@nitk.edu.in::2a15429c-7a79-4c1e-8da0-0bd696abbdbf" providerId="AD" clId="Web-{8FC3C873-BBFD-2CE0-0CE4-BDE12EE0F021}" dt="2023-11-23T12:41:50.471" v="66" actId="20577"/>
          <ac:spMkLst>
            <pc:docMk/>
            <pc:sldMk cId="1741745722" sldId="275"/>
            <ac:spMk id="4" creationId="{3818BC34-D680-C4CE-609C-6C9C2FC305DA}"/>
          </ac:spMkLst>
        </pc:spChg>
        <pc:spChg chg="add">
          <ac:chgData name="Pratheek K B" userId="S::pratheekkb.211mt039@nitk.edu.in::2a15429c-7a79-4c1e-8da0-0bd696abbdbf" providerId="AD" clId="Web-{8FC3C873-BBFD-2CE0-0CE4-BDE12EE0F021}" dt="2023-11-23T12:41:28.236" v="63"/>
          <ac:spMkLst>
            <pc:docMk/>
            <pc:sldMk cId="1741745722" sldId="275"/>
            <ac:spMk id="10" creationId="{099405E2-1A96-4DBA-A9DC-4C2A1B421CA9}"/>
          </ac:spMkLst>
        </pc:spChg>
        <pc:spChg chg="add">
          <ac:chgData name="Pratheek K B" userId="S::pratheekkb.211mt039@nitk.edu.in::2a15429c-7a79-4c1e-8da0-0bd696abbdbf" providerId="AD" clId="Web-{8FC3C873-BBFD-2CE0-0CE4-BDE12EE0F021}" dt="2023-11-23T12:41:28.236" v="63"/>
          <ac:spMkLst>
            <pc:docMk/>
            <pc:sldMk cId="1741745722" sldId="275"/>
            <ac:spMk id="12" creationId="{BCF4857D-F003-4CA1-82AB-00900B1008BA}"/>
          </ac:spMkLst>
        </pc:spChg>
        <pc:spChg chg="add">
          <ac:chgData name="Pratheek K B" userId="S::pratheekkb.211mt039@nitk.edu.in::2a15429c-7a79-4c1e-8da0-0bd696abbdbf" providerId="AD" clId="Web-{8FC3C873-BBFD-2CE0-0CE4-BDE12EE0F021}" dt="2023-11-23T12:41:28.236" v="63"/>
          <ac:spMkLst>
            <pc:docMk/>
            <pc:sldMk cId="1741745722" sldId="275"/>
            <ac:spMk id="14" creationId="{79855050-A75B-4DD0-9B56-8B1C7722D884}"/>
          </ac:spMkLst>
        </pc:spChg>
        <pc:spChg chg="add">
          <ac:chgData name="Pratheek K B" userId="S::pratheekkb.211mt039@nitk.edu.in::2a15429c-7a79-4c1e-8da0-0bd696abbdbf" providerId="AD" clId="Web-{8FC3C873-BBFD-2CE0-0CE4-BDE12EE0F021}" dt="2023-11-23T12:41:28.236" v="63"/>
          <ac:spMkLst>
            <pc:docMk/>
            <pc:sldMk cId="1741745722" sldId="275"/>
            <ac:spMk id="16" creationId="{5E6738EB-6FF0-4AF9-8462-57F4494B88B2}"/>
          </ac:spMkLst>
        </pc:spChg>
        <pc:spChg chg="add">
          <ac:chgData name="Pratheek K B" userId="S::pratheekkb.211mt039@nitk.edu.in::2a15429c-7a79-4c1e-8da0-0bd696abbdbf" providerId="AD" clId="Web-{8FC3C873-BBFD-2CE0-0CE4-BDE12EE0F021}" dt="2023-11-23T12:41:28.236" v="63"/>
          <ac:spMkLst>
            <pc:docMk/>
            <pc:sldMk cId="1741745722" sldId="275"/>
            <ac:spMk id="18" creationId="{DB791336-FCAA-4174-9303-B3F374861110}"/>
          </ac:spMkLst>
        </pc:spChg>
        <pc:spChg chg="add">
          <ac:chgData name="Pratheek K B" userId="S::pratheekkb.211mt039@nitk.edu.in::2a15429c-7a79-4c1e-8da0-0bd696abbdbf" providerId="AD" clId="Web-{8FC3C873-BBFD-2CE0-0CE4-BDE12EE0F021}" dt="2023-11-23T12:41:28.236" v="63"/>
          <ac:spMkLst>
            <pc:docMk/>
            <pc:sldMk cId="1741745722" sldId="275"/>
            <ac:spMk id="20" creationId="{CA212158-300D-44D0-9CCE-472C3F669EE1}"/>
          </ac:spMkLst>
        </pc:spChg>
        <pc:spChg chg="add">
          <ac:chgData name="Pratheek K B" userId="S::pratheekkb.211mt039@nitk.edu.in::2a15429c-7a79-4c1e-8da0-0bd696abbdbf" providerId="AD" clId="Web-{8FC3C873-BBFD-2CE0-0CE4-BDE12EE0F021}" dt="2023-11-23T12:41:28.236" v="63"/>
          <ac:spMkLst>
            <pc:docMk/>
            <pc:sldMk cId="1741745722" sldId="275"/>
            <ac:spMk id="22" creationId="{988521F4-D44A-42C5-9BDB-5CA25554098B}"/>
          </ac:spMkLst>
        </pc:spChg>
        <pc:picChg chg="add">
          <ac:chgData name="Pratheek K B" userId="S::pratheekkb.211mt039@nitk.edu.in::2a15429c-7a79-4c1e-8da0-0bd696abbdbf" providerId="AD" clId="Web-{8FC3C873-BBFD-2CE0-0CE4-BDE12EE0F021}" dt="2023-11-23T12:41:28.236" v="63"/>
          <ac:picMkLst>
            <pc:docMk/>
            <pc:sldMk cId="1741745722" sldId="275"/>
            <ac:picMk id="6" creationId="{41E6BD0B-CBC8-B245-4447-1A70C466DC54}"/>
          </ac:picMkLst>
        </pc:picChg>
      </pc:sldChg>
      <pc:sldChg chg="addSp delSp modSp mod setBg">
        <pc:chgData name="Pratheek K B" userId="S::pratheekkb.211mt039@nitk.edu.in::2a15429c-7a79-4c1e-8da0-0bd696abbdbf" providerId="AD" clId="Web-{8FC3C873-BBFD-2CE0-0CE4-BDE12EE0F021}" dt="2023-11-23T12:43:54.019" v="93" actId="20577"/>
        <pc:sldMkLst>
          <pc:docMk/>
          <pc:sldMk cId="191237910" sldId="276"/>
        </pc:sldMkLst>
        <pc:spChg chg="mod">
          <ac:chgData name="Pratheek K B" userId="S::pratheekkb.211mt039@nitk.edu.in::2a15429c-7a79-4c1e-8da0-0bd696abbdbf" providerId="AD" clId="Web-{8FC3C873-BBFD-2CE0-0CE4-BDE12EE0F021}" dt="2023-11-23T12:43:24.237" v="88"/>
          <ac:spMkLst>
            <pc:docMk/>
            <pc:sldMk cId="191237910" sldId="276"/>
            <ac:spMk id="2" creationId="{1AC92F5E-78B1-0CD4-8E70-1D6ADE17A62C}"/>
          </ac:spMkLst>
        </pc:spChg>
        <pc:spChg chg="del">
          <ac:chgData name="Pratheek K B" userId="S::pratheekkb.211mt039@nitk.edu.in::2a15429c-7a79-4c1e-8da0-0bd696abbdbf" providerId="AD" clId="Web-{8FC3C873-BBFD-2CE0-0CE4-BDE12EE0F021}" dt="2023-11-23T12:42:42.346" v="83"/>
          <ac:spMkLst>
            <pc:docMk/>
            <pc:sldMk cId="191237910" sldId="276"/>
            <ac:spMk id="3" creationId="{EF194A47-E0D1-3818-D68F-8A39508856E5}"/>
          </ac:spMkLst>
        </pc:spChg>
        <pc:spChg chg="add mod">
          <ac:chgData name="Pratheek K B" userId="S::pratheekkb.211mt039@nitk.edu.in::2a15429c-7a79-4c1e-8da0-0bd696abbdbf" providerId="AD" clId="Web-{8FC3C873-BBFD-2CE0-0CE4-BDE12EE0F021}" dt="2023-11-23T12:43:54.019" v="93" actId="20577"/>
          <ac:spMkLst>
            <pc:docMk/>
            <pc:sldMk cId="191237910" sldId="276"/>
            <ac:spMk id="4" creationId="{D73DFC7F-06FB-92D8-DBC4-2A5C19BD4E32}"/>
          </ac:spMkLst>
        </pc:spChg>
        <pc:spChg chg="add del">
          <ac:chgData name="Pratheek K B" userId="S::pratheekkb.211mt039@nitk.edu.in::2a15429c-7a79-4c1e-8da0-0bd696abbdbf" providerId="AD" clId="Web-{8FC3C873-BBFD-2CE0-0CE4-BDE12EE0F021}" dt="2023-11-23T12:43:24.175" v="87"/>
          <ac:spMkLst>
            <pc:docMk/>
            <pc:sldMk cId="191237910" sldId="276"/>
            <ac:spMk id="9" creationId="{72526924-84D3-45FB-A5FE-62D8FCBF53B6}"/>
          </ac:spMkLst>
        </pc:spChg>
        <pc:spChg chg="add">
          <ac:chgData name="Pratheek K B" userId="S::pratheekkb.211mt039@nitk.edu.in::2a15429c-7a79-4c1e-8da0-0bd696abbdbf" providerId="AD" clId="Web-{8FC3C873-BBFD-2CE0-0CE4-BDE12EE0F021}" dt="2023-11-23T12:43:24.237" v="88"/>
          <ac:spMkLst>
            <pc:docMk/>
            <pc:sldMk cId="191237910" sldId="276"/>
            <ac:spMk id="10" creationId="{099405E2-1A96-4DBA-A9DC-4C2A1B421CA9}"/>
          </ac:spMkLst>
        </pc:spChg>
        <pc:spChg chg="add del">
          <ac:chgData name="Pratheek K B" userId="S::pratheekkb.211mt039@nitk.edu.in::2a15429c-7a79-4c1e-8da0-0bd696abbdbf" providerId="AD" clId="Web-{8FC3C873-BBFD-2CE0-0CE4-BDE12EE0F021}" dt="2023-11-23T12:43:24.175" v="87"/>
          <ac:spMkLst>
            <pc:docMk/>
            <pc:sldMk cId="191237910" sldId="276"/>
            <ac:spMk id="11" creationId="{5C2A6256-1DD0-4E4B-A8B3-9A711B4DBE0C}"/>
          </ac:spMkLst>
        </pc:spChg>
        <pc:spChg chg="add">
          <ac:chgData name="Pratheek K B" userId="S::pratheekkb.211mt039@nitk.edu.in::2a15429c-7a79-4c1e-8da0-0bd696abbdbf" providerId="AD" clId="Web-{8FC3C873-BBFD-2CE0-0CE4-BDE12EE0F021}" dt="2023-11-23T12:43:24.237" v="88"/>
          <ac:spMkLst>
            <pc:docMk/>
            <pc:sldMk cId="191237910" sldId="276"/>
            <ac:spMk id="12" creationId="{DEB1CCE3-FB1D-471C-9AFE-D20E81E64AC0}"/>
          </ac:spMkLst>
        </pc:spChg>
        <pc:spChg chg="add del">
          <ac:chgData name="Pratheek K B" userId="S::pratheekkb.211mt039@nitk.edu.in::2a15429c-7a79-4c1e-8da0-0bd696abbdbf" providerId="AD" clId="Web-{8FC3C873-BBFD-2CE0-0CE4-BDE12EE0F021}" dt="2023-11-23T12:43:24.175" v="87"/>
          <ac:spMkLst>
            <pc:docMk/>
            <pc:sldMk cId="191237910" sldId="276"/>
            <ac:spMk id="13" creationId="{41760540-185E-4652-BFD2-9B362EF3BC99}"/>
          </ac:spMkLst>
        </pc:spChg>
        <pc:spChg chg="add">
          <ac:chgData name="Pratheek K B" userId="S::pratheekkb.211mt039@nitk.edu.in::2a15429c-7a79-4c1e-8da0-0bd696abbdbf" providerId="AD" clId="Web-{8FC3C873-BBFD-2CE0-0CE4-BDE12EE0F021}" dt="2023-11-23T12:43:24.237" v="88"/>
          <ac:spMkLst>
            <pc:docMk/>
            <pc:sldMk cId="191237910" sldId="276"/>
            <ac:spMk id="14" creationId="{60F38E87-6AF8-4488-B608-9FA2F57B40B7}"/>
          </ac:spMkLst>
        </pc:spChg>
        <pc:spChg chg="add del">
          <ac:chgData name="Pratheek K B" userId="S::pratheekkb.211mt039@nitk.edu.in::2a15429c-7a79-4c1e-8da0-0bd696abbdbf" providerId="AD" clId="Web-{8FC3C873-BBFD-2CE0-0CE4-BDE12EE0F021}" dt="2023-11-23T12:43:24.175" v="87"/>
          <ac:spMkLst>
            <pc:docMk/>
            <pc:sldMk cId="191237910" sldId="276"/>
            <ac:spMk id="15" creationId="{729789F4-85C1-41A0-83EB-992E22210CB9}"/>
          </ac:spMkLst>
        </pc:spChg>
        <pc:spChg chg="add">
          <ac:chgData name="Pratheek K B" userId="S::pratheekkb.211mt039@nitk.edu.in::2a15429c-7a79-4c1e-8da0-0bd696abbdbf" providerId="AD" clId="Web-{8FC3C873-BBFD-2CE0-0CE4-BDE12EE0F021}" dt="2023-11-23T12:43:24.237" v="88"/>
          <ac:spMkLst>
            <pc:docMk/>
            <pc:sldMk cId="191237910" sldId="276"/>
            <ac:spMk id="16" creationId="{ECC3B76D-CC6E-42D0-8666-2A2164AB5AF4}"/>
          </ac:spMkLst>
        </pc:spChg>
        <pc:spChg chg="add del">
          <ac:chgData name="Pratheek K B" userId="S::pratheekkb.211mt039@nitk.edu.in::2a15429c-7a79-4c1e-8da0-0bd696abbdbf" providerId="AD" clId="Web-{8FC3C873-BBFD-2CE0-0CE4-BDE12EE0F021}" dt="2023-11-23T12:43:24.175" v="87"/>
          <ac:spMkLst>
            <pc:docMk/>
            <pc:sldMk cId="191237910" sldId="276"/>
            <ac:spMk id="17" creationId="{9D9D367D-6DD2-4A7C-8918-0DCAC297559A}"/>
          </ac:spMkLst>
        </pc:spChg>
        <pc:spChg chg="add">
          <ac:chgData name="Pratheek K B" userId="S::pratheekkb.211mt039@nitk.edu.in::2a15429c-7a79-4c1e-8da0-0bd696abbdbf" providerId="AD" clId="Web-{8FC3C873-BBFD-2CE0-0CE4-BDE12EE0F021}" dt="2023-11-23T12:43:24.237" v="88"/>
          <ac:spMkLst>
            <pc:docMk/>
            <pc:sldMk cId="191237910" sldId="276"/>
            <ac:spMk id="18" creationId="{32BA9D6C-8214-4E25-AF8B-48762AD8D530}"/>
          </ac:spMkLst>
        </pc:spChg>
        <pc:spChg chg="add">
          <ac:chgData name="Pratheek K B" userId="S::pratheekkb.211mt039@nitk.edu.in::2a15429c-7a79-4c1e-8da0-0bd696abbdbf" providerId="AD" clId="Web-{8FC3C873-BBFD-2CE0-0CE4-BDE12EE0F021}" dt="2023-11-23T12:43:24.237" v="88"/>
          <ac:spMkLst>
            <pc:docMk/>
            <pc:sldMk cId="191237910" sldId="276"/>
            <ac:spMk id="20" creationId="{DBE9B8BD-472F-4F54-AC9D-101EE3496992}"/>
          </ac:spMkLst>
        </pc:spChg>
        <pc:spChg chg="add">
          <ac:chgData name="Pratheek K B" userId="S::pratheekkb.211mt039@nitk.edu.in::2a15429c-7a79-4c1e-8da0-0bd696abbdbf" providerId="AD" clId="Web-{8FC3C873-BBFD-2CE0-0CE4-BDE12EE0F021}" dt="2023-11-23T12:43:24.237" v="88"/>
          <ac:spMkLst>
            <pc:docMk/>
            <pc:sldMk cId="191237910" sldId="276"/>
            <ac:spMk id="22" creationId="{0871A14F-64B0-4CCE-900E-695C55EFF375}"/>
          </ac:spMkLst>
        </pc:spChg>
        <pc:spChg chg="add">
          <ac:chgData name="Pratheek K B" userId="S::pratheekkb.211mt039@nitk.edu.in::2a15429c-7a79-4c1e-8da0-0bd696abbdbf" providerId="AD" clId="Web-{8FC3C873-BBFD-2CE0-0CE4-BDE12EE0F021}" dt="2023-11-23T12:43:24.237" v="88"/>
          <ac:spMkLst>
            <pc:docMk/>
            <pc:sldMk cId="191237910" sldId="276"/>
            <ac:spMk id="24" creationId="{0FDBC76A-295F-4635-A28D-ADA24F383ABC}"/>
          </ac:spMkLst>
        </pc:spChg>
        <pc:picChg chg="add">
          <ac:chgData name="Pratheek K B" userId="S::pratheekkb.211mt039@nitk.edu.in::2a15429c-7a79-4c1e-8da0-0bd696abbdbf" providerId="AD" clId="Web-{8FC3C873-BBFD-2CE0-0CE4-BDE12EE0F021}" dt="2023-11-23T12:43:24.237" v="88"/>
          <ac:picMkLst>
            <pc:docMk/>
            <pc:sldMk cId="191237910" sldId="276"/>
            <ac:picMk id="6" creationId="{694260F5-22EF-8EF3-E67F-6607F047994D}"/>
          </ac:picMkLst>
        </pc:picChg>
      </pc:sldChg>
      <pc:sldChg chg="addSp delSp modSp new mod setBg">
        <pc:chgData name="Pratheek K B" userId="S::pratheekkb.211mt039@nitk.edu.in::2a15429c-7a79-4c1e-8da0-0bd696abbdbf" providerId="AD" clId="Web-{8FC3C873-BBFD-2CE0-0CE4-BDE12EE0F021}" dt="2023-11-23T12:51:15.603" v="120" actId="1076"/>
        <pc:sldMkLst>
          <pc:docMk/>
          <pc:sldMk cId="2033507285" sldId="277"/>
        </pc:sldMkLst>
        <pc:spChg chg="mod">
          <ac:chgData name="Pratheek K B" userId="S::pratheekkb.211mt039@nitk.edu.in::2a15429c-7a79-4c1e-8da0-0bd696abbdbf" providerId="AD" clId="Web-{8FC3C873-BBFD-2CE0-0CE4-BDE12EE0F021}" dt="2023-11-23T12:51:15.603" v="120" actId="1076"/>
          <ac:spMkLst>
            <pc:docMk/>
            <pc:sldMk cId="2033507285" sldId="277"/>
            <ac:spMk id="2" creationId="{B95D9F30-4EC6-13A7-17C7-491876002428}"/>
          </ac:spMkLst>
        </pc:spChg>
        <pc:spChg chg="del">
          <ac:chgData name="Pratheek K B" userId="S::pratheekkb.211mt039@nitk.edu.in::2a15429c-7a79-4c1e-8da0-0bd696abbdbf" providerId="AD" clId="Web-{8FC3C873-BBFD-2CE0-0CE4-BDE12EE0F021}" dt="2023-11-23T12:45:29.520" v="104"/>
          <ac:spMkLst>
            <pc:docMk/>
            <pc:sldMk cId="2033507285" sldId="277"/>
            <ac:spMk id="3" creationId="{163B8124-F8D0-65EF-61D5-33D944C31127}"/>
          </ac:spMkLst>
        </pc:spChg>
        <pc:spChg chg="add mod">
          <ac:chgData name="Pratheek K B" userId="S::pratheekkb.211mt039@nitk.edu.in::2a15429c-7a79-4c1e-8da0-0bd696abbdbf" providerId="AD" clId="Web-{8FC3C873-BBFD-2CE0-0CE4-BDE12EE0F021}" dt="2023-11-23T12:51:11.634" v="119" actId="1076"/>
          <ac:spMkLst>
            <pc:docMk/>
            <pc:sldMk cId="2033507285" sldId="277"/>
            <ac:spMk id="4" creationId="{0DFCA9EB-246D-9B78-E916-E198C6D6BEBD}"/>
          </ac:spMkLst>
        </pc:spChg>
        <pc:spChg chg="add">
          <ac:chgData name="Pratheek K B" userId="S::pratheekkb.211mt039@nitk.edu.in::2a15429c-7a79-4c1e-8da0-0bd696abbdbf" providerId="AD" clId="Web-{8FC3C873-BBFD-2CE0-0CE4-BDE12EE0F021}" dt="2023-11-23T12:46:03.599" v="108"/>
          <ac:spMkLst>
            <pc:docMk/>
            <pc:sldMk cId="2033507285" sldId="277"/>
            <ac:spMk id="10" creationId="{099405E2-1A96-4DBA-A9DC-4C2A1B421CA9}"/>
          </ac:spMkLst>
        </pc:spChg>
        <pc:spChg chg="add">
          <ac:chgData name="Pratheek K B" userId="S::pratheekkb.211mt039@nitk.edu.in::2a15429c-7a79-4c1e-8da0-0bd696abbdbf" providerId="AD" clId="Web-{8FC3C873-BBFD-2CE0-0CE4-BDE12EE0F021}" dt="2023-11-23T12:46:03.599" v="108"/>
          <ac:spMkLst>
            <pc:docMk/>
            <pc:sldMk cId="2033507285" sldId="277"/>
            <ac:spMk id="12" creationId="{79855050-A75B-4DD0-9B56-8B1C7722D884}"/>
          </ac:spMkLst>
        </pc:spChg>
        <pc:spChg chg="add">
          <ac:chgData name="Pratheek K B" userId="S::pratheekkb.211mt039@nitk.edu.in::2a15429c-7a79-4c1e-8da0-0bd696abbdbf" providerId="AD" clId="Web-{8FC3C873-BBFD-2CE0-0CE4-BDE12EE0F021}" dt="2023-11-23T12:46:03.599" v="108"/>
          <ac:spMkLst>
            <pc:docMk/>
            <pc:sldMk cId="2033507285" sldId="277"/>
            <ac:spMk id="14" creationId="{2060C0F7-61A6-4E64-A77E-AFBD81127352}"/>
          </ac:spMkLst>
        </pc:spChg>
        <pc:spChg chg="add">
          <ac:chgData name="Pratheek K B" userId="S::pratheekkb.211mt039@nitk.edu.in::2a15429c-7a79-4c1e-8da0-0bd696abbdbf" providerId="AD" clId="Web-{8FC3C873-BBFD-2CE0-0CE4-BDE12EE0F021}" dt="2023-11-23T12:46:03.599" v="108"/>
          <ac:spMkLst>
            <pc:docMk/>
            <pc:sldMk cId="2033507285" sldId="277"/>
            <ac:spMk id="16" creationId="{BCF4857D-F003-4CA1-82AB-00900B1008BA}"/>
          </ac:spMkLst>
        </pc:spChg>
        <pc:spChg chg="add">
          <ac:chgData name="Pratheek K B" userId="S::pratheekkb.211mt039@nitk.edu.in::2a15429c-7a79-4c1e-8da0-0bd696abbdbf" providerId="AD" clId="Web-{8FC3C873-BBFD-2CE0-0CE4-BDE12EE0F021}" dt="2023-11-23T12:46:03.599" v="108"/>
          <ac:spMkLst>
            <pc:docMk/>
            <pc:sldMk cId="2033507285" sldId="277"/>
            <ac:spMk id="18" creationId="{DB791336-FCAA-4174-9303-B3F374861110}"/>
          </ac:spMkLst>
        </pc:spChg>
        <pc:spChg chg="add">
          <ac:chgData name="Pratheek K B" userId="S::pratheekkb.211mt039@nitk.edu.in::2a15429c-7a79-4c1e-8da0-0bd696abbdbf" providerId="AD" clId="Web-{8FC3C873-BBFD-2CE0-0CE4-BDE12EE0F021}" dt="2023-11-23T12:46:03.599" v="108"/>
          <ac:spMkLst>
            <pc:docMk/>
            <pc:sldMk cId="2033507285" sldId="277"/>
            <ac:spMk id="20" creationId="{CA212158-300D-44D0-9CCE-472C3F669EE1}"/>
          </ac:spMkLst>
        </pc:spChg>
        <pc:spChg chg="add">
          <ac:chgData name="Pratheek K B" userId="S::pratheekkb.211mt039@nitk.edu.in::2a15429c-7a79-4c1e-8da0-0bd696abbdbf" providerId="AD" clId="Web-{8FC3C873-BBFD-2CE0-0CE4-BDE12EE0F021}" dt="2023-11-23T12:46:03.599" v="108"/>
          <ac:spMkLst>
            <pc:docMk/>
            <pc:sldMk cId="2033507285" sldId="277"/>
            <ac:spMk id="22" creationId="{988521F4-D44A-42C5-9BDB-5CA25554098B}"/>
          </ac:spMkLst>
        </pc:spChg>
        <pc:spChg chg="add">
          <ac:chgData name="Pratheek K B" userId="S::pratheekkb.211mt039@nitk.edu.in::2a15429c-7a79-4c1e-8da0-0bd696abbdbf" providerId="AD" clId="Web-{8FC3C873-BBFD-2CE0-0CE4-BDE12EE0F021}" dt="2023-11-23T12:46:03.599" v="108"/>
          <ac:spMkLst>
            <pc:docMk/>
            <pc:sldMk cId="2033507285" sldId="277"/>
            <ac:spMk id="24" creationId="{5E6738EB-6FF0-4AF9-8462-57F4494B88B2}"/>
          </ac:spMkLst>
        </pc:spChg>
        <pc:picChg chg="add mod">
          <ac:chgData name="Pratheek K B" userId="S::pratheekkb.211mt039@nitk.edu.in::2a15429c-7a79-4c1e-8da0-0bd696abbdbf" providerId="AD" clId="Web-{8FC3C873-BBFD-2CE0-0CE4-BDE12EE0F021}" dt="2023-11-23T12:46:14.083" v="109" actId="14100"/>
          <ac:picMkLst>
            <pc:docMk/>
            <pc:sldMk cId="2033507285" sldId="277"/>
            <ac:picMk id="6" creationId="{D26D045D-91E9-3EBE-4DD4-2D66918EE43E}"/>
          </ac:picMkLst>
        </pc:picChg>
      </pc:sldChg>
    </pc:docChg>
  </pc:docChgLst>
  <pc:docChgLst>
    <pc:chgData name="Pitta Manoj" userId="S::manojpittaecenitkeduin.211ec236@nitk.edu.in::3f253dac-98b0-41a4-8be2-c674e8c9f99c" providerId="AD" clId="Web-{91BFD8AC-B142-4056-89A0-DF8580D65CC3}"/>
    <pc:docChg chg="modSld">
      <pc:chgData name="Pitta Manoj" userId="S::manojpittaecenitkeduin.211ec236@nitk.edu.in::3f253dac-98b0-41a4-8be2-c674e8c9f99c" providerId="AD" clId="Web-{91BFD8AC-B142-4056-89A0-DF8580D65CC3}" dt="2023-11-23T12:54:12.631" v="20" actId="20577"/>
      <pc:docMkLst>
        <pc:docMk/>
      </pc:docMkLst>
      <pc:sldChg chg="addSp modSp">
        <pc:chgData name="Pitta Manoj" userId="S::manojpittaecenitkeduin.211ec236@nitk.edu.in::3f253dac-98b0-41a4-8be2-c674e8c9f99c" providerId="AD" clId="Web-{91BFD8AC-B142-4056-89A0-DF8580D65CC3}" dt="2023-11-23T12:54:00.255" v="10" actId="1076"/>
        <pc:sldMkLst>
          <pc:docMk/>
          <pc:sldMk cId="1235422996" sldId="266"/>
        </pc:sldMkLst>
        <pc:spChg chg="mod">
          <ac:chgData name="Pitta Manoj" userId="S::manojpittaecenitkeduin.211ec236@nitk.edu.in::3f253dac-98b0-41a4-8be2-c674e8c9f99c" providerId="AD" clId="Web-{91BFD8AC-B142-4056-89A0-DF8580D65CC3}" dt="2023-11-23T12:53:07.973" v="1" actId="20577"/>
          <ac:spMkLst>
            <pc:docMk/>
            <pc:sldMk cId="1235422996" sldId="266"/>
            <ac:spMk id="3" creationId="{00000000-0000-0000-0000-000000000000}"/>
          </ac:spMkLst>
        </pc:spChg>
        <pc:spChg chg="add">
          <ac:chgData name="Pitta Manoj" userId="S::manojpittaecenitkeduin.211ec236@nitk.edu.in::3f253dac-98b0-41a4-8be2-c674e8c9f99c" providerId="AD" clId="Web-{91BFD8AC-B142-4056-89A0-DF8580D65CC3}" dt="2023-11-23T12:53:34.849" v="2"/>
          <ac:spMkLst>
            <pc:docMk/>
            <pc:sldMk cId="1235422996" sldId="266"/>
            <ac:spMk id="4" creationId="{9C37FD27-A4EC-DD26-5491-0F27569FFB10}"/>
          </ac:spMkLst>
        </pc:spChg>
        <pc:picChg chg="add mod">
          <ac:chgData name="Pitta Manoj" userId="S::manojpittaecenitkeduin.211ec236@nitk.edu.in::3f253dac-98b0-41a4-8be2-c674e8c9f99c" providerId="AD" clId="Web-{91BFD8AC-B142-4056-89A0-DF8580D65CC3}" dt="2023-11-23T12:54:00.255" v="10" actId="1076"/>
          <ac:picMkLst>
            <pc:docMk/>
            <pc:sldMk cId="1235422996" sldId="266"/>
            <ac:picMk id="5" creationId="{2958A599-240A-194C-7CE2-59F04D0DF92E}"/>
          </ac:picMkLst>
        </pc:picChg>
      </pc:sldChg>
      <pc:sldChg chg="modSp">
        <pc:chgData name="Pitta Manoj" userId="S::manojpittaecenitkeduin.211ec236@nitk.edu.in::3f253dac-98b0-41a4-8be2-c674e8c9f99c" providerId="AD" clId="Web-{91BFD8AC-B142-4056-89A0-DF8580D65CC3}" dt="2023-11-23T12:54:12.631" v="20" actId="20577"/>
        <pc:sldMkLst>
          <pc:docMk/>
          <pc:sldMk cId="1133440151" sldId="267"/>
        </pc:sldMkLst>
        <pc:spChg chg="mod">
          <ac:chgData name="Pitta Manoj" userId="S::manojpittaecenitkeduin.211ec236@nitk.edu.in::3f253dac-98b0-41a4-8be2-c674e8c9f99c" providerId="AD" clId="Web-{91BFD8AC-B142-4056-89A0-DF8580D65CC3}" dt="2023-11-23T12:54:12.631" v="20" actId="20577"/>
          <ac:spMkLst>
            <pc:docMk/>
            <pc:sldMk cId="1133440151" sldId="26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11/23/2023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76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4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74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6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3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8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5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97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11/23/2023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9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11/23/2023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8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E92CE-05BB-DD10-049D-9AB769FB41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0" b="-12"/>
          <a:stretch/>
        </p:blipFill>
        <p:spPr>
          <a:xfrm>
            <a:off x="20" y="1074544"/>
            <a:ext cx="7573364" cy="50698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4155723" cy="2528515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2"/>
                </a:solidFill>
                <a:latin typeface="Georgia Pro"/>
                <a:ea typeface="Meiryo"/>
                <a:cs typeface="Calibri"/>
              </a:rPr>
              <a:t>Movie</a:t>
            </a:r>
            <a:br>
              <a:rPr lang="en-US" sz="2800">
                <a:latin typeface="Georgia Pro"/>
                <a:ea typeface="Meiryo"/>
                <a:cs typeface="Calibri"/>
              </a:rPr>
            </a:br>
            <a:r>
              <a:rPr lang="en-US" sz="2800">
                <a:solidFill>
                  <a:schemeClr val="bg1"/>
                </a:solidFill>
                <a:latin typeface="Georgia Pro"/>
                <a:ea typeface="Meiryo"/>
                <a:cs typeface="Calibri"/>
              </a:rPr>
              <a:t>RECOMMENDATION</a:t>
            </a:r>
            <a:br>
              <a:rPr lang="en-US" sz="2800">
                <a:latin typeface="Georgia Pro"/>
                <a:ea typeface="Meiryo"/>
                <a:cs typeface="Calibri"/>
              </a:rPr>
            </a:br>
            <a:r>
              <a:rPr lang="en-US" sz="2800">
                <a:solidFill>
                  <a:schemeClr val="bg1"/>
                </a:solidFill>
                <a:latin typeface="Georgia Pro"/>
                <a:ea typeface="Meiryo"/>
                <a:cs typeface="Calibri"/>
              </a:rPr>
              <a:t>SYSTEM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4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ECE61A82-C144-D274-F937-3EE8E95A9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67" r="8831" b="10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94634" y="332450"/>
            <a:ext cx="6754447" cy="1471622"/>
          </a:xfrm>
        </p:spPr>
        <p:txBody>
          <a:bodyPr anchor="b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800"/>
              <a:t>Collaborative Filtering Results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794637" y="1940001"/>
            <a:ext cx="6754446" cy="383459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The collaborative filtering model yields a Root Mean Squared Error value of</a:t>
            </a:r>
          </a:p>
          <a:p>
            <a:r>
              <a:rPr lang="en-US">
                <a:ea typeface="+mn-lt"/>
                <a:cs typeface="+mn-lt"/>
              </a:rPr>
              <a:t>For example, let's consider a user named user1. After evaluating our ratings dataset, the SVD model gives the following output:</a:t>
            </a:r>
            <a:endParaRPr lang="en-US"/>
          </a:p>
          <a:p>
            <a:pPr lvl="0"/>
            <a:endParaRPr lang="en-US">
              <a:ea typeface="Meiryo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37FD27-A4EC-DD26-5491-0F27569FFB10}"/>
              </a:ext>
            </a:extLst>
          </p:cNvPr>
          <p:cNvSpPr/>
          <p:nvPr/>
        </p:nvSpPr>
        <p:spPr>
          <a:xfrm>
            <a:off x="926756" y="4695567"/>
            <a:ext cx="10472351" cy="12665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2958A599-240A-194C-7CE2-59F04D0DF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48" y="4937055"/>
            <a:ext cx="10441458" cy="77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2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434622" y="1113327"/>
            <a:ext cx="4862811" cy="201948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Content-Based Filtering Results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434622" y="3707541"/>
            <a:ext cx="5117253" cy="2505801"/>
          </a:xfrm>
        </p:spPr>
        <p:txBody>
          <a:bodyPr anchor="t">
            <a:normAutofit/>
          </a:bodyPr>
          <a:lstStyle/>
          <a:p>
            <a:pPr lvl="0">
              <a:lnSpc>
                <a:spcPct val="130000"/>
              </a:lnSpc>
            </a:pPr>
            <a:r>
              <a:rPr lang="en-US" sz="1500" b="0"/>
              <a:t>Content-based recommendations are generated by considering various features such as 'cast,' 'crew,' and 'keywords.' These recommendations showcase the system's ability to understand and suggest movies based on specific content attributes</a:t>
            </a:r>
            <a:endParaRPr lang="en-US" sz="1500" b="0">
              <a:ea typeface="Meiryo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person&amp;#39;s face&#10;&#10;Description automatically generated">
            <a:extLst>
              <a:ext uri="{FF2B5EF4-FFF2-40B4-BE49-F238E27FC236}">
                <a16:creationId xmlns:a16="http://schemas.microsoft.com/office/drawing/2014/main" id="{2DAE94CE-E119-2EB7-72EC-ABC0BD9F5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569" y="807797"/>
            <a:ext cx="4362798" cy="517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00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1868-DB84-95D2-BBE0-68878543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>
                <a:ea typeface="Meiryo"/>
              </a:rPr>
              <a:t>CONTENT BASED OUTPUT</a:t>
            </a:r>
            <a:endParaRPr lang="en-GB" u="sng"/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ABB09454-0BE6-47BD-0228-69879A206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390" y="1929921"/>
            <a:ext cx="4840626" cy="4344837"/>
          </a:xfrm>
          <a:prstGeom prst="rect">
            <a:avLst/>
          </a:prstGeom>
        </p:spPr>
      </p:pic>
      <p:pic>
        <p:nvPicPr>
          <p:cNvPr id="10" name="Picture 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4FC0721-6442-E3CD-C094-3E7F6E9B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322" y="255616"/>
            <a:ext cx="7031067" cy="112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44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EF9B74F9-6E75-524D-68AC-7C0A7FD36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824"/>
            <a:ext cx="6412302" cy="5497335"/>
          </a:xfrm>
          <a:prstGeom prst="rect">
            <a:avLst/>
          </a:prstGeom>
        </p:spPr>
      </p:pic>
      <p:pic>
        <p:nvPicPr>
          <p:cNvPr id="3" name="Picture 2" descr="A white screen shot of a computer&#10;&#10;Description automatically generated">
            <a:extLst>
              <a:ext uri="{FF2B5EF4-FFF2-40B4-BE49-F238E27FC236}">
                <a16:creationId xmlns:a16="http://schemas.microsoft.com/office/drawing/2014/main" id="{E2A4F737-92A3-DE41-4387-3DB0E0F83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601" y="681487"/>
            <a:ext cx="5471022" cy="543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69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3100" u="sng"/>
              <a:t>Hybrid Recommender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pPr lvl="0">
              <a:lnSpc>
                <a:spcPct val="130000"/>
              </a:lnSpc>
            </a:pPr>
            <a:r>
              <a:rPr lang="en-US" sz="1100"/>
              <a:t>Our hybrid approach combines the results of both collaborative and content-based filtering to provide more robust and accurate movie recommendations</a:t>
            </a:r>
          </a:p>
          <a:p>
            <a:pPr lvl="0">
              <a:lnSpc>
                <a:spcPct val="130000"/>
              </a:lnSpc>
            </a:pPr>
            <a:r>
              <a:rPr lang="en-US" sz="1100"/>
              <a:t>By leveraging the collective intelligence of user preferences and the nuanced features of movies, the hybrid recommender seeks to overcome limitations inherent in standalone methods</a:t>
            </a:r>
          </a:p>
        </p:txBody>
      </p:sp>
      <p:pic>
        <p:nvPicPr>
          <p:cNvPr id="4" name="Picture 3" descr="Diagram of a diagram of a paper&#10;&#10;Description automatically generated">
            <a:extLst>
              <a:ext uri="{FF2B5EF4-FFF2-40B4-BE49-F238E27FC236}">
                <a16:creationId xmlns:a16="http://schemas.microsoft.com/office/drawing/2014/main" id="{DCE3B181-7142-1D8F-BE1C-8D13FE697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4" y="2069104"/>
            <a:ext cx="6514470" cy="271979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30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ubes connected with a red line">
            <a:extLst>
              <a:ext uri="{FF2B5EF4-FFF2-40B4-BE49-F238E27FC236}">
                <a16:creationId xmlns:a16="http://schemas.microsoft.com/office/drawing/2014/main" id="{C71C0401-F7CE-41FB-B110-1498930F1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82" r="12806"/>
          <a:stretch/>
        </p:blipFill>
        <p:spPr>
          <a:xfrm>
            <a:off x="20" y="719747"/>
            <a:ext cx="4458058" cy="53896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919472" y="1056362"/>
            <a:ext cx="6627226" cy="115410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500"/>
              <a:t>Hybrid Recommender Workflow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921857" y="2268656"/>
            <a:ext cx="6627226" cy="3505938"/>
          </a:xfrm>
        </p:spPr>
        <p:txBody>
          <a:bodyPr anchor="t">
            <a:normAutofit/>
          </a:bodyPr>
          <a:lstStyle/>
          <a:p>
            <a:pPr lvl="0"/>
            <a:r>
              <a:rPr lang="en-US" b="0"/>
              <a:t>The integration process seamlessly weaves together collaborative and content-based recommendations, creating a unified and comprehensive approach</a:t>
            </a:r>
            <a:endParaRPr lang="en-US" b="0">
              <a:ea typeface="Meiryo"/>
            </a:endParaRPr>
          </a:p>
          <a:p>
            <a:pPr lvl="0"/>
            <a:r>
              <a:rPr lang="en-US" b="0"/>
              <a:t>A visual representation, whether in the form of a flowchart or diagram, elucidates the step-by-step process, offering clarity on how both models are harmoniously combined</a:t>
            </a:r>
            <a:endParaRPr lang="en-US" b="0">
              <a:ea typeface="Meiryo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95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43C8-7DAA-1FD3-830C-9F82B3D3E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" y="705113"/>
            <a:ext cx="4582580" cy="5197498"/>
          </a:xfrm>
        </p:spPr>
        <p:txBody>
          <a:bodyPr>
            <a:normAutofit/>
          </a:bodyPr>
          <a:lstStyle/>
          <a:p>
            <a:r>
              <a:rPr lang="en-GB" sz="2800" u="sng">
                <a:ea typeface="Meiryo"/>
              </a:rPr>
              <a:t>HYBRID RECOMMENDATION SYSTEM OUTPUT</a:t>
            </a:r>
            <a:endParaRPr lang="en-GB" sz="2800" u="sng"/>
          </a:p>
        </p:txBody>
      </p:sp>
      <p:pic>
        <p:nvPicPr>
          <p:cNvPr id="3" name="Picture 2" descr="A white screen shot of a computer&#10;&#10;Description automatically generated">
            <a:extLst>
              <a:ext uri="{FF2B5EF4-FFF2-40B4-BE49-F238E27FC236}">
                <a16:creationId xmlns:a16="http://schemas.microsoft.com/office/drawing/2014/main" id="{13685A50-51DA-1631-7D83-CFBA2EA16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25" y="524587"/>
            <a:ext cx="6168904" cy="567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4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F5A9E-1A61-7DFD-EAA3-65E35C96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OUR CONTRIBUTION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A7F4F-DBDF-991A-7ED7-4A5C6E3C2766}"/>
              </a:ext>
            </a:extLst>
          </p:cNvPr>
          <p:cNvSpPr txBox="1"/>
          <p:nvPr/>
        </p:nvSpPr>
        <p:spPr>
          <a:xfrm>
            <a:off x="1535371" y="2702257"/>
            <a:ext cx="9935571" cy="3426158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br>
              <a:rPr lang="en-US" sz="1400" spc="15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b="1" spc="150">
                <a:solidFill>
                  <a:schemeClr val="tx1">
                    <a:lumMod val="75000"/>
                    <a:lumOff val="25000"/>
                  </a:schemeClr>
                </a:solidFill>
              </a:rPr>
              <a:t>Collaborative Filtering:</a:t>
            </a:r>
            <a:endParaRPr lang="en-US" sz="1400" spc="15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400" b="1" spc="150">
                <a:solidFill>
                  <a:schemeClr val="tx1">
                    <a:lumMod val="75000"/>
                    <a:lumOff val="25000"/>
                  </a:schemeClr>
                </a:solidFill>
              </a:rPr>
              <a:t>SVD Matrix Integration:</a:t>
            </a:r>
            <a:endParaRPr lang="en-US" sz="1400" spc="15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4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The collaborative filtering aspect relies on Singular Value Decomposition (SVD) matrices.</a:t>
            </a:r>
          </a:p>
          <a:p>
            <a:pPr marL="0" lvl="1"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4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It tailors recommendations based on individual user preferences within the dataset.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400" b="1" spc="150">
                <a:solidFill>
                  <a:schemeClr val="tx1">
                    <a:lumMod val="75000"/>
                    <a:lumOff val="25000"/>
                  </a:schemeClr>
                </a:solidFill>
              </a:rPr>
              <a:t>Individual User Preferences:</a:t>
            </a:r>
            <a:endParaRPr lang="en-US" sz="1400" spc="15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4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For example, if User 1 has distinct tastes in movies, the collaborative model recommends films aligned with those specific preferences.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z="1400" spc="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716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92F5E-78B1-0CD4-8E70-1D6ADE17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OUR CONTRIBUTION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DFC7F-06FB-92D8-DBC4-2A5C19BD4E32}"/>
              </a:ext>
            </a:extLst>
          </p:cNvPr>
          <p:cNvSpPr txBox="1"/>
          <p:nvPr/>
        </p:nvSpPr>
        <p:spPr>
          <a:xfrm>
            <a:off x="1434622" y="3707541"/>
            <a:ext cx="5117253" cy="2505801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050" b="1" spc="150">
                <a:solidFill>
                  <a:schemeClr val="tx1">
                    <a:lumMod val="75000"/>
                    <a:lumOff val="25000"/>
                  </a:schemeClr>
                </a:solidFill>
              </a:rPr>
              <a:t>Content-Based Recommender:</a:t>
            </a:r>
            <a:endParaRPr lang="en-US" sz="1050" b="1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22860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AutoNum type="arabicPeriod"/>
            </a:pPr>
            <a:r>
              <a:rPr lang="en-US" sz="1050" b="1" spc="150">
                <a:solidFill>
                  <a:schemeClr val="tx1">
                    <a:lumMod val="75000"/>
                    <a:lumOff val="25000"/>
                  </a:schemeClr>
                </a:solidFill>
              </a:rPr>
              <a:t>NLP (TF-IDF) Movie Filtering:</a:t>
            </a:r>
            <a:endParaRPr lang="en-US" sz="1050" b="1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marL="0" lvl="1" indent="-22860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AutoNum type="arabicPeriod"/>
            </a:pPr>
            <a:r>
              <a:rPr lang="en-US" sz="105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In the content-based recommender system, we employ Natural Language Processing (NLP) techniques, specifically Term Frequency-Inverse Document Frequency (TF-IDF) analysis.</a:t>
            </a:r>
            <a:endParaRPr lang="en-US" sz="1050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marL="0" lvl="1" indent="-22860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AutoNum type="arabicPeriod"/>
            </a:pPr>
            <a:r>
              <a:rPr lang="en-US" sz="105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TF-IDF enhances movie filtering within a chosen genre by analyzing and extracting key features from movie descriptions or synopses.</a:t>
            </a:r>
            <a:endParaRPr lang="en-US" sz="1050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>
              <a:lnSpc>
                <a:spcPct val="130000"/>
              </a:lnSpc>
              <a:spcBef>
                <a:spcPts val="930"/>
              </a:spcBef>
            </a:pPr>
            <a:endParaRPr lang="en-US" sz="700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PU with binary numbers and blueprint">
            <a:extLst>
              <a:ext uri="{FF2B5EF4-FFF2-40B4-BE49-F238E27FC236}">
                <a16:creationId xmlns:a16="http://schemas.microsoft.com/office/drawing/2014/main" id="{694260F5-22EF-8EF3-E67F-6607F0479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86" r="25160" b="-2"/>
          <a:stretch/>
        </p:blipFill>
        <p:spPr>
          <a:xfrm>
            <a:off x="6857698" y="10"/>
            <a:ext cx="53343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7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D9F30-4EC6-13A7-17C7-49187600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56" y="767310"/>
            <a:ext cx="3611029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400"/>
              <a:t>OUR CONTIBUTION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FCA9EB-246D-9B78-E916-E198C6D6BEBD}"/>
              </a:ext>
            </a:extLst>
          </p:cNvPr>
          <p:cNvSpPr txBox="1"/>
          <p:nvPr/>
        </p:nvSpPr>
        <p:spPr>
          <a:xfrm>
            <a:off x="637874" y="2336578"/>
            <a:ext cx="3616073" cy="2840139"/>
          </a:xfrm>
          <a:prstGeom prst="rect">
            <a:avLst/>
          </a:prstGeom>
        </p:spPr>
        <p:txBody>
          <a:bodyPr rot="0" spcFirstLastPara="0" vertOverflow="overflow" horzOverflow="overflow" vert="horz" wrap="square" lIns="109728" tIns="109728" rIns="109728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800" b="1" spc="150">
                <a:solidFill>
                  <a:schemeClr val="tx1">
                    <a:lumMod val="75000"/>
                    <a:lumOff val="25000"/>
                  </a:schemeClr>
                </a:solidFill>
              </a:rPr>
              <a:t>Integrated User Experience:</a:t>
            </a:r>
            <a:endParaRPr lang="en-US" sz="800" b="1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22860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AutoNum type="arabicPeriod"/>
            </a:pPr>
            <a:r>
              <a:rPr lang="en-US" sz="800" b="1" spc="150">
                <a:solidFill>
                  <a:schemeClr val="tx1">
                    <a:lumMod val="75000"/>
                    <a:lumOff val="25000"/>
                  </a:schemeClr>
                </a:solidFill>
              </a:rPr>
              <a:t>Combined Output:</a:t>
            </a:r>
            <a:endParaRPr lang="en-US" sz="800" b="1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marL="0" lvl="1" indent="-22860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AutoNum type="arabicPeriod"/>
            </a:pPr>
            <a:r>
              <a:rPr lang="en-US" sz="8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The combined output from both collaborative and content-based recommenders is presented to the user.</a:t>
            </a:r>
            <a:endParaRPr lang="en-US" sz="800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22860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AutoNum type="arabicPeriod"/>
            </a:pPr>
            <a:r>
              <a:rPr lang="en-US" sz="800" b="1" spc="150">
                <a:solidFill>
                  <a:schemeClr val="tx1">
                    <a:lumMod val="75000"/>
                    <a:lumOff val="25000"/>
                  </a:schemeClr>
                </a:solidFill>
              </a:rPr>
              <a:t>Personalized Recommendations:</a:t>
            </a:r>
            <a:endParaRPr lang="en-US" sz="800" b="1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marL="0" lvl="1" indent="-22860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AutoNum type="arabicPeriod"/>
            </a:pPr>
            <a:r>
              <a:rPr lang="en-US" sz="8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 are filtered based on the user's input, aligning with the selected movie, preferred genres, and desired publication year.</a:t>
            </a:r>
            <a:endParaRPr lang="en-US" sz="800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indent="-22860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AutoNum type="arabicPeriod"/>
            </a:pPr>
            <a:r>
              <a:rPr lang="en-US" sz="800" b="1" spc="150">
                <a:solidFill>
                  <a:schemeClr val="tx1">
                    <a:lumMod val="75000"/>
                    <a:lumOff val="25000"/>
                  </a:schemeClr>
                </a:solidFill>
              </a:rPr>
              <a:t>Nuanced Movie Discovery:</a:t>
            </a:r>
            <a:endParaRPr lang="en-US" sz="800" b="1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marL="0" lvl="1" indent="-22860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AutoNum type="arabicPeriod"/>
            </a:pPr>
            <a:r>
              <a:rPr lang="en-US" sz="8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This comprehensive approach aims to provide a nuanced and personalized movie recommendation system, seamlessly integrating collaborative and content-based filtering methodologies, along with sophisticated NLP techniques through TF-IDF analysis.</a:t>
            </a:r>
            <a:endParaRPr lang="en-US" sz="800" spc="15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</p:txBody>
      </p:sp>
      <p:pic>
        <p:nvPicPr>
          <p:cNvPr id="6" name="Picture 5" descr="Film reel and slate">
            <a:extLst>
              <a:ext uri="{FF2B5EF4-FFF2-40B4-BE49-F238E27FC236}">
                <a16:creationId xmlns:a16="http://schemas.microsoft.com/office/drawing/2014/main" id="{D26D045D-91E9-3EBE-4DD4-2D66918EE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19" b="-1"/>
          <a:stretch/>
        </p:blipFill>
        <p:spPr>
          <a:xfrm>
            <a:off x="4725020" y="713436"/>
            <a:ext cx="7471165" cy="543112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amera lens">
            <a:extLst>
              <a:ext uri="{FF2B5EF4-FFF2-40B4-BE49-F238E27FC236}">
                <a16:creationId xmlns:a16="http://schemas.microsoft.com/office/drawing/2014/main" id="{51C888E9-5C6D-E7DA-5C56-B3F103DA01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12" r="34952" b="-12"/>
          <a:stretch/>
        </p:blipFill>
        <p:spPr>
          <a:xfrm>
            <a:off x="20" y="719747"/>
            <a:ext cx="4458058" cy="53896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919472" y="1056362"/>
            <a:ext cx="6627226" cy="1154102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921857" y="2268656"/>
            <a:ext cx="6627226" cy="3505938"/>
          </a:xfrm>
        </p:spPr>
        <p:txBody>
          <a:bodyPr anchor="t">
            <a:normAutofit/>
          </a:bodyPr>
          <a:lstStyle/>
          <a:p>
            <a:pPr lvl="0"/>
            <a:r>
              <a:rPr lang="en-US" sz="1600" b="0"/>
              <a:t>Hybrid Movie Recommendation System</a:t>
            </a:r>
            <a:endParaRPr lang="en-US" sz="1600" b="0">
              <a:ea typeface="Meiryo"/>
            </a:endParaRPr>
          </a:p>
          <a:p>
            <a:pPr lvl="0"/>
            <a:r>
              <a:rPr lang="en-US" sz="1600" b="0"/>
              <a:t>Our project is centered around the development of a sophisticated Hybrid Movie Recommendation System</a:t>
            </a:r>
            <a:endParaRPr lang="en-US" sz="1600" b="0">
              <a:ea typeface="Meiryo"/>
            </a:endParaRPr>
          </a:p>
          <a:p>
            <a:pPr lvl="0"/>
            <a:r>
              <a:rPr lang="en-US" sz="1600" b="0"/>
              <a:t>In a world where users are inundated with countless options, our system aims to cut through the noise, offering a tailored cinematic experience</a:t>
            </a:r>
            <a:endParaRPr lang="en-US" sz="1600" b="0">
              <a:ea typeface="Meiryo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33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Challenges and Solutions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lvl="0"/>
            <a:r>
              <a:rPr lang="en-US" b="0"/>
              <a:t>Throughout the implementation, our team encountered a myriad of challenges</a:t>
            </a:r>
            <a:endParaRPr lang="en-US" b="0">
              <a:ea typeface="Meiryo"/>
            </a:endParaRPr>
          </a:p>
          <a:p>
            <a:pPr lvl="0"/>
            <a:r>
              <a:rPr lang="en-US" b="0"/>
              <a:t>These challenges ranged from data inconsistencies to algorithmic complexities, each requiring thoughtful consideration</a:t>
            </a:r>
            <a:endParaRPr lang="en-US" b="0">
              <a:ea typeface="Meiryo"/>
            </a:endParaRPr>
          </a:p>
          <a:p>
            <a:pPr lvl="0"/>
            <a:r>
              <a:rPr lang="en-US" b="0"/>
              <a:t>To address these challenges, our team proactively sought and implemented solutions, ensuring the robustness and reliability of the recommendation system</a:t>
            </a:r>
            <a:endParaRPr lang="en-US" b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917199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434622" y="1113327"/>
            <a:ext cx="4862811" cy="201948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143859" y="3557147"/>
            <a:ext cx="5408016" cy="2656195"/>
          </a:xfrm>
        </p:spPr>
        <p:txBody>
          <a:bodyPr vert="horz" lIns="109728" tIns="109728" rIns="109728" bIns="91440" rtlCol="0" anchor="ctr">
            <a:noAutofit/>
          </a:bodyPr>
          <a:lstStyle/>
          <a:p>
            <a:pPr lvl="0">
              <a:lnSpc>
                <a:spcPct val="130000"/>
              </a:lnSpc>
            </a:pPr>
            <a:r>
              <a:rPr lang="en-US" sz="1400" b="0"/>
              <a:t>As we draw the curtain on our project, it's pivotal to revisit our initial objectives and recognize the significant findings and achievements along the way</a:t>
            </a:r>
            <a:endParaRPr lang="en-US" sz="1400" b="0">
              <a:ea typeface="Meiryo"/>
            </a:endParaRPr>
          </a:p>
          <a:p>
            <a:pPr lvl="0">
              <a:lnSpc>
                <a:spcPct val="130000"/>
              </a:lnSpc>
            </a:pPr>
            <a:r>
              <a:rPr lang="en-US" sz="1400" b="0"/>
              <a:t>Our hybrid recommendation system successfully combines the best of both collaborative and content-based approaches, paving the way for more personalized and accurate movie recommendations</a:t>
            </a:r>
            <a:endParaRPr lang="en-US" sz="1400" b="0">
              <a:ea typeface="Meiryo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mpty office area">
            <a:extLst>
              <a:ext uri="{FF2B5EF4-FFF2-40B4-BE49-F238E27FC236}">
                <a16:creationId xmlns:a16="http://schemas.microsoft.com/office/drawing/2014/main" id="{B2AF5FDB-7C75-BE05-C538-A61185093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60" r="12496" b="-3"/>
          <a:stretch/>
        </p:blipFill>
        <p:spPr>
          <a:xfrm>
            <a:off x="6857698" y="10"/>
            <a:ext cx="53343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95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F1706D80-9D78-28CE-BC2C-63F91E852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48" r="-6" b="-6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94634" y="332450"/>
            <a:ext cx="6754447" cy="1471622"/>
          </a:xfrm>
        </p:spPr>
        <p:txBody>
          <a:bodyPr anchor="b">
            <a:normAutofit/>
          </a:bodyPr>
          <a:lstStyle/>
          <a:p>
            <a:r>
              <a:rPr lang="en-US"/>
              <a:t>Future Improvements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794637" y="1940001"/>
            <a:ext cx="6754446" cy="383459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In our pursuit of continuous improvement, we have identified several areas for future enhancement</a:t>
            </a:r>
          </a:p>
          <a:p>
            <a:pPr lvl="0"/>
            <a:r>
              <a:rPr lang="en-US"/>
              <a:t>These include refining algorithms, exploring new datasets to broaden the system's knowledge base, and incorporating emerging technologies to stay at the forefront of recommendation systems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09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FE208-774E-C1CC-F661-F2B85CC2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Autofit/>
          </a:bodyPr>
          <a:lstStyle/>
          <a:p>
            <a:r>
              <a:rPr lang="en-GB" sz="7200">
                <a:solidFill>
                  <a:schemeClr val="bg1"/>
                </a:solidFill>
                <a:ea typeface="Meiryo"/>
              </a:rPr>
              <a:t>Thank You</a:t>
            </a:r>
            <a:endParaRPr lang="en-GB" sz="720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DFB8B-0B2D-07BB-461E-5FFF5EE3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endParaRPr lang="en-GB">
              <a:ea typeface="Meiryo"/>
            </a:endParaRPr>
          </a:p>
          <a:p>
            <a:endParaRPr lang="en-GB">
              <a:ea typeface="Meiry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5EDC5-F398-AF33-01EB-4E22746E494B}"/>
              </a:ext>
            </a:extLst>
          </p:cNvPr>
          <p:cNvSpPr txBox="1"/>
          <p:nvPr/>
        </p:nvSpPr>
        <p:spPr>
          <a:xfrm>
            <a:off x="9665335" y="4269451"/>
            <a:ext cx="252170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>
                <a:latin typeface="Calibri"/>
                <a:ea typeface="Meiryo"/>
                <a:cs typeface="Calibri"/>
              </a:rPr>
              <a:t>-</a:t>
            </a:r>
            <a:endParaRPr lang="en-US" sz="3200">
              <a:latin typeface="Calibri"/>
              <a:cs typeface="Calibri"/>
            </a:endParaRPr>
          </a:p>
          <a:p>
            <a:r>
              <a:rPr lang="en-GB" sz="2800">
                <a:latin typeface="Calibri"/>
                <a:ea typeface="Meiryo"/>
                <a:cs typeface="Calibri"/>
              </a:rPr>
              <a:t>Pitta Manoj</a:t>
            </a:r>
            <a:endParaRPr lang="en-GB" sz="2800">
              <a:latin typeface="Calibri"/>
              <a:cs typeface="Calibri"/>
            </a:endParaRPr>
          </a:p>
          <a:p>
            <a:r>
              <a:rPr lang="en-GB" sz="2800">
                <a:latin typeface="Calibri"/>
                <a:ea typeface="Meiryo"/>
                <a:cs typeface="Calibri"/>
              </a:rPr>
              <a:t>Pratheek KB</a:t>
            </a:r>
          </a:p>
          <a:p>
            <a:r>
              <a:rPr lang="en-GB" sz="2800">
                <a:latin typeface="Calibri"/>
                <a:ea typeface="Meiryo"/>
                <a:cs typeface="Calibri"/>
              </a:rPr>
              <a:t>Siddh Shetty</a:t>
            </a:r>
          </a:p>
          <a:p>
            <a:r>
              <a:rPr lang="en-GB" sz="2800">
                <a:latin typeface="Calibri"/>
                <a:ea typeface="Meiryo"/>
                <a:cs typeface="Calibri"/>
              </a:rPr>
              <a:t>Nischith Gowd</a:t>
            </a:r>
          </a:p>
          <a:p>
            <a:endParaRPr lang="en-GB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97036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Data Overview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174424" y="2361362"/>
            <a:ext cx="10296518" cy="4107947"/>
          </a:xfrm>
        </p:spPr>
        <p:txBody>
          <a:bodyPr vert="horz" lIns="109728" tIns="109728" rIns="109728" bIns="91440" rtlCol="0" anchor="t">
            <a:noAutofit/>
          </a:bodyPr>
          <a:lstStyle/>
          <a:p>
            <a:pPr lvl="0">
              <a:lnSpc>
                <a:spcPct val="130000"/>
              </a:lnSpc>
            </a:pPr>
            <a:r>
              <a:rPr lang="en-US" sz="1600" b="0"/>
              <a:t>Our recommendation system draws insights from a diverse set of datasets</a:t>
            </a:r>
            <a:endParaRPr lang="en-US" sz="1600" b="0">
              <a:ea typeface="Meiryo"/>
            </a:endParaRPr>
          </a:p>
          <a:p>
            <a:pPr lvl="0">
              <a:lnSpc>
                <a:spcPct val="130000"/>
              </a:lnSpc>
            </a:pPr>
            <a:r>
              <a:rPr lang="en-US" sz="1600"/>
              <a:t>Credits</a:t>
            </a:r>
            <a:r>
              <a:rPr lang="en-US" sz="1600" b="0"/>
              <a:t>: This dataset enriches our understanding of movies by providing details about the cast and crew involved in their creation</a:t>
            </a:r>
            <a:endParaRPr lang="en-US" sz="1600" b="0">
              <a:ea typeface="Meiryo"/>
            </a:endParaRPr>
          </a:p>
          <a:p>
            <a:pPr lvl="0">
              <a:lnSpc>
                <a:spcPct val="130000"/>
              </a:lnSpc>
            </a:pPr>
            <a:r>
              <a:rPr lang="en-US" sz="1600"/>
              <a:t>Keywords</a:t>
            </a:r>
            <a:r>
              <a:rPr lang="en-US" sz="1600" b="0"/>
              <a:t>: Offering a glimpse into the thematic elements of movies, this dataset includes keywords associated with each film</a:t>
            </a:r>
            <a:endParaRPr lang="en-US" sz="1600" b="0">
              <a:ea typeface="Meiryo"/>
            </a:endParaRPr>
          </a:p>
          <a:p>
            <a:pPr lvl="0">
              <a:lnSpc>
                <a:spcPct val="130000"/>
              </a:lnSpc>
            </a:pPr>
            <a:r>
              <a:rPr lang="en-US" sz="1600"/>
              <a:t>Links</a:t>
            </a:r>
            <a:r>
              <a:rPr lang="en-US" sz="1600" b="0"/>
              <a:t>: By connecting movie IDs to external databases, this dataset facilitates cross-referencing and enriches our movie database</a:t>
            </a:r>
            <a:endParaRPr lang="en-US" sz="1600" b="0">
              <a:ea typeface="Meiryo"/>
            </a:endParaRPr>
          </a:p>
          <a:p>
            <a:pPr lvl="0">
              <a:lnSpc>
                <a:spcPct val="130000"/>
              </a:lnSpc>
            </a:pPr>
            <a:r>
              <a:rPr lang="en-US" sz="1600"/>
              <a:t>Movies </a:t>
            </a:r>
            <a:r>
              <a:rPr lang="en-US" sz="1600" i="1"/>
              <a:t>Metadata</a:t>
            </a:r>
            <a:r>
              <a:rPr lang="en-US" sz="1600" b="0"/>
              <a:t>: Serving as our primary dataset, it encompasses a comprehensive array of details about each movie</a:t>
            </a:r>
            <a:endParaRPr lang="en-US" sz="1600" b="0">
              <a:ea typeface="Meiryo"/>
            </a:endParaRPr>
          </a:p>
          <a:p>
            <a:pPr lvl="0">
              <a:lnSpc>
                <a:spcPct val="130000"/>
              </a:lnSpc>
            </a:pPr>
            <a:r>
              <a:rPr lang="en-US" sz="1600"/>
              <a:t>Ratings</a:t>
            </a:r>
            <a:r>
              <a:rPr lang="en-US" sz="1600" b="0"/>
              <a:t>: User ratings, a vital component for collaborative filtering, are gleaned from this dataset</a:t>
            </a:r>
            <a:endParaRPr lang="en-US" sz="1600" b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17186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text&#10;&#10;Description automatically generated">
            <a:extLst>
              <a:ext uri="{FF2B5EF4-FFF2-40B4-BE49-F238E27FC236}">
                <a16:creationId xmlns:a16="http://schemas.microsoft.com/office/drawing/2014/main" id="{889299C0-57F0-95FA-11B2-F37A2460A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242179"/>
            <a:ext cx="12192001" cy="2184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2731E3-9588-EB09-DF75-0BE120FC7901}"/>
              </a:ext>
            </a:extLst>
          </p:cNvPr>
          <p:cNvSpPr txBox="1"/>
          <p:nvPr/>
        </p:nvSpPr>
        <p:spPr>
          <a:xfrm>
            <a:off x="3931478" y="761999"/>
            <a:ext cx="417885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u="sng">
                <a:latin typeface="Georgia Pro"/>
                <a:ea typeface="Meiryo"/>
              </a:rPr>
              <a:t>DATA EXTRACTION</a:t>
            </a:r>
          </a:p>
        </p:txBody>
      </p:sp>
    </p:spTree>
    <p:extLst>
      <p:ext uri="{BB962C8B-B14F-4D97-AF65-F5344CB8AC3E}">
        <p14:creationId xmlns:p14="http://schemas.microsoft.com/office/powerpoint/2010/main" val="26118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3ED34-C8FF-62D0-5CB5-8F333F79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3300" b="0" cap="all">
                <a:solidFill>
                  <a:schemeClr val="bg1"/>
                </a:solidFill>
              </a:rPr>
              <a:t>CORRELATION MATRIX OF MOVIE FEATURES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85F0EF6-847D-6493-DD2E-AD4C97A03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398" y="1095508"/>
            <a:ext cx="5750022" cy="501689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9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F32A8-13FA-8D66-0D6A-9E3BD647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3300" b="0" cap="all">
                <a:solidFill>
                  <a:schemeClr val="bg1"/>
                </a:solidFill>
              </a:rPr>
              <a:t>SCATTER PLOT ON POPULARITY OF MOVIES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numbers and a number of movies&#10;&#10;Description automatically generated">
            <a:extLst>
              <a:ext uri="{FF2B5EF4-FFF2-40B4-BE49-F238E27FC236}">
                <a16:creationId xmlns:a16="http://schemas.microsoft.com/office/drawing/2014/main" id="{612F7C57-36DD-F77D-BD30-A25989D32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670" y="629123"/>
            <a:ext cx="7337081" cy="57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1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EBFC6-97ED-CD86-C5AA-26E57B91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3300" b="0" cap="all">
                <a:solidFill>
                  <a:schemeClr val="bg1"/>
                </a:solidFill>
              </a:rPr>
              <a:t>BAR GRAPH ON NUMBER OF MOVIES IN EACH GENRE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A59323-B896-835B-7FA7-244318502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73" y="1046681"/>
            <a:ext cx="7598375" cy="503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4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794F6-7720-A3B0-70F1-6015B641D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SCATTER PLOT BUDGET VS REVENUE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blue and orange dots&#10;&#10;Description automatically generated">
            <a:extLst>
              <a:ext uri="{FF2B5EF4-FFF2-40B4-BE49-F238E27FC236}">
                <a16:creationId xmlns:a16="http://schemas.microsoft.com/office/drawing/2014/main" id="{BB24FE8E-08CE-40B7-44F4-623758668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423" y="1362159"/>
            <a:ext cx="6958834" cy="436535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7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434622" y="1113327"/>
            <a:ext cx="4862811" cy="201948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Collaborative Filtering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434622" y="3707541"/>
            <a:ext cx="5117253" cy="250580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lvl="0">
              <a:lnSpc>
                <a:spcPct val="130000"/>
              </a:lnSpc>
            </a:pPr>
            <a:r>
              <a:rPr lang="en-US" sz="900"/>
              <a:t>Our implementation of collaborative filtering leverages the powerful Surprise library, specifically employing the Singular Value Decomposition algorithm</a:t>
            </a:r>
            <a:endParaRPr lang="en-US" sz="900">
              <a:ea typeface="Meiryo"/>
            </a:endParaRPr>
          </a:p>
          <a:p>
            <a:pPr lvl="0">
              <a:lnSpc>
                <a:spcPct val="130000"/>
              </a:lnSpc>
            </a:pPr>
            <a:r>
              <a:rPr lang="en-US" sz="900"/>
              <a:t>SVD is a matrix factorization technique that uncovers latent features within the user-item rating matrix</a:t>
            </a:r>
            <a:endParaRPr lang="en-US" sz="900">
              <a:ea typeface="Meiryo"/>
            </a:endParaRPr>
          </a:p>
          <a:p>
            <a:pPr lvl="0">
              <a:lnSpc>
                <a:spcPct val="130000"/>
              </a:lnSpc>
            </a:pPr>
            <a:r>
              <a:rPr lang="en-US" sz="900"/>
              <a:t>To evaluate the effectiveness of our model, we perform a train-test split, setting aside a portion of the data for testing, and use the Root Mean Squared Error metric</a:t>
            </a:r>
            <a:endParaRPr lang="en-US" sz="900">
              <a:ea typeface="Meiryo"/>
            </a:endParaRPr>
          </a:p>
          <a:p>
            <a:pPr lvl="0">
              <a:lnSpc>
                <a:spcPct val="130000"/>
              </a:lnSpc>
            </a:pPr>
            <a:r>
              <a:rPr lang="en-US" sz="900"/>
              <a:t>Collaborative filtering, at its core, predicts user preferences based on their historical behavior and the preferences of users with similar tastes</a:t>
            </a:r>
            <a:endParaRPr lang="en-US" sz="900">
              <a:ea typeface="Meiryo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ntroduction to Collaborative Filtering - Analytics Vidhya">
            <a:extLst>
              <a:ext uri="{FF2B5EF4-FFF2-40B4-BE49-F238E27FC236}">
                <a16:creationId xmlns:a16="http://schemas.microsoft.com/office/drawing/2014/main" id="{5EED0148-A5C9-0CBA-0A44-2E7353CAF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569" y="744838"/>
            <a:ext cx="4362798" cy="530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22938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RegularSeed_2SEEDS">
      <a:dk1>
        <a:srgbClr val="000000"/>
      </a:dk1>
      <a:lt1>
        <a:srgbClr val="FFFFFF"/>
      </a:lt1>
      <a:dk2>
        <a:srgbClr val="412425"/>
      </a:dk2>
      <a:lt2>
        <a:srgbClr val="E2E8E8"/>
      </a:lt2>
      <a:accent1>
        <a:srgbClr val="BC3033"/>
      </a:accent1>
      <a:accent2>
        <a:srgbClr val="CE427F"/>
      </a:accent2>
      <a:accent3>
        <a:srgbClr val="CE7A42"/>
      </a:accent3>
      <a:accent4>
        <a:srgbClr val="30B96B"/>
      </a:accent4>
      <a:accent5>
        <a:srgbClr val="3AB4A2"/>
      </a:accent5>
      <a:accent6>
        <a:srgbClr val="3096BC"/>
      </a:accent6>
      <a:hlink>
        <a:srgbClr val="30918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ShojiVTI</vt:lpstr>
      <vt:lpstr>Movie RECOMMENDATION SYSTEM</vt:lpstr>
      <vt:lpstr>Introduction</vt:lpstr>
      <vt:lpstr>Data Overview</vt:lpstr>
      <vt:lpstr>PowerPoint Presentation</vt:lpstr>
      <vt:lpstr>CORRELATION MATRIX OF MOVIE FEATURES</vt:lpstr>
      <vt:lpstr>SCATTER PLOT ON POPULARITY OF MOVIES</vt:lpstr>
      <vt:lpstr>BAR GRAPH ON NUMBER OF MOVIES IN EACH GENRE</vt:lpstr>
      <vt:lpstr>SCATTER PLOT BUDGET VS REVENUE</vt:lpstr>
      <vt:lpstr>Collaborative Filtering</vt:lpstr>
      <vt:lpstr>Collaborative Filtering Results</vt:lpstr>
      <vt:lpstr>Content-Based Filtering Results</vt:lpstr>
      <vt:lpstr>CONTENT BASED OUTPUT</vt:lpstr>
      <vt:lpstr>PowerPoint Presentation</vt:lpstr>
      <vt:lpstr>Hybrid Recommender</vt:lpstr>
      <vt:lpstr>Hybrid Recommender Workflow</vt:lpstr>
      <vt:lpstr>HYBRID RECOMMENDATION SYSTEM OUTPUT</vt:lpstr>
      <vt:lpstr>OUR CONTRIBUTION</vt:lpstr>
      <vt:lpstr>OUR CONTRIBUTION</vt:lpstr>
      <vt:lpstr>OUR CONTIBUTION</vt:lpstr>
      <vt:lpstr>Challenges and Solutions</vt:lpstr>
      <vt:lpstr>Conclusion</vt:lpstr>
      <vt:lpstr>Future Improvements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revision>2</cp:revision>
  <dcterms:created xsi:type="dcterms:W3CDTF">2023-11-23T09:09:55Z</dcterms:created>
  <dcterms:modified xsi:type="dcterms:W3CDTF">2023-11-24T04:49:58Z</dcterms:modified>
</cp:coreProperties>
</file>