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2"/>
    <a:srgbClr val="FB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96" d="100"/>
          <a:sy n="96" d="100"/>
        </p:scale>
        <p:origin x="206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B7AD-712A-45AE-809E-172B8E08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54D20-8653-46B3-B57B-B6B5B2ADC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BEAB-664B-46F7-92FE-29E02057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9A36-1B27-4CF7-8DB6-4F1D2D24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DD1C-5D1E-4C81-B0D4-52603CA3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242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6657-E6E6-4A83-B7EE-CC50A59D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FA2A-47AF-4974-B738-94FE65D9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A3C-6E42-4D42-8C42-16318A46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0FEF-8F20-45D9-9BC1-C62C4681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FB3B-DFC1-4B01-A823-9A42DA42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65100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7E990-653A-440D-9635-2E6B2018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DA65-17D3-4769-B3D9-F2E5A330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64EF7-1DA4-4958-8CFF-611E8E3A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5754-A629-404C-A690-9CDC5281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12FF-C2EA-48CD-BFF1-9B60AD5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8075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7F0-371C-48A5-A7FA-145818A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5E4D-13EC-4369-BA81-F1FAA6D6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AB61-AC3E-432D-8FE9-5865179E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CBBA-63FB-42BD-8458-70A9B716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EF8F-2D8E-4389-8875-34ADD664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54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67C3-C53A-48C4-BA78-BEE8CE4A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3548-9312-4120-B03B-AD35A523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E5F0-603A-4928-BD67-014C6968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115E-D2A8-4E62-AB17-0A3C889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3D99-32EC-4344-82D9-78AF61BA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3093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38A0-9FC5-4B48-97BE-EC1FBDC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3D40-1C04-4B3F-94D3-8341C31B6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48665-2F42-4BC7-8D78-4F45D449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DC94-B2FD-4842-97E3-1431D73A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EBBE-084A-4732-81FA-CFAA604A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F3E02-8374-44BE-B986-2ADF9B99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2937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4CB1-7412-439F-9C6E-13883BD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AF38-35EC-4145-9EA8-F35741CC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0508F-19F9-471A-8019-AE2FC676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FBD1A-3FD8-4858-BD60-571B2560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B9F25-6299-49BD-9A4C-783FA9762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B2B27-0C33-4529-945D-EE3400C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BC47-9D8C-41E9-BD76-C413D035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E8D9-AAC8-4B02-B866-857C2553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51039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F36E-F101-4FFB-B822-BD8077D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E6897-642C-4B27-83BD-632DB5E6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869D1-2350-4F6B-9DBB-11749251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C30E1-489F-4DF4-8DD0-AD0BF18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5734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26DA3-D519-4FEA-A00F-D8356BDD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0AC7F-DD46-416E-AFF0-7CC0EF03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78C56-49E3-4ED7-BDC7-81229390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1985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B412-FACC-4C47-8DF2-19379567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80FC-A1EC-4BB1-9791-401C95EE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2FD19-2519-474C-8096-2DD6B6DF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57E3-3938-43E4-BB4D-CFCCADF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4196-B8C7-42E6-A498-FE2DF87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10FF-5223-4912-9AC5-89036C8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2812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894-19A5-49D5-A36C-4F3130CF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BD3C-AEB7-4B45-9228-5182C31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57E0-3E6C-4DE9-9861-0A6B7F41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46DD-919B-4CC9-9DAE-6490D605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2E2E-7DED-4540-86FC-5FB5AE7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16BF-197A-4BCF-A5FD-76F1F1B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9004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53B61-213C-495E-BE6D-1BB50A61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6B49-E106-4D5D-A365-A66ECE9F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C1EC-92C3-48A7-A8D2-0DEE1A76F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0220-F381-4028-A27E-E8A44F7EE0B3}" type="datetimeFigureOut">
              <a:rPr lang="en-MO" smtClean="0"/>
              <a:t>13/06/2022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1B6E-A2F0-4675-9A7D-74C1F68AA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ACB7-102E-4058-85DD-0C3DB50C1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ED85-5F15-4D0B-9F9C-808256D2C63A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9850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84B67F-10C0-DEAA-F9DB-5538286D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5" y="785360"/>
            <a:ext cx="10166873" cy="74298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7BDBBF-9A37-3198-A675-ACF593418EF1}"/>
              </a:ext>
            </a:extLst>
          </p:cNvPr>
          <p:cNvCxnSpPr>
            <a:cxnSpLocks/>
          </p:cNvCxnSpPr>
          <p:nvPr/>
        </p:nvCxnSpPr>
        <p:spPr>
          <a:xfrm>
            <a:off x="6477000" y="1219200"/>
            <a:ext cx="713509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88CD60-63AC-2B97-F13B-19FF09CF4435}"/>
              </a:ext>
            </a:extLst>
          </p:cNvPr>
          <p:cNvCxnSpPr>
            <a:cxnSpLocks/>
          </p:cNvCxnSpPr>
          <p:nvPr/>
        </p:nvCxnSpPr>
        <p:spPr>
          <a:xfrm>
            <a:off x="7349836" y="1219200"/>
            <a:ext cx="1025236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3F25A-0835-FA12-36DF-33C9082B0909}"/>
              </a:ext>
            </a:extLst>
          </p:cNvPr>
          <p:cNvSpPr txBox="1"/>
          <p:nvPr/>
        </p:nvSpPr>
        <p:spPr>
          <a:xfrm>
            <a:off x="5687660" y="1389848"/>
            <a:ext cx="162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View All Datasets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648FF-95A2-5AED-2793-0D781441907C}"/>
              </a:ext>
            </a:extLst>
          </p:cNvPr>
          <p:cNvSpPr txBox="1"/>
          <p:nvPr/>
        </p:nvSpPr>
        <p:spPr>
          <a:xfrm>
            <a:off x="7270704" y="1389847"/>
            <a:ext cx="1798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View By Publications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FB894-DFD8-0C03-9100-92A4B459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70" y="2319881"/>
            <a:ext cx="7291914" cy="3684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1A69B8-66D4-8C2F-C418-9CDE4BF1ED3A}"/>
              </a:ext>
            </a:extLst>
          </p:cNvPr>
          <p:cNvSpPr txBox="1"/>
          <p:nvPr/>
        </p:nvSpPr>
        <p:spPr>
          <a:xfrm>
            <a:off x="2789582" y="2516077"/>
            <a:ext cx="71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Search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01995-1472-13EB-175A-28E779CCB15D}"/>
              </a:ext>
            </a:extLst>
          </p:cNvPr>
          <p:cNvSpPr txBox="1"/>
          <p:nvPr/>
        </p:nvSpPr>
        <p:spPr>
          <a:xfrm>
            <a:off x="9581322" y="4187689"/>
            <a:ext cx="639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Filter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29371-0476-12C0-1CE5-20B77F620A95}"/>
              </a:ext>
            </a:extLst>
          </p:cNvPr>
          <p:cNvSpPr txBox="1"/>
          <p:nvPr/>
        </p:nvSpPr>
        <p:spPr>
          <a:xfrm>
            <a:off x="9175378" y="2517304"/>
            <a:ext cx="64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Sort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6A59-1256-5320-058B-CC193DE13939}"/>
              </a:ext>
            </a:extLst>
          </p:cNvPr>
          <p:cNvSpPr/>
          <p:nvPr/>
        </p:nvSpPr>
        <p:spPr>
          <a:xfrm>
            <a:off x="3506076" y="2422519"/>
            <a:ext cx="4248395" cy="464115"/>
          </a:xfrm>
          <a:prstGeom prst="rect">
            <a:avLst/>
          </a:prstGeom>
          <a:noFill/>
          <a:ln w="19050">
            <a:solidFill>
              <a:srgbClr val="FF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590E7-150A-9BBB-B98E-ECB118BBF9C5}"/>
              </a:ext>
            </a:extLst>
          </p:cNvPr>
          <p:cNvSpPr/>
          <p:nvPr/>
        </p:nvSpPr>
        <p:spPr>
          <a:xfrm>
            <a:off x="7794504" y="2422519"/>
            <a:ext cx="1391873" cy="464115"/>
          </a:xfrm>
          <a:prstGeom prst="rect">
            <a:avLst/>
          </a:prstGeom>
          <a:noFill/>
          <a:ln w="19050">
            <a:solidFill>
              <a:srgbClr val="FF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4E16E-5E41-7C17-07AA-85880F8D5CB1}"/>
              </a:ext>
            </a:extLst>
          </p:cNvPr>
          <p:cNvSpPr/>
          <p:nvPr/>
        </p:nvSpPr>
        <p:spPr>
          <a:xfrm>
            <a:off x="2928862" y="3066587"/>
            <a:ext cx="6652460" cy="2519204"/>
          </a:xfrm>
          <a:prstGeom prst="rect">
            <a:avLst/>
          </a:prstGeom>
          <a:noFill/>
          <a:ln w="19050">
            <a:solidFill>
              <a:srgbClr val="FF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2689E-5F63-4E16-BB81-0C682E98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6" y="221229"/>
            <a:ext cx="3581584" cy="49977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D06F3-2211-4DCC-8EFF-110899D1F7FF}"/>
              </a:ext>
            </a:extLst>
          </p:cNvPr>
          <p:cNvGrpSpPr/>
          <p:nvPr/>
        </p:nvGrpSpPr>
        <p:grpSpPr>
          <a:xfrm>
            <a:off x="4292053" y="221229"/>
            <a:ext cx="7429882" cy="4997707"/>
            <a:chOff x="4292053" y="221229"/>
            <a:chExt cx="7429882" cy="49977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077222-0655-481A-9D53-065A0F51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2053" y="221229"/>
              <a:ext cx="7429882" cy="499770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DB4729-DED1-4609-B6B7-6D4E63E081C1}"/>
                </a:ext>
              </a:extLst>
            </p:cNvPr>
            <p:cNvSpPr txBox="1"/>
            <p:nvPr/>
          </p:nvSpPr>
          <p:spPr>
            <a:xfrm>
              <a:off x="9851524" y="1717519"/>
              <a:ext cx="1245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B8B00"/>
                  </a:solidFill>
                </a:rPr>
                <a:t>Click these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9144077-13A5-4E01-BE3C-697E440E9202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9179511" y="1544715"/>
              <a:ext cx="672013" cy="357470"/>
            </a:xfrm>
            <a:prstGeom prst="straightConnector1">
              <a:avLst/>
            </a:prstGeom>
            <a:ln w="28575">
              <a:solidFill>
                <a:srgbClr val="FB8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32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60F4-D233-459D-A95C-DA94C115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04" y="1130182"/>
            <a:ext cx="6648792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02D29-9E84-433A-B4EA-A759A8DB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90" y="1488975"/>
            <a:ext cx="8179220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F9A14-9FDC-0E51-635A-B6F1E96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19" y="1876227"/>
            <a:ext cx="5600988" cy="2336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117ED-9368-CD2B-98FB-F77D0D330909}"/>
              </a:ext>
            </a:extLst>
          </p:cNvPr>
          <p:cNvSpPr txBox="1"/>
          <p:nvPr/>
        </p:nvSpPr>
        <p:spPr>
          <a:xfrm>
            <a:off x="3405809" y="1652236"/>
            <a:ext cx="769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Species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8A706-D57A-207C-C117-0DCBF08F5549}"/>
              </a:ext>
            </a:extLst>
          </p:cNvPr>
          <p:cNvSpPr txBox="1"/>
          <p:nvPr/>
        </p:nvSpPr>
        <p:spPr>
          <a:xfrm>
            <a:off x="4175310" y="1652236"/>
            <a:ext cx="769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Tissue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66397-CA87-FBB7-6622-3B63C4F1676D}"/>
              </a:ext>
            </a:extLst>
          </p:cNvPr>
          <p:cNvSpPr txBox="1"/>
          <p:nvPr/>
        </p:nvSpPr>
        <p:spPr>
          <a:xfrm>
            <a:off x="5076458" y="1647302"/>
            <a:ext cx="769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Disease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BD3D8-E3E4-94CE-0B2E-11F81AC4F940}"/>
              </a:ext>
            </a:extLst>
          </p:cNvPr>
          <p:cNvSpPr txBox="1"/>
          <p:nvPr/>
        </p:nvSpPr>
        <p:spPr>
          <a:xfrm>
            <a:off x="2381982" y="2932691"/>
            <a:ext cx="103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Technology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20E39-2AFC-E512-9C68-1BC6A3907ADF}"/>
              </a:ext>
            </a:extLst>
          </p:cNvPr>
          <p:cNvSpPr txBox="1"/>
          <p:nvPr/>
        </p:nvSpPr>
        <p:spPr>
          <a:xfrm>
            <a:off x="5240110" y="2932691"/>
            <a:ext cx="103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Molecule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85FE5-FF26-4B6F-2982-56A01B9DA672}"/>
              </a:ext>
            </a:extLst>
          </p:cNvPr>
          <p:cNvSpPr txBox="1"/>
          <p:nvPr/>
        </p:nvSpPr>
        <p:spPr>
          <a:xfrm>
            <a:off x="6035241" y="3152001"/>
            <a:ext cx="2172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Journal &amp; Year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0AFF1-47A2-2F24-7FEB-D6C8760C4E21}"/>
              </a:ext>
            </a:extLst>
          </p:cNvPr>
          <p:cNvSpPr txBox="1"/>
          <p:nvPr/>
        </p:nvSpPr>
        <p:spPr>
          <a:xfrm>
            <a:off x="2965610" y="3636752"/>
            <a:ext cx="137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Click to view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F520C-65A9-B8F4-D2E9-F7A8C2230DAE}"/>
              </a:ext>
            </a:extLst>
          </p:cNvPr>
          <p:cNvSpPr txBox="1"/>
          <p:nvPr/>
        </p:nvSpPr>
        <p:spPr>
          <a:xfrm>
            <a:off x="3633380" y="3975473"/>
            <a:ext cx="137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Download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Directly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EE800-D68C-5C53-443A-12773F1A2BF3}"/>
              </a:ext>
            </a:extLst>
          </p:cNvPr>
          <p:cNvSpPr txBox="1"/>
          <p:nvPr/>
        </p:nvSpPr>
        <p:spPr>
          <a:xfrm rot="393038">
            <a:off x="4945220" y="3732758"/>
            <a:ext cx="179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Add to download list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04412-0438-0604-E577-952E31E0A106}"/>
              </a:ext>
            </a:extLst>
          </p:cNvPr>
          <p:cNvSpPr txBox="1"/>
          <p:nvPr/>
        </p:nvSpPr>
        <p:spPr>
          <a:xfrm>
            <a:off x="6985612" y="4144763"/>
            <a:ext cx="17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Click this to download all your selection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E21A84-1E89-6DE0-C79D-06C2837D1A02}"/>
              </a:ext>
            </a:extLst>
          </p:cNvPr>
          <p:cNvCxnSpPr>
            <a:cxnSpLocks/>
          </p:cNvCxnSpPr>
          <p:nvPr/>
        </p:nvCxnSpPr>
        <p:spPr>
          <a:xfrm>
            <a:off x="4659310" y="3626613"/>
            <a:ext cx="2384220" cy="263117"/>
          </a:xfrm>
          <a:prstGeom prst="straightConnector1">
            <a:avLst/>
          </a:prstGeom>
          <a:ln w="19050">
            <a:solidFill>
              <a:srgbClr val="FFC0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F4EB43-974A-1051-D659-99F8B7D97460}"/>
              </a:ext>
            </a:extLst>
          </p:cNvPr>
          <p:cNvCxnSpPr>
            <a:cxnSpLocks/>
          </p:cNvCxnSpPr>
          <p:nvPr/>
        </p:nvCxnSpPr>
        <p:spPr>
          <a:xfrm>
            <a:off x="3421402" y="3631096"/>
            <a:ext cx="666894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DDB9C3-448D-FACD-6321-1C3175E4930C}"/>
              </a:ext>
            </a:extLst>
          </p:cNvPr>
          <p:cNvCxnSpPr>
            <a:cxnSpLocks/>
          </p:cNvCxnSpPr>
          <p:nvPr/>
        </p:nvCxnSpPr>
        <p:spPr>
          <a:xfrm>
            <a:off x="4156898" y="3631096"/>
            <a:ext cx="275954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7A2429-CB54-920F-E131-BA68FB0201DF}"/>
              </a:ext>
            </a:extLst>
          </p:cNvPr>
          <p:cNvCxnSpPr>
            <a:cxnSpLocks/>
          </p:cNvCxnSpPr>
          <p:nvPr/>
        </p:nvCxnSpPr>
        <p:spPr>
          <a:xfrm>
            <a:off x="4521333" y="3631096"/>
            <a:ext cx="275954" cy="0"/>
          </a:xfrm>
          <a:prstGeom prst="line">
            <a:avLst/>
          </a:prstGeom>
          <a:ln w="38100">
            <a:solidFill>
              <a:srgbClr val="FF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BD79E5-771C-3F48-A838-1ACE3175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13" y="0"/>
            <a:ext cx="95659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C00F8-24FE-D48F-C19B-DD03268A028E}"/>
              </a:ext>
            </a:extLst>
          </p:cNvPr>
          <p:cNvSpPr txBox="1"/>
          <p:nvPr/>
        </p:nvSpPr>
        <p:spPr>
          <a:xfrm>
            <a:off x="4883426" y="1191726"/>
            <a:ext cx="175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IBM Plex Sans" panose="020B0503050203000203" pitchFamily="34" charset="0"/>
              </a:rPr>
              <a:t>Click to will it and add to preview panel</a:t>
            </a:r>
            <a:endParaRPr lang="en-MO" sz="1200" b="1" dirty="0">
              <a:solidFill>
                <a:srgbClr val="00B0F0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77875-58AC-D58F-035B-F71C49F1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447522"/>
            <a:ext cx="11055918" cy="59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B91D4-67C7-0D90-9F9B-FA852772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1" y="0"/>
            <a:ext cx="7816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1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586F3-358D-87AD-A8F6-09BBA146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" y="0"/>
            <a:ext cx="10576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2F1F6-6D9C-E4A9-004C-B825491B9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14"/>
          <a:stretch/>
        </p:blipFill>
        <p:spPr>
          <a:xfrm>
            <a:off x="193269" y="6626"/>
            <a:ext cx="2430662" cy="6782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C2B1B-B54A-8E3B-0F5B-91E90D98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36" y="-551"/>
            <a:ext cx="11195625" cy="67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9D926-9CA3-46EE-95BF-9DA80A69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653907"/>
            <a:ext cx="11938614" cy="55501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4ADA88-5932-4F1A-A4C9-FE6C5C4BD15B}"/>
              </a:ext>
            </a:extLst>
          </p:cNvPr>
          <p:cNvSpPr/>
          <p:nvPr/>
        </p:nvSpPr>
        <p:spPr>
          <a:xfrm>
            <a:off x="10953009" y="1571370"/>
            <a:ext cx="825006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C40FD-9E19-458C-8B4B-83AB4D281D98}"/>
              </a:ext>
            </a:extLst>
          </p:cNvPr>
          <p:cNvSpPr txBox="1"/>
          <p:nvPr/>
        </p:nvSpPr>
        <p:spPr>
          <a:xfrm>
            <a:off x="10580010" y="1232805"/>
            <a:ext cx="15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Search / Filter</a:t>
            </a:r>
            <a:endParaRPr lang="en-MO" b="1" dirty="0">
              <a:solidFill>
                <a:srgbClr val="FB8B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0E6FA-7DCF-460B-9158-3AEB9E577C48}"/>
              </a:ext>
            </a:extLst>
          </p:cNvPr>
          <p:cNvSpPr/>
          <p:nvPr/>
        </p:nvSpPr>
        <p:spPr>
          <a:xfrm>
            <a:off x="9715997" y="2840051"/>
            <a:ext cx="627412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06D06-ADE4-4CA3-A675-AC0EFB21F982}"/>
              </a:ext>
            </a:extLst>
          </p:cNvPr>
          <p:cNvSpPr/>
          <p:nvPr/>
        </p:nvSpPr>
        <p:spPr>
          <a:xfrm>
            <a:off x="11063844" y="2840050"/>
            <a:ext cx="554182" cy="355359"/>
          </a:xfrm>
          <a:prstGeom prst="rect">
            <a:avLst/>
          </a:prstGeom>
          <a:noFill/>
          <a:ln w="28575">
            <a:solidFill>
              <a:srgbClr val="FB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C0FB2-6FD7-490E-8914-EF7749E17B5E}"/>
              </a:ext>
            </a:extLst>
          </p:cNvPr>
          <p:cNvSpPr txBox="1"/>
          <p:nvPr/>
        </p:nvSpPr>
        <p:spPr>
          <a:xfrm>
            <a:off x="10695472" y="2439050"/>
            <a:ext cx="14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View Details</a:t>
            </a:r>
            <a:endParaRPr lang="en-MO" b="1" dirty="0">
              <a:solidFill>
                <a:srgbClr val="FB8B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1E733-6288-4FFE-B6A5-302430870805}"/>
              </a:ext>
            </a:extLst>
          </p:cNvPr>
          <p:cNvSpPr txBox="1"/>
          <p:nvPr/>
        </p:nvSpPr>
        <p:spPr>
          <a:xfrm>
            <a:off x="9438667" y="2439050"/>
            <a:ext cx="14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8B00"/>
                </a:solidFill>
              </a:rPr>
              <a:t>View Pub</a:t>
            </a:r>
            <a:endParaRPr lang="en-MO" b="1" dirty="0">
              <a:solidFill>
                <a:srgbClr val="FB8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4FFAF9-BD6E-4DED-997D-91A58CEF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3" y="4480425"/>
            <a:ext cx="3860998" cy="7937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74850F2-1E84-43A2-A93B-59EA49E0C748}"/>
              </a:ext>
            </a:extLst>
          </p:cNvPr>
          <p:cNvGrpSpPr/>
          <p:nvPr/>
        </p:nvGrpSpPr>
        <p:grpSpPr>
          <a:xfrm>
            <a:off x="621142" y="140953"/>
            <a:ext cx="10731842" cy="3665005"/>
            <a:chOff x="621142" y="140953"/>
            <a:chExt cx="10731842" cy="36650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0E5759-FB0E-4CCF-8D3C-680B6914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210" y="595868"/>
              <a:ext cx="3721291" cy="31815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13E96D-AD63-4FD4-9AE3-B24B7C45D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2218" y="567292"/>
              <a:ext cx="6140766" cy="32386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2D662B-5F7F-42D2-840E-7FE5AB0A1F9C}"/>
                </a:ext>
              </a:extLst>
            </p:cNvPr>
            <p:cNvSpPr txBox="1"/>
            <p:nvPr/>
          </p:nvSpPr>
          <p:spPr>
            <a:xfrm>
              <a:off x="621142" y="1860851"/>
              <a:ext cx="199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B8B00"/>
                  </a:solidFill>
                </a:rPr>
                <a:t>Check for details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726590-903F-41B3-99FC-D27BBF0F1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0528" y="1699959"/>
              <a:ext cx="85467" cy="214725"/>
            </a:xfrm>
            <a:prstGeom prst="straightConnector1">
              <a:avLst/>
            </a:prstGeom>
            <a:ln w="28575">
              <a:solidFill>
                <a:srgbClr val="FB8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56876-E902-405E-A276-531B7A306DE5}"/>
                </a:ext>
              </a:extLst>
            </p:cNvPr>
            <p:cNvSpPr txBox="1"/>
            <p:nvPr/>
          </p:nvSpPr>
          <p:spPr>
            <a:xfrm>
              <a:off x="2037886" y="140953"/>
              <a:ext cx="199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B8B00"/>
                  </a:solidFill>
                </a:rPr>
                <a:t>Before Upload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9694DA-8671-4804-9B27-247D2AD16025}"/>
                </a:ext>
              </a:extLst>
            </p:cNvPr>
            <p:cNvSpPr txBox="1"/>
            <p:nvPr/>
          </p:nvSpPr>
          <p:spPr>
            <a:xfrm>
              <a:off x="6922084" y="140953"/>
              <a:ext cx="199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B8B00"/>
                  </a:solidFill>
                </a:rPr>
                <a:t>After Upload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C22C31-B94B-4626-935D-35168B32E443}"/>
                </a:ext>
              </a:extLst>
            </p:cNvPr>
            <p:cNvSpPr txBox="1"/>
            <p:nvPr/>
          </p:nvSpPr>
          <p:spPr>
            <a:xfrm>
              <a:off x="10033771" y="1808415"/>
              <a:ext cx="12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B8B00"/>
                  </a:solidFill>
                </a:rPr>
                <a:t>To delete</a:t>
              </a:r>
              <a:endParaRPr lang="en-MO" b="1" dirty="0">
                <a:solidFill>
                  <a:srgbClr val="FB8B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211640-1D4F-4A3B-920D-F50A94C5AF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3822" y="1681638"/>
              <a:ext cx="206017" cy="171167"/>
            </a:xfrm>
            <a:prstGeom prst="straightConnector1">
              <a:avLst/>
            </a:prstGeom>
            <a:ln w="28575">
              <a:solidFill>
                <a:srgbClr val="FB8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0354CA-FCF0-44BA-9825-3D6026DDC35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80" y="1583784"/>
              <a:ext cx="479037" cy="0"/>
            </a:xfrm>
            <a:prstGeom prst="straightConnector1">
              <a:avLst/>
            </a:prstGeom>
            <a:ln w="28575">
              <a:solidFill>
                <a:srgbClr val="FB8B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540157-31E1-4317-BFF5-C9DD59DA1507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80" y="3351920"/>
              <a:ext cx="479037" cy="0"/>
            </a:xfrm>
            <a:prstGeom prst="straightConnector1">
              <a:avLst/>
            </a:prstGeom>
            <a:ln w="28575">
              <a:solidFill>
                <a:srgbClr val="FB8B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983EAE-A708-4146-8367-6B5888047B0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80" y="2439000"/>
              <a:ext cx="479037" cy="0"/>
            </a:xfrm>
            <a:prstGeom prst="straightConnector1">
              <a:avLst/>
            </a:prstGeom>
            <a:ln w="28575">
              <a:solidFill>
                <a:srgbClr val="FB8B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C8B779-528E-48CD-852F-6B59653E17FA}"/>
                </a:ext>
              </a:extLst>
            </p:cNvPr>
            <p:cNvCxnSpPr/>
            <p:nvPr/>
          </p:nvCxnSpPr>
          <p:spPr>
            <a:xfrm>
              <a:off x="4910248" y="1147299"/>
              <a:ext cx="0" cy="2583402"/>
            </a:xfrm>
            <a:prstGeom prst="line">
              <a:avLst/>
            </a:prstGeom>
            <a:ln w="19050">
              <a:solidFill>
                <a:srgbClr val="FB8B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24FA32E-ACF5-45A7-8E19-EC0475209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42" y="5593064"/>
            <a:ext cx="5518434" cy="76838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F2FF84C-A65A-4D10-9709-E377CC0EEFF0}"/>
              </a:ext>
            </a:extLst>
          </p:cNvPr>
          <p:cNvGrpSpPr/>
          <p:nvPr/>
        </p:nvGrpSpPr>
        <p:grpSpPr>
          <a:xfrm>
            <a:off x="6339719" y="4331768"/>
            <a:ext cx="5162815" cy="1689187"/>
            <a:chOff x="6339719" y="4331768"/>
            <a:chExt cx="5162815" cy="168918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66CD-0ADC-4373-8F2A-BF7E62383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9719" y="4331768"/>
              <a:ext cx="5162815" cy="168918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9EE746-242F-472E-8F19-3FB4C3DECBE7}"/>
                </a:ext>
              </a:extLst>
            </p:cNvPr>
            <p:cNvSpPr/>
            <p:nvPr/>
          </p:nvSpPr>
          <p:spPr>
            <a:xfrm>
              <a:off x="6764784" y="4971495"/>
              <a:ext cx="1669002" cy="239697"/>
            </a:xfrm>
            <a:prstGeom prst="rect">
              <a:avLst/>
            </a:prstGeom>
            <a:noFill/>
            <a:ln w="28575">
              <a:solidFill>
                <a:srgbClr val="FB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O"/>
            </a:p>
          </p:txBody>
        </p:sp>
      </p:grpSp>
    </p:spTree>
    <p:extLst>
      <p:ext uri="{BB962C8B-B14F-4D97-AF65-F5344CB8AC3E}">
        <p14:creationId xmlns:p14="http://schemas.microsoft.com/office/powerpoint/2010/main" val="3504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Yimin</dc:creator>
  <cp:lastModifiedBy>Zheng Yimin</cp:lastModifiedBy>
  <cp:revision>3</cp:revision>
  <dcterms:created xsi:type="dcterms:W3CDTF">2022-02-07T03:22:12Z</dcterms:created>
  <dcterms:modified xsi:type="dcterms:W3CDTF">2022-06-13T12:08:36Z</dcterms:modified>
</cp:coreProperties>
</file>