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2"/>
    <a:srgbClr val="F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B7AD-712A-45AE-809E-172B8E08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54D20-8653-46B3-B57B-B6B5B2AD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BEAB-664B-46F7-92FE-29E02057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9A36-1B27-4CF7-8DB6-4F1D2D24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D1C-5D1E-4C81-B0D4-52603CA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242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6657-E6E6-4A83-B7EE-CC50A59D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FA2A-47AF-4974-B738-94FE65D9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A3C-6E42-4D42-8C42-16318A46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FEF-8F20-45D9-9BC1-C62C4681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FB3B-DFC1-4B01-A823-9A42DA42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5100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7E990-653A-440D-9635-2E6B2018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DA65-17D3-4769-B3D9-F2E5A330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64EF7-1DA4-4958-8CFF-611E8E3A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5754-A629-404C-A690-9CDC5281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2FF-C2EA-48CD-BFF1-9B60AD5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8075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7F0-371C-48A5-A7FA-145818A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5E4D-13EC-4369-BA81-F1FAA6D6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AB61-AC3E-432D-8FE9-5865179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CBBA-63FB-42BD-8458-70A9B716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EF8F-2D8E-4389-8875-34ADD664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54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7C3-C53A-48C4-BA78-BEE8CE4A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3548-9312-4120-B03B-AD35A52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E5F0-603A-4928-BD67-014C6968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115E-D2A8-4E62-AB17-0A3C889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3D99-32EC-4344-82D9-78AF61BA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3093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38A0-9FC5-4B48-97BE-EC1FBDC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3D40-1C04-4B3F-94D3-8341C31B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48665-2F42-4BC7-8D78-4F45D449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DC94-B2FD-4842-97E3-1431D73A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EBBE-084A-4732-81FA-CFAA604A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3E02-8374-44BE-B986-2ADF9B99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2937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4CB1-7412-439F-9C6E-13883BD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AF38-35EC-4145-9EA8-F35741CC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0508F-19F9-471A-8019-AE2FC676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FBD1A-3FD8-4858-BD60-571B2560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B9F25-6299-49BD-9A4C-783FA9762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B2B27-0C33-4529-945D-EE3400C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BC47-9D8C-41E9-BD76-C413D03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E8D9-AAC8-4B02-B866-857C255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103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F36E-F101-4FFB-B822-BD8077D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E6897-642C-4B27-83BD-632DB5E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69D1-2350-4F6B-9DBB-11749251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C30E1-489F-4DF4-8DD0-AD0BF18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734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26DA3-D519-4FEA-A00F-D8356BD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0AC7F-DD46-416E-AFF0-7CC0EF03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8C56-49E3-4ED7-BDC7-8122939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1985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412-FACC-4C47-8DF2-19379567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80FC-A1EC-4BB1-9791-401C95EE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2FD19-2519-474C-8096-2DD6B6DF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57E3-3938-43E4-BB4D-CFCCADF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4196-B8C7-42E6-A498-FE2DF87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10FF-5223-4912-9AC5-89036C8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2812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894-19A5-49D5-A36C-4F3130CF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BD3C-AEB7-4B45-9228-5182C31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57E0-3E6C-4DE9-9861-0A6B7F41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46DD-919B-4CC9-9DAE-6490D605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2E2E-7DED-4540-86FC-5FB5AE7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16BF-197A-4BCF-A5FD-76F1F1B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900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53B61-213C-495E-BE6D-1BB50A61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6B49-E106-4D5D-A365-A66ECE9F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C1EC-92C3-48A7-A8D2-0DEE1A76F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0220-F381-4028-A27E-E8A44F7EE0B3}" type="datetimeFigureOut">
              <a:rPr lang="en-MO" smtClean="0"/>
              <a:t>20/06/2022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1B6E-A2F0-4675-9A7D-74C1F68A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ACB7-102E-4058-85DD-0C3DB50C1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9850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84B67F-10C0-DEAA-F9DB-5538286D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5" y="785360"/>
            <a:ext cx="10166873" cy="74298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7BDBBF-9A37-3198-A675-ACF593418EF1}"/>
              </a:ext>
            </a:extLst>
          </p:cNvPr>
          <p:cNvCxnSpPr>
            <a:cxnSpLocks/>
          </p:cNvCxnSpPr>
          <p:nvPr/>
        </p:nvCxnSpPr>
        <p:spPr>
          <a:xfrm>
            <a:off x="6477000" y="1219200"/>
            <a:ext cx="713509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8CD60-63AC-2B97-F13B-19FF09CF4435}"/>
              </a:ext>
            </a:extLst>
          </p:cNvPr>
          <p:cNvCxnSpPr>
            <a:cxnSpLocks/>
          </p:cNvCxnSpPr>
          <p:nvPr/>
        </p:nvCxnSpPr>
        <p:spPr>
          <a:xfrm>
            <a:off x="7349836" y="1219200"/>
            <a:ext cx="1025236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3F25A-0835-FA12-36DF-33C9082B0909}"/>
              </a:ext>
            </a:extLst>
          </p:cNvPr>
          <p:cNvSpPr txBox="1"/>
          <p:nvPr/>
        </p:nvSpPr>
        <p:spPr>
          <a:xfrm>
            <a:off x="5687660" y="1389848"/>
            <a:ext cx="16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View All Datasets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48FF-95A2-5AED-2793-0D781441907C}"/>
              </a:ext>
            </a:extLst>
          </p:cNvPr>
          <p:cNvSpPr txBox="1"/>
          <p:nvPr/>
        </p:nvSpPr>
        <p:spPr>
          <a:xfrm>
            <a:off x="7270704" y="1389847"/>
            <a:ext cx="179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View By Publications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FB894-DFD8-0C03-9100-92A4B459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70" y="2319881"/>
            <a:ext cx="7291914" cy="3684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A69B8-66D4-8C2F-C418-9CDE4BF1ED3A}"/>
              </a:ext>
            </a:extLst>
          </p:cNvPr>
          <p:cNvSpPr txBox="1"/>
          <p:nvPr/>
        </p:nvSpPr>
        <p:spPr>
          <a:xfrm>
            <a:off x="2789582" y="2516077"/>
            <a:ext cx="71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Search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01995-1472-13EB-175A-28E779CCB15D}"/>
              </a:ext>
            </a:extLst>
          </p:cNvPr>
          <p:cNvSpPr txBox="1"/>
          <p:nvPr/>
        </p:nvSpPr>
        <p:spPr>
          <a:xfrm>
            <a:off x="9581322" y="4187689"/>
            <a:ext cx="639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Filter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29371-0476-12C0-1CE5-20B77F620A95}"/>
              </a:ext>
            </a:extLst>
          </p:cNvPr>
          <p:cNvSpPr txBox="1"/>
          <p:nvPr/>
        </p:nvSpPr>
        <p:spPr>
          <a:xfrm>
            <a:off x="9175378" y="2517304"/>
            <a:ext cx="64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Sort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6A59-1256-5320-058B-CC193DE13939}"/>
              </a:ext>
            </a:extLst>
          </p:cNvPr>
          <p:cNvSpPr/>
          <p:nvPr/>
        </p:nvSpPr>
        <p:spPr>
          <a:xfrm>
            <a:off x="3506076" y="2422519"/>
            <a:ext cx="4248395" cy="464115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590E7-150A-9BBB-B98E-ECB118BBF9C5}"/>
              </a:ext>
            </a:extLst>
          </p:cNvPr>
          <p:cNvSpPr/>
          <p:nvPr/>
        </p:nvSpPr>
        <p:spPr>
          <a:xfrm>
            <a:off x="7794504" y="2422519"/>
            <a:ext cx="1391873" cy="464115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4E16E-5E41-7C17-07AA-85880F8D5CB1}"/>
              </a:ext>
            </a:extLst>
          </p:cNvPr>
          <p:cNvSpPr/>
          <p:nvPr/>
        </p:nvSpPr>
        <p:spPr>
          <a:xfrm>
            <a:off x="2928862" y="3066587"/>
            <a:ext cx="6652460" cy="2519204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F9A14-9FDC-0E51-635A-B6F1E96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19" y="1876227"/>
            <a:ext cx="5600988" cy="2336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117ED-9368-CD2B-98FB-F77D0D330909}"/>
              </a:ext>
            </a:extLst>
          </p:cNvPr>
          <p:cNvSpPr txBox="1"/>
          <p:nvPr/>
        </p:nvSpPr>
        <p:spPr>
          <a:xfrm>
            <a:off x="3405809" y="1652236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Species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8A706-D57A-207C-C117-0DCBF08F5549}"/>
              </a:ext>
            </a:extLst>
          </p:cNvPr>
          <p:cNvSpPr txBox="1"/>
          <p:nvPr/>
        </p:nvSpPr>
        <p:spPr>
          <a:xfrm>
            <a:off x="4175310" y="1652236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Tissue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66397-CA87-FBB7-6622-3B63C4F1676D}"/>
              </a:ext>
            </a:extLst>
          </p:cNvPr>
          <p:cNvSpPr txBox="1"/>
          <p:nvPr/>
        </p:nvSpPr>
        <p:spPr>
          <a:xfrm>
            <a:off x="5076458" y="1647302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Disease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BD3D8-E3E4-94CE-0B2E-11F81AC4F940}"/>
              </a:ext>
            </a:extLst>
          </p:cNvPr>
          <p:cNvSpPr txBox="1"/>
          <p:nvPr/>
        </p:nvSpPr>
        <p:spPr>
          <a:xfrm>
            <a:off x="2381982" y="2932691"/>
            <a:ext cx="103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Technology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0E39-2AFC-E512-9C68-1BC6A3907ADF}"/>
              </a:ext>
            </a:extLst>
          </p:cNvPr>
          <p:cNvSpPr txBox="1"/>
          <p:nvPr/>
        </p:nvSpPr>
        <p:spPr>
          <a:xfrm>
            <a:off x="5240110" y="2932691"/>
            <a:ext cx="103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Molecule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85FE5-FF26-4B6F-2982-56A01B9DA672}"/>
              </a:ext>
            </a:extLst>
          </p:cNvPr>
          <p:cNvSpPr txBox="1"/>
          <p:nvPr/>
        </p:nvSpPr>
        <p:spPr>
          <a:xfrm>
            <a:off x="6035241" y="3152001"/>
            <a:ext cx="2172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Journal &amp; Year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0AFF1-47A2-2F24-7FEB-D6C8760C4E21}"/>
              </a:ext>
            </a:extLst>
          </p:cNvPr>
          <p:cNvSpPr txBox="1"/>
          <p:nvPr/>
        </p:nvSpPr>
        <p:spPr>
          <a:xfrm>
            <a:off x="2965610" y="3636752"/>
            <a:ext cx="137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to view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F520C-65A9-B8F4-D2E9-F7A8C2230DAE}"/>
              </a:ext>
            </a:extLst>
          </p:cNvPr>
          <p:cNvSpPr txBox="1"/>
          <p:nvPr/>
        </p:nvSpPr>
        <p:spPr>
          <a:xfrm>
            <a:off x="3633380" y="3975473"/>
            <a:ext cx="137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Download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Directly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EE800-D68C-5C53-443A-12773F1A2BF3}"/>
              </a:ext>
            </a:extLst>
          </p:cNvPr>
          <p:cNvSpPr txBox="1"/>
          <p:nvPr/>
        </p:nvSpPr>
        <p:spPr>
          <a:xfrm rot="393038">
            <a:off x="4945220" y="3732758"/>
            <a:ext cx="179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Add to download list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04412-0438-0604-E577-952E31E0A106}"/>
              </a:ext>
            </a:extLst>
          </p:cNvPr>
          <p:cNvSpPr txBox="1"/>
          <p:nvPr/>
        </p:nvSpPr>
        <p:spPr>
          <a:xfrm>
            <a:off x="6985612" y="4144763"/>
            <a:ext cx="17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this to download all your selection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E21A84-1E89-6DE0-C79D-06C2837D1A02}"/>
              </a:ext>
            </a:extLst>
          </p:cNvPr>
          <p:cNvCxnSpPr>
            <a:cxnSpLocks/>
          </p:cNvCxnSpPr>
          <p:nvPr/>
        </p:nvCxnSpPr>
        <p:spPr>
          <a:xfrm>
            <a:off x="4659310" y="3626613"/>
            <a:ext cx="2384220" cy="263117"/>
          </a:xfrm>
          <a:prstGeom prst="straightConnector1">
            <a:avLst/>
          </a:prstGeom>
          <a:ln w="19050">
            <a:solidFill>
              <a:srgbClr val="FFC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F4EB43-974A-1051-D659-99F8B7D97460}"/>
              </a:ext>
            </a:extLst>
          </p:cNvPr>
          <p:cNvCxnSpPr>
            <a:cxnSpLocks/>
          </p:cNvCxnSpPr>
          <p:nvPr/>
        </p:nvCxnSpPr>
        <p:spPr>
          <a:xfrm>
            <a:off x="3421402" y="3631096"/>
            <a:ext cx="66689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DB9C3-448D-FACD-6321-1C3175E4930C}"/>
              </a:ext>
            </a:extLst>
          </p:cNvPr>
          <p:cNvCxnSpPr>
            <a:cxnSpLocks/>
          </p:cNvCxnSpPr>
          <p:nvPr/>
        </p:nvCxnSpPr>
        <p:spPr>
          <a:xfrm>
            <a:off x="4156898" y="3631096"/>
            <a:ext cx="27595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7A2429-CB54-920F-E131-BA68FB0201DF}"/>
              </a:ext>
            </a:extLst>
          </p:cNvPr>
          <p:cNvCxnSpPr>
            <a:cxnSpLocks/>
          </p:cNvCxnSpPr>
          <p:nvPr/>
        </p:nvCxnSpPr>
        <p:spPr>
          <a:xfrm>
            <a:off x="4521333" y="3631096"/>
            <a:ext cx="27595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61538-94E3-1750-7F87-FA0BF2F9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27" y="0"/>
            <a:ext cx="103203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C00F8-24FE-D48F-C19B-DD03268A028E}"/>
              </a:ext>
            </a:extLst>
          </p:cNvPr>
          <p:cNvSpPr txBox="1"/>
          <p:nvPr/>
        </p:nvSpPr>
        <p:spPr>
          <a:xfrm>
            <a:off x="5641527" y="3934927"/>
            <a:ext cx="263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`View` will add the ROI to preview panel and show in following ROI visualization panel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039A9B-821C-7953-1151-AC3BAF03486E}"/>
              </a:ext>
            </a:extLst>
          </p:cNvPr>
          <p:cNvCxnSpPr/>
          <p:nvPr/>
        </p:nvCxnSpPr>
        <p:spPr>
          <a:xfrm flipH="1">
            <a:off x="5369859" y="2079812"/>
            <a:ext cx="1120588" cy="273423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77875-58AC-D58F-035B-F71C49F1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447522"/>
            <a:ext cx="11055918" cy="59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B91D4-67C7-0D90-9F9B-FA852772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1" y="0"/>
            <a:ext cx="7816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86F3-358D-87AD-A8F6-09BBA146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0"/>
            <a:ext cx="10576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54B6C-9B22-DCF3-F989-38DC97B3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8" y="333907"/>
            <a:ext cx="12192000" cy="6127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11468-BFA6-137E-49C9-70F69615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77" y="365835"/>
            <a:ext cx="2157891" cy="60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97CAC-4EF8-CD74-C017-2390702F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2" y="481711"/>
            <a:ext cx="11792556" cy="2076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28848-96C6-3988-591E-BBE257EF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13" y="3429000"/>
            <a:ext cx="5029458" cy="99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8E437-F36A-8896-2804-B34E6E55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13" y="4610898"/>
            <a:ext cx="5054860" cy="1765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6E02E4-98DC-2370-157C-ECA75DEE3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4" y="3640655"/>
            <a:ext cx="5905804" cy="2584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ABDF5F-6566-D1BF-4D7A-53F522E94A91}"/>
              </a:ext>
            </a:extLst>
          </p:cNvPr>
          <p:cNvSpPr txBox="1"/>
          <p:nvPr/>
        </p:nvSpPr>
        <p:spPr>
          <a:xfrm>
            <a:off x="99086" y="56341"/>
            <a:ext cx="263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to view file specifications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54FDA9-FFA3-84BE-A1B4-9E3C421E97C0}"/>
              </a:ext>
            </a:extLst>
          </p:cNvPr>
          <p:cNvCxnSpPr>
            <a:cxnSpLocks/>
          </p:cNvCxnSpPr>
          <p:nvPr/>
        </p:nvCxnSpPr>
        <p:spPr>
          <a:xfrm flipH="1">
            <a:off x="777913" y="290464"/>
            <a:ext cx="271668" cy="2327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4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4</cp:revision>
  <dcterms:created xsi:type="dcterms:W3CDTF">2022-02-07T03:22:12Z</dcterms:created>
  <dcterms:modified xsi:type="dcterms:W3CDTF">2022-06-21T02:41:46Z</dcterms:modified>
</cp:coreProperties>
</file>