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M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B7AD-712A-45AE-809E-172B8E08C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54D20-8653-46B3-B57B-B6B5B2ADC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4BEAB-664B-46F7-92FE-29E02057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07/02/2022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49A36-1B27-4CF7-8DB6-4F1D2D24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0DD1C-5D1E-4C81-B0D4-52603CA3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32424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6657-E6E6-4A83-B7EE-CC50A59D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9FA2A-47AF-4974-B738-94FE65D90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A3C-6E42-4D42-8C42-16318A46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07/02/2022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90FEF-8F20-45D9-9BC1-C62C4681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4FB3B-DFC1-4B01-A823-9A42DA42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365100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7E990-653A-440D-9635-2E6B20185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6DA65-17D3-4769-B3D9-F2E5A330C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64EF7-1DA4-4958-8CFF-611E8E3A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07/02/2022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D5754-A629-404C-A690-9CDC5281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12FF-C2EA-48CD-BFF1-9B60AD5C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380754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97F0-371C-48A5-A7FA-145818AB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85E4D-13EC-4369-BA81-F1FAA6D69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DAB61-AC3E-432D-8FE9-5865179E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07/02/2022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0CBBA-63FB-42BD-8458-70A9B716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4EF8F-2D8E-4389-8875-34ADD664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4545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67C3-C53A-48C4-BA78-BEE8CE4A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43548-9312-4120-B03B-AD35A5238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CE5F0-603A-4928-BD67-014C6968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07/02/2022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3115E-D2A8-4E62-AB17-0A3C889C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73D99-32EC-4344-82D9-78AF61BA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130931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38A0-9FC5-4B48-97BE-EC1FBDCC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53D40-1C04-4B3F-94D3-8341C31B6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48665-2F42-4BC7-8D78-4F45D4493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2DC94-B2FD-4842-97E3-1431D73A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07/02/2022</a:t>
            </a:fld>
            <a:endParaRPr lang="en-M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1EBBE-084A-4732-81FA-CFAA604A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F3E02-8374-44BE-B986-2ADF9B99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229371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4CB1-7412-439F-9C6E-13883BDA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AF38-35EC-4145-9EA8-F35741CCE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0508F-19F9-471A-8019-AE2FC676C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FBD1A-3FD8-4858-BD60-571B25605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B9F25-6299-49BD-9A4C-783FA9762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B2B27-0C33-4529-945D-EE3400C6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07/02/2022</a:t>
            </a:fld>
            <a:endParaRPr lang="en-M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1BC47-9D8C-41E9-BD76-C413D035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7E8D9-AAC8-4B02-B866-857C2553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151039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F36E-F101-4FFB-B822-BD8077DC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E6897-642C-4B27-83BD-632DB5E6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07/02/2022</a:t>
            </a:fld>
            <a:endParaRPr lang="en-M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869D1-2350-4F6B-9DBB-11749251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C30E1-489F-4DF4-8DD0-AD0BF187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157346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26DA3-D519-4FEA-A00F-D8356BDD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07/02/2022</a:t>
            </a:fld>
            <a:endParaRPr lang="en-M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0AC7F-DD46-416E-AFF0-7CC0EF03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78C56-49E3-4ED7-BDC7-81229390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319851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B412-FACC-4C47-8DF2-19379567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80FC-A1EC-4BB1-9791-401C95EE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2FD19-2519-474C-8096-2DD6B6DF0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257E3-3938-43E4-BB4D-CFCCADF8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07/02/2022</a:t>
            </a:fld>
            <a:endParaRPr lang="en-M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A4196-B8C7-42E6-A498-FE2DF875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110FF-5223-4912-9AC5-89036C8D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128129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2894-19A5-49D5-A36C-4F3130CF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4BD3C-AEB7-4B45-9228-5182C3122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557E0-3E6C-4DE9-9861-0A6B7F41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346DD-919B-4CC9-9DAE-6490D605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07/02/2022</a:t>
            </a:fld>
            <a:endParaRPr lang="en-M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42E2E-7DED-4540-86FC-5FB5AE76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016BF-197A-4BCF-A5FD-76F1F1B3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99004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53B61-213C-495E-BE6D-1BB50A61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D6B49-E106-4D5D-A365-A66ECE9F6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C1EC-92C3-48A7-A8D2-0DEE1A76F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40220-F381-4028-A27E-E8A44F7EE0B3}" type="datetimeFigureOut">
              <a:rPr lang="en-MO" smtClean="0"/>
              <a:t>07/02/2022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A1B6E-A2F0-4675-9A7D-74C1F68AA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5ACB7-102E-4058-85DD-0C3DB50C1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198507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19CC57-FC6C-485F-8E68-AA3B42F50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749"/>
          <a:stretch/>
        </p:blipFill>
        <p:spPr>
          <a:xfrm>
            <a:off x="126693" y="653907"/>
            <a:ext cx="11938614" cy="6244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2DE6C1-629D-4191-8258-B6216FF6E0E8}"/>
              </a:ext>
            </a:extLst>
          </p:cNvPr>
          <p:cNvSpPr/>
          <p:nvPr/>
        </p:nvSpPr>
        <p:spPr>
          <a:xfrm>
            <a:off x="8207932" y="775723"/>
            <a:ext cx="736720" cy="355359"/>
          </a:xfrm>
          <a:prstGeom prst="rect">
            <a:avLst/>
          </a:prstGeom>
          <a:noFill/>
          <a:ln w="28575">
            <a:solidFill>
              <a:srgbClr val="FB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FC37D-0732-475D-912B-BDD8133D6A70}"/>
              </a:ext>
            </a:extLst>
          </p:cNvPr>
          <p:cNvSpPr txBox="1"/>
          <p:nvPr/>
        </p:nvSpPr>
        <p:spPr>
          <a:xfrm>
            <a:off x="6992915" y="1380168"/>
            <a:ext cx="10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B8B00"/>
                </a:solidFill>
              </a:rPr>
              <a:t>Click this</a:t>
            </a:r>
            <a:endParaRPr lang="en-MO" b="1" dirty="0">
              <a:solidFill>
                <a:srgbClr val="FB8B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030932-3BC2-4C41-8A2A-E7B55C6BBAF7}"/>
              </a:ext>
            </a:extLst>
          </p:cNvPr>
          <p:cNvCxnSpPr/>
          <p:nvPr/>
        </p:nvCxnSpPr>
        <p:spPr>
          <a:xfrm flipV="1">
            <a:off x="7989064" y="1180266"/>
            <a:ext cx="437736" cy="399803"/>
          </a:xfrm>
          <a:prstGeom prst="straightConnector1">
            <a:avLst/>
          </a:prstGeom>
          <a:ln w="28575">
            <a:solidFill>
              <a:srgbClr val="FB8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3CAD552-B253-4268-8E50-F52FEFD5DA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749"/>
          <a:stretch/>
        </p:blipFill>
        <p:spPr>
          <a:xfrm>
            <a:off x="0" y="2643985"/>
            <a:ext cx="11938614" cy="62447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38F5569-527A-4825-98C4-D1D45109D412}"/>
              </a:ext>
            </a:extLst>
          </p:cNvPr>
          <p:cNvSpPr/>
          <p:nvPr/>
        </p:nvSpPr>
        <p:spPr>
          <a:xfrm>
            <a:off x="8977882" y="2767990"/>
            <a:ext cx="736720" cy="355359"/>
          </a:xfrm>
          <a:prstGeom prst="rect">
            <a:avLst/>
          </a:prstGeom>
          <a:noFill/>
          <a:ln w="28575">
            <a:solidFill>
              <a:srgbClr val="FB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82C4D6-5AF6-4D48-B256-10A03896124E}"/>
              </a:ext>
            </a:extLst>
          </p:cNvPr>
          <p:cNvSpPr txBox="1"/>
          <p:nvPr/>
        </p:nvSpPr>
        <p:spPr>
          <a:xfrm>
            <a:off x="7807255" y="3372435"/>
            <a:ext cx="10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B8B00"/>
                </a:solidFill>
              </a:rPr>
              <a:t>Click this</a:t>
            </a:r>
            <a:endParaRPr lang="en-MO" b="1" dirty="0">
              <a:solidFill>
                <a:srgbClr val="FB8B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36780F-A3AE-4F05-A293-C410B10044B9}"/>
              </a:ext>
            </a:extLst>
          </p:cNvPr>
          <p:cNvCxnSpPr/>
          <p:nvPr/>
        </p:nvCxnSpPr>
        <p:spPr>
          <a:xfrm flipV="1">
            <a:off x="8803404" y="3172533"/>
            <a:ext cx="437736" cy="399803"/>
          </a:xfrm>
          <a:prstGeom prst="straightConnector1">
            <a:avLst/>
          </a:prstGeom>
          <a:ln w="28575">
            <a:solidFill>
              <a:srgbClr val="FB8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49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F9D926-9CA3-46EE-95BF-9DA80A691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3" y="653907"/>
            <a:ext cx="11938614" cy="55501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4ADA88-5932-4F1A-A4C9-FE6C5C4BD15B}"/>
              </a:ext>
            </a:extLst>
          </p:cNvPr>
          <p:cNvSpPr/>
          <p:nvPr/>
        </p:nvSpPr>
        <p:spPr>
          <a:xfrm>
            <a:off x="10953009" y="1571370"/>
            <a:ext cx="825006" cy="355359"/>
          </a:xfrm>
          <a:prstGeom prst="rect">
            <a:avLst/>
          </a:prstGeom>
          <a:noFill/>
          <a:ln w="28575">
            <a:solidFill>
              <a:srgbClr val="FB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C40FD-9E19-458C-8B4B-83AB4D281D98}"/>
              </a:ext>
            </a:extLst>
          </p:cNvPr>
          <p:cNvSpPr txBox="1"/>
          <p:nvPr/>
        </p:nvSpPr>
        <p:spPr>
          <a:xfrm>
            <a:off x="10580010" y="1232805"/>
            <a:ext cx="15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B8B00"/>
                </a:solidFill>
              </a:rPr>
              <a:t>Search / Filter</a:t>
            </a:r>
            <a:endParaRPr lang="en-MO" b="1" dirty="0">
              <a:solidFill>
                <a:srgbClr val="FB8B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0E6FA-7DCF-460B-9158-3AEB9E577C48}"/>
              </a:ext>
            </a:extLst>
          </p:cNvPr>
          <p:cNvSpPr/>
          <p:nvPr/>
        </p:nvSpPr>
        <p:spPr>
          <a:xfrm>
            <a:off x="9715997" y="2840051"/>
            <a:ext cx="627412" cy="355359"/>
          </a:xfrm>
          <a:prstGeom prst="rect">
            <a:avLst/>
          </a:prstGeom>
          <a:noFill/>
          <a:ln w="28575">
            <a:solidFill>
              <a:srgbClr val="FB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F06D06-ADE4-4CA3-A675-AC0EFB21F982}"/>
              </a:ext>
            </a:extLst>
          </p:cNvPr>
          <p:cNvSpPr/>
          <p:nvPr/>
        </p:nvSpPr>
        <p:spPr>
          <a:xfrm>
            <a:off x="11063844" y="2840050"/>
            <a:ext cx="554182" cy="355359"/>
          </a:xfrm>
          <a:prstGeom prst="rect">
            <a:avLst/>
          </a:prstGeom>
          <a:noFill/>
          <a:ln w="28575">
            <a:solidFill>
              <a:srgbClr val="FB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C0FB2-6FD7-490E-8914-EF7749E17B5E}"/>
              </a:ext>
            </a:extLst>
          </p:cNvPr>
          <p:cNvSpPr txBox="1"/>
          <p:nvPr/>
        </p:nvSpPr>
        <p:spPr>
          <a:xfrm>
            <a:off x="10695472" y="2439050"/>
            <a:ext cx="141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B8B00"/>
                </a:solidFill>
              </a:rPr>
              <a:t>View Details</a:t>
            </a:r>
            <a:endParaRPr lang="en-MO" b="1" dirty="0">
              <a:solidFill>
                <a:srgbClr val="FB8B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81E733-6288-4FFE-B6A5-302430870805}"/>
              </a:ext>
            </a:extLst>
          </p:cNvPr>
          <p:cNvSpPr txBox="1"/>
          <p:nvPr/>
        </p:nvSpPr>
        <p:spPr>
          <a:xfrm>
            <a:off x="9438667" y="2439050"/>
            <a:ext cx="141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B8B00"/>
                </a:solidFill>
              </a:rPr>
              <a:t>View Pub</a:t>
            </a:r>
            <a:endParaRPr lang="en-MO" b="1" dirty="0">
              <a:solidFill>
                <a:srgbClr val="FB8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1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4FFAF9-BD6E-4DED-997D-91A58CEF5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03" y="4480425"/>
            <a:ext cx="3860998" cy="79379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74850F2-1E84-43A2-A93B-59EA49E0C748}"/>
              </a:ext>
            </a:extLst>
          </p:cNvPr>
          <p:cNvGrpSpPr/>
          <p:nvPr/>
        </p:nvGrpSpPr>
        <p:grpSpPr>
          <a:xfrm>
            <a:off x="621142" y="140953"/>
            <a:ext cx="10731842" cy="3665005"/>
            <a:chOff x="621142" y="140953"/>
            <a:chExt cx="10731842" cy="366500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0E5759-FB0E-4CCF-8D3C-680B69144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210" y="595868"/>
              <a:ext cx="3721291" cy="318151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13E96D-AD63-4FD4-9AE3-B24B7C45D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2218" y="567292"/>
              <a:ext cx="6140766" cy="32386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2D662B-5F7F-42D2-840E-7FE5AB0A1F9C}"/>
                </a:ext>
              </a:extLst>
            </p:cNvPr>
            <p:cNvSpPr txBox="1"/>
            <p:nvPr/>
          </p:nvSpPr>
          <p:spPr>
            <a:xfrm>
              <a:off x="621142" y="1860851"/>
              <a:ext cx="1999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B8B00"/>
                  </a:solidFill>
                </a:rPr>
                <a:t>Check for details</a:t>
              </a:r>
              <a:endParaRPr lang="en-MO" b="1" dirty="0">
                <a:solidFill>
                  <a:srgbClr val="FB8B00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5726590-903F-41B3-99FC-D27BBF0F1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0528" y="1699959"/>
              <a:ext cx="85467" cy="214725"/>
            </a:xfrm>
            <a:prstGeom prst="straightConnector1">
              <a:avLst/>
            </a:prstGeom>
            <a:ln w="28575">
              <a:solidFill>
                <a:srgbClr val="FB8B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256876-E902-405E-A276-531B7A306DE5}"/>
                </a:ext>
              </a:extLst>
            </p:cNvPr>
            <p:cNvSpPr txBox="1"/>
            <p:nvPr/>
          </p:nvSpPr>
          <p:spPr>
            <a:xfrm>
              <a:off x="2037886" y="140953"/>
              <a:ext cx="1999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B8B00"/>
                  </a:solidFill>
                </a:rPr>
                <a:t>Before Upload</a:t>
              </a:r>
              <a:endParaRPr lang="en-MO" b="1" dirty="0">
                <a:solidFill>
                  <a:srgbClr val="FB8B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9694DA-8671-4804-9B27-247D2AD16025}"/>
                </a:ext>
              </a:extLst>
            </p:cNvPr>
            <p:cNvSpPr txBox="1"/>
            <p:nvPr/>
          </p:nvSpPr>
          <p:spPr>
            <a:xfrm>
              <a:off x="6922084" y="140953"/>
              <a:ext cx="1999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B8B00"/>
                  </a:solidFill>
                </a:rPr>
                <a:t>After Upload</a:t>
              </a:r>
              <a:endParaRPr lang="en-MO" b="1" dirty="0">
                <a:solidFill>
                  <a:srgbClr val="FB8B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C22C31-B94B-4626-935D-35168B32E443}"/>
                </a:ext>
              </a:extLst>
            </p:cNvPr>
            <p:cNvSpPr txBox="1"/>
            <p:nvPr/>
          </p:nvSpPr>
          <p:spPr>
            <a:xfrm>
              <a:off x="10033771" y="1808415"/>
              <a:ext cx="1245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B8B00"/>
                  </a:solidFill>
                </a:rPr>
                <a:t>To delete</a:t>
              </a:r>
              <a:endParaRPr lang="en-MO" b="1" dirty="0">
                <a:solidFill>
                  <a:srgbClr val="FB8B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0211640-1D4F-4A3B-920D-F50A94C5AF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3822" y="1681638"/>
              <a:ext cx="206017" cy="171167"/>
            </a:xfrm>
            <a:prstGeom prst="straightConnector1">
              <a:avLst/>
            </a:prstGeom>
            <a:ln w="28575">
              <a:solidFill>
                <a:srgbClr val="FB8B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C0354CA-FCF0-44BA-9825-3D6026DDC35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280" y="1583784"/>
              <a:ext cx="479037" cy="0"/>
            </a:xfrm>
            <a:prstGeom prst="straightConnector1">
              <a:avLst/>
            </a:prstGeom>
            <a:ln w="28575">
              <a:solidFill>
                <a:srgbClr val="FB8B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B540157-31E1-4317-BFF5-C9DD59DA1507}"/>
                </a:ext>
              </a:extLst>
            </p:cNvPr>
            <p:cNvCxnSpPr>
              <a:cxnSpLocks/>
            </p:cNvCxnSpPr>
            <p:nvPr/>
          </p:nvCxnSpPr>
          <p:spPr>
            <a:xfrm>
              <a:off x="4723280" y="3351920"/>
              <a:ext cx="479037" cy="0"/>
            </a:xfrm>
            <a:prstGeom prst="straightConnector1">
              <a:avLst/>
            </a:prstGeom>
            <a:ln w="28575">
              <a:solidFill>
                <a:srgbClr val="FB8B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6983EAE-A708-4146-8367-6B5888047B0E}"/>
                </a:ext>
              </a:extLst>
            </p:cNvPr>
            <p:cNvCxnSpPr>
              <a:cxnSpLocks/>
            </p:cNvCxnSpPr>
            <p:nvPr/>
          </p:nvCxnSpPr>
          <p:spPr>
            <a:xfrm>
              <a:off x="4723280" y="2439000"/>
              <a:ext cx="479037" cy="0"/>
            </a:xfrm>
            <a:prstGeom prst="straightConnector1">
              <a:avLst/>
            </a:prstGeom>
            <a:ln w="28575">
              <a:solidFill>
                <a:srgbClr val="FB8B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4C8B779-528E-48CD-852F-6B59653E17FA}"/>
                </a:ext>
              </a:extLst>
            </p:cNvPr>
            <p:cNvCxnSpPr/>
            <p:nvPr/>
          </p:nvCxnSpPr>
          <p:spPr>
            <a:xfrm>
              <a:off x="4910248" y="1147299"/>
              <a:ext cx="0" cy="2583402"/>
            </a:xfrm>
            <a:prstGeom prst="line">
              <a:avLst/>
            </a:prstGeom>
            <a:ln w="19050">
              <a:solidFill>
                <a:srgbClr val="FB8B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224FA32E-ACF5-45A7-8E19-EC0475209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42" y="5593064"/>
            <a:ext cx="5518434" cy="76838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9F2FF84C-A65A-4D10-9709-E377CC0EEFF0}"/>
              </a:ext>
            </a:extLst>
          </p:cNvPr>
          <p:cNvGrpSpPr/>
          <p:nvPr/>
        </p:nvGrpSpPr>
        <p:grpSpPr>
          <a:xfrm>
            <a:off x="6339719" y="4331768"/>
            <a:ext cx="5162815" cy="1689187"/>
            <a:chOff x="6339719" y="4331768"/>
            <a:chExt cx="5162815" cy="1689187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33A66CD-0ADC-4373-8F2A-BF7E62383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39719" y="4331768"/>
              <a:ext cx="5162815" cy="1689187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D9EE746-242F-472E-8F19-3FB4C3DECBE7}"/>
                </a:ext>
              </a:extLst>
            </p:cNvPr>
            <p:cNvSpPr/>
            <p:nvPr/>
          </p:nvSpPr>
          <p:spPr>
            <a:xfrm>
              <a:off x="6764784" y="4971495"/>
              <a:ext cx="1669002" cy="239697"/>
            </a:xfrm>
            <a:prstGeom prst="rect">
              <a:avLst/>
            </a:prstGeom>
            <a:noFill/>
            <a:ln w="28575">
              <a:solidFill>
                <a:srgbClr val="FB8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O"/>
            </a:p>
          </p:txBody>
        </p:sp>
      </p:grpSp>
    </p:spTree>
    <p:extLst>
      <p:ext uri="{BB962C8B-B14F-4D97-AF65-F5344CB8AC3E}">
        <p14:creationId xmlns:p14="http://schemas.microsoft.com/office/powerpoint/2010/main" val="35044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02689E-5F63-4E16-BB81-0C682E98E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06" y="221229"/>
            <a:ext cx="3581584" cy="499770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14D06F3-2211-4DCC-8EFF-110899D1F7FF}"/>
              </a:ext>
            </a:extLst>
          </p:cNvPr>
          <p:cNvGrpSpPr/>
          <p:nvPr/>
        </p:nvGrpSpPr>
        <p:grpSpPr>
          <a:xfrm>
            <a:off x="4292053" y="221229"/>
            <a:ext cx="7429882" cy="4997707"/>
            <a:chOff x="4292053" y="221229"/>
            <a:chExt cx="7429882" cy="49977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6077222-0655-481A-9D53-065A0F513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2053" y="221229"/>
              <a:ext cx="7429882" cy="499770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DB4729-DED1-4609-B6B7-6D4E63E081C1}"/>
                </a:ext>
              </a:extLst>
            </p:cNvPr>
            <p:cNvSpPr txBox="1"/>
            <p:nvPr/>
          </p:nvSpPr>
          <p:spPr>
            <a:xfrm>
              <a:off x="9851524" y="1717519"/>
              <a:ext cx="1245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B8B00"/>
                  </a:solidFill>
                </a:rPr>
                <a:t>Click these</a:t>
              </a:r>
              <a:endParaRPr lang="en-MO" b="1" dirty="0">
                <a:solidFill>
                  <a:srgbClr val="FB8B00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9144077-13A5-4E01-BE3C-697E440E9202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9179511" y="1544715"/>
              <a:ext cx="672013" cy="357470"/>
            </a:xfrm>
            <a:prstGeom prst="straightConnector1">
              <a:avLst/>
            </a:prstGeom>
            <a:ln w="28575">
              <a:solidFill>
                <a:srgbClr val="FB8B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132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C60F4-D233-459D-A95C-DA94C115C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604" y="1130182"/>
            <a:ext cx="6648792" cy="45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1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802D29-9E84-433A-B4EA-A759A8DB5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90" y="1488975"/>
            <a:ext cx="8179220" cy="3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1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22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Yimin</dc:creator>
  <cp:lastModifiedBy>Zheng Yimin</cp:lastModifiedBy>
  <cp:revision>1</cp:revision>
  <dcterms:created xsi:type="dcterms:W3CDTF">2022-02-07T03:22:12Z</dcterms:created>
  <dcterms:modified xsi:type="dcterms:W3CDTF">2022-02-07T12:39:37Z</dcterms:modified>
</cp:coreProperties>
</file>