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B69F0-574D-3D4B-8E36-1ED6A00810F6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02A57-602E-0848-B993-DECA0B1EF8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75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02A57-602E-0848-B993-DECA0B1EF809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558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4EAA-4A65-5645-9FDA-0F944249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718C1-69C6-2949-AEF6-FB49DF6F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876C-78F9-8141-A41B-2A4C3118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4D77-61A3-EA4B-A128-B38B1D50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FA7A-1FC5-1B41-9330-A5DD06B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8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D2FA-237F-0444-B5E6-EE6A0E5E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99312-62CB-4249-ABDF-A54B4D45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76C4-D282-9C47-BCB0-90C30517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10B1-1585-3549-B251-418D22D8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D9FD-1D24-364F-9C5F-F571B82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3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C350F-ECE5-8B47-84CC-32934DA6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1373-B119-DD47-8363-10A4F42D0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A0FE-23C4-754E-9712-B07090E5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9C92-CFDD-E74C-829A-4FD93B19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D881-D4E7-324F-B3A3-3D1CA46B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8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D398-AC90-8045-B289-C1AF098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1993-F220-324D-B340-AB7A7175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A48B-6D2B-904F-A263-0D59A669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4D58-21E8-BB4A-8C92-05383B4D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ABC2-0645-1D4C-86B3-D3539691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7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0707-CF84-004E-B97A-4A0F131E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F194-ACDA-7445-A15E-D515F435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74C3-F45B-8048-B33F-6BA1E01A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A3E0-E004-FF49-94AB-18CFE087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467E-1C36-784B-B597-C44B759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63BD-64A1-B642-AEDC-A221C3CC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E7B9-A4B5-5D4A-B164-8E60AFC0F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5FC9-B485-544F-9C69-650B222A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62F5-DBC8-5247-8B5C-937A28E2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099E-E04C-A74B-B1E0-24C4BBE9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6525-31BB-424A-BEF0-4F31072D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18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022-5CDB-F946-8619-2523E8E5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8B78-AA9E-9B47-A792-5920354C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3313-8FB3-7849-9B29-5CEF46A0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80D4C-0EF8-9B4C-A692-FA391573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3086-BFA5-8E4F-9568-A04B5D7D2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20B74-91D5-D946-895B-8551EE5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075A-B9E6-F74A-A5FB-A54B1C97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DCFB3-C624-4D44-8CD7-72DD3E9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966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6FE6-4ED6-0A48-AFDD-09B25D4B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ED7CF-B91B-5449-B95A-0254BCC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509C5-E068-2844-808C-4D1487DD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A676D-9527-054B-ACD8-82440E4D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489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3B17A-DAD8-924D-B136-D8381B2C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A56F-F5A2-374F-8307-4AD896E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A2E9C-F0A9-8645-BD41-994B8C4A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7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3386-B8CF-1F4C-9F0D-A666BF7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4DAF-2842-5948-8CC3-0A1CECD5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96D8-AD4E-B547-9FFE-727B60E3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173E-4DC5-704C-8E56-5313F199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1A6A-9B12-824D-822F-CEF7C41C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430B-1297-534A-86FB-8167B43F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34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85E2-CF42-644A-B897-6707C90F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89C8D-79F1-6843-9640-EC50E4F2A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8F3FF-A13B-3846-8215-1F6030FC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B324-4266-9942-A6F2-00BD5636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8B2F-B13C-0E44-8ACC-B9881FD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539C-967E-744F-8F8B-7BB8C1B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65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B7B4F-734F-224D-A7F5-90966D92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49A2-E182-2A4E-B05A-79C40129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1FF7-4C6F-B942-AEA5-718A2500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59-EF35-0440-AE2F-CFCC4BB2BCD7}" type="datetimeFigureOut">
              <a:rPr lang="en-CN" smtClean="0"/>
              <a:t>2020/6/12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96BF-6691-114B-BDFC-947CC504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332B-7708-FF45-A648-35688F18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86D7-90F0-B94D-92FC-A4E7614221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B09BB1F-1C9A-8445-B78C-93CB7EA607BE}"/>
              </a:ext>
            </a:extLst>
          </p:cNvPr>
          <p:cNvGrpSpPr/>
          <p:nvPr/>
        </p:nvGrpSpPr>
        <p:grpSpPr>
          <a:xfrm>
            <a:off x="5375748" y="1589987"/>
            <a:ext cx="1440504" cy="1642134"/>
            <a:chOff x="6095999" y="259818"/>
            <a:chExt cx="1728000" cy="19698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5C9605-CE94-3B45-97CB-6927D1059724}"/>
                </a:ext>
              </a:extLst>
            </p:cNvPr>
            <p:cNvSpPr/>
            <p:nvPr/>
          </p:nvSpPr>
          <p:spPr>
            <a:xfrm>
              <a:off x="6095999" y="501689"/>
              <a:ext cx="1728000" cy="1728000"/>
            </a:xfrm>
            <a:prstGeom prst="rect">
              <a:avLst/>
            </a:prstGeom>
            <a:pattFill prst="lgGrid">
              <a:fgClr>
                <a:srgbClr val="2EBACE"/>
              </a:fgClr>
              <a:bgClr>
                <a:schemeClr val="bg1"/>
              </a:bgClr>
            </a:pattFill>
            <a:ln w="28575">
              <a:solidFill>
                <a:srgbClr val="2EBACE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EBD932-33CD-7840-A95A-47B58800E7C9}"/>
                </a:ext>
              </a:extLst>
            </p:cNvPr>
            <p:cNvSpPr/>
            <p:nvPr/>
          </p:nvSpPr>
          <p:spPr>
            <a:xfrm>
              <a:off x="6198464" y="362316"/>
              <a:ext cx="1548000" cy="1548000"/>
            </a:xfrm>
            <a:prstGeom prst="rect">
              <a:avLst/>
            </a:prstGeom>
            <a:solidFill>
              <a:srgbClr val="2EBACE">
                <a:alpha val="45000"/>
              </a:srgbClr>
            </a:solidFill>
            <a:ln w="28575">
              <a:solidFill>
                <a:srgbClr val="2EBACE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A05389-6CCB-0D41-BC86-B6AD918502C3}"/>
                </a:ext>
              </a:extLst>
            </p:cNvPr>
            <p:cNvSpPr/>
            <p:nvPr/>
          </p:nvSpPr>
          <p:spPr>
            <a:xfrm>
              <a:off x="6342464" y="259818"/>
              <a:ext cx="1260000" cy="1260000"/>
            </a:xfrm>
            <a:prstGeom prst="rect">
              <a:avLst/>
            </a:prstGeom>
            <a:solidFill>
              <a:srgbClr val="2EBACE">
                <a:alpha val="45000"/>
              </a:srgbClr>
            </a:solidFill>
            <a:ln w="28575">
              <a:solidFill>
                <a:srgbClr val="2EBACE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CD7AC4-3FEC-CB42-B68D-86901E1FE657}"/>
                </a:ext>
              </a:extLst>
            </p:cNvPr>
            <p:cNvGrpSpPr/>
            <p:nvPr/>
          </p:nvGrpSpPr>
          <p:grpSpPr>
            <a:xfrm>
              <a:off x="6500134" y="544096"/>
              <a:ext cx="919730" cy="627794"/>
              <a:chOff x="5135625" y="3177937"/>
              <a:chExt cx="708588" cy="483672"/>
            </a:xfrm>
            <a:scene3d>
              <a:camera prst="isometricTopUp"/>
              <a:lightRig rig="threePt" dir="t"/>
            </a:scene3d>
          </p:grpSpPr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id="{71516004-5A77-634E-A5DD-893AEB7D7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86" y="3328214"/>
                <a:ext cx="194066" cy="333395"/>
              </a:xfrm>
              <a:custGeom>
                <a:avLst/>
                <a:gdLst>
                  <a:gd name="T0" fmla="*/ 195 w 195"/>
                  <a:gd name="T1" fmla="*/ 15 h 335"/>
                  <a:gd name="T2" fmla="*/ 32 w 195"/>
                  <a:gd name="T3" fmla="*/ 335 h 335"/>
                  <a:gd name="T4" fmla="*/ 0 w 195"/>
                  <a:gd name="T5" fmla="*/ 320 h 335"/>
                  <a:gd name="T6" fmla="*/ 164 w 195"/>
                  <a:gd name="T7" fmla="*/ 0 h 335"/>
                  <a:gd name="T8" fmla="*/ 195 w 195"/>
                  <a:gd name="T9" fmla="*/ 1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335">
                    <a:moveTo>
                      <a:pt x="195" y="15"/>
                    </a:moveTo>
                    <a:lnTo>
                      <a:pt x="32" y="335"/>
                    </a:lnTo>
                    <a:lnTo>
                      <a:pt x="0" y="320"/>
                    </a:lnTo>
                    <a:lnTo>
                      <a:pt x="164" y="0"/>
                    </a:lnTo>
                    <a:lnTo>
                      <a:pt x="195" y="15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6">
                <a:extLst>
                  <a:ext uri="{FF2B5EF4-FFF2-40B4-BE49-F238E27FC236}">
                    <a16:creationId xmlns:a16="http://schemas.microsoft.com/office/drawing/2014/main" id="{9FB4728E-6C59-764F-B274-5D434D131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9882" y="3332195"/>
                <a:ext cx="148286" cy="232879"/>
              </a:xfrm>
              <a:custGeom>
                <a:avLst/>
                <a:gdLst>
                  <a:gd name="T0" fmla="*/ 30 w 149"/>
                  <a:gd name="T1" fmla="*/ 0 h 234"/>
                  <a:gd name="T2" fmla="*/ 149 w 149"/>
                  <a:gd name="T3" fmla="*/ 217 h 234"/>
                  <a:gd name="T4" fmla="*/ 119 w 149"/>
                  <a:gd name="T5" fmla="*/ 234 h 234"/>
                  <a:gd name="T6" fmla="*/ 0 w 149"/>
                  <a:gd name="T7" fmla="*/ 17 h 234"/>
                  <a:gd name="T8" fmla="*/ 30 w 14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4">
                    <a:moveTo>
                      <a:pt x="30" y="0"/>
                    </a:moveTo>
                    <a:lnTo>
                      <a:pt x="149" y="217"/>
                    </a:lnTo>
                    <a:lnTo>
                      <a:pt x="119" y="234"/>
                    </a:lnTo>
                    <a:lnTo>
                      <a:pt x="0" y="1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7">
                <a:extLst>
                  <a:ext uri="{FF2B5EF4-FFF2-40B4-BE49-F238E27FC236}">
                    <a16:creationId xmlns:a16="http://schemas.microsoft.com/office/drawing/2014/main" id="{2066F0AD-58D4-4F4F-9790-B1938BB21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560" y="3203813"/>
                <a:ext cx="118430" cy="410026"/>
              </a:xfrm>
              <a:custGeom>
                <a:avLst/>
                <a:gdLst>
                  <a:gd name="T0" fmla="*/ 33 w 119"/>
                  <a:gd name="T1" fmla="*/ 0 h 412"/>
                  <a:gd name="T2" fmla="*/ 119 w 119"/>
                  <a:gd name="T3" fmla="*/ 406 h 412"/>
                  <a:gd name="T4" fmla="*/ 85 w 119"/>
                  <a:gd name="T5" fmla="*/ 412 h 412"/>
                  <a:gd name="T6" fmla="*/ 0 w 119"/>
                  <a:gd name="T7" fmla="*/ 8 h 412"/>
                  <a:gd name="T8" fmla="*/ 33 w 119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412">
                    <a:moveTo>
                      <a:pt x="33" y="0"/>
                    </a:moveTo>
                    <a:lnTo>
                      <a:pt x="119" y="406"/>
                    </a:lnTo>
                    <a:lnTo>
                      <a:pt x="85" y="412"/>
                    </a:lnTo>
                    <a:lnTo>
                      <a:pt x="0" y="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8">
                <a:extLst>
                  <a:ext uri="{FF2B5EF4-FFF2-40B4-BE49-F238E27FC236}">
                    <a16:creationId xmlns:a16="http://schemas.microsoft.com/office/drawing/2014/main" id="{5FBC8C87-3940-6744-9926-668F4691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355" y="3200828"/>
                <a:ext cx="194066" cy="333395"/>
              </a:xfrm>
              <a:custGeom>
                <a:avLst/>
                <a:gdLst>
                  <a:gd name="T0" fmla="*/ 195 w 195"/>
                  <a:gd name="T1" fmla="*/ 15 h 335"/>
                  <a:gd name="T2" fmla="*/ 32 w 195"/>
                  <a:gd name="T3" fmla="*/ 335 h 335"/>
                  <a:gd name="T4" fmla="*/ 0 w 195"/>
                  <a:gd name="T5" fmla="*/ 320 h 335"/>
                  <a:gd name="T6" fmla="*/ 164 w 195"/>
                  <a:gd name="T7" fmla="*/ 0 h 335"/>
                  <a:gd name="T8" fmla="*/ 195 w 195"/>
                  <a:gd name="T9" fmla="*/ 1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335">
                    <a:moveTo>
                      <a:pt x="195" y="15"/>
                    </a:moveTo>
                    <a:lnTo>
                      <a:pt x="32" y="335"/>
                    </a:lnTo>
                    <a:lnTo>
                      <a:pt x="0" y="320"/>
                    </a:lnTo>
                    <a:lnTo>
                      <a:pt x="164" y="0"/>
                    </a:lnTo>
                    <a:lnTo>
                      <a:pt x="195" y="15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59">
                <a:extLst>
                  <a:ext uri="{FF2B5EF4-FFF2-40B4-BE49-F238E27FC236}">
                    <a16:creationId xmlns:a16="http://schemas.microsoft.com/office/drawing/2014/main" id="{9EF2C8B7-C489-EE4E-8023-420EB064B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4176" y="3263525"/>
                <a:ext cx="172171" cy="377184"/>
              </a:xfrm>
              <a:custGeom>
                <a:avLst/>
                <a:gdLst>
                  <a:gd name="T0" fmla="*/ 173 w 173"/>
                  <a:gd name="T1" fmla="*/ 13 h 379"/>
                  <a:gd name="T2" fmla="*/ 33 w 173"/>
                  <a:gd name="T3" fmla="*/ 379 h 379"/>
                  <a:gd name="T4" fmla="*/ 0 w 173"/>
                  <a:gd name="T5" fmla="*/ 368 h 379"/>
                  <a:gd name="T6" fmla="*/ 141 w 173"/>
                  <a:gd name="T7" fmla="*/ 0 h 379"/>
                  <a:gd name="T8" fmla="*/ 173 w 173"/>
                  <a:gd name="T9" fmla="*/ 1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79">
                    <a:moveTo>
                      <a:pt x="173" y="13"/>
                    </a:moveTo>
                    <a:lnTo>
                      <a:pt x="33" y="379"/>
                    </a:lnTo>
                    <a:lnTo>
                      <a:pt x="0" y="368"/>
                    </a:lnTo>
                    <a:lnTo>
                      <a:pt x="141" y="0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E6E9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60">
                <a:extLst>
                  <a:ext uri="{FF2B5EF4-FFF2-40B4-BE49-F238E27FC236}">
                    <a16:creationId xmlns:a16="http://schemas.microsoft.com/office/drawing/2014/main" id="{16E19FA6-CF9F-D04F-A676-D90551A4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625" y="3565074"/>
                <a:ext cx="94545" cy="94545"/>
              </a:xfrm>
              <a:prstGeom prst="ellipse">
                <a:avLst/>
              </a:prstGeom>
              <a:solidFill>
                <a:srgbClr val="FF7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Oval 61">
                <a:extLst>
                  <a:ext uri="{FF2B5EF4-FFF2-40B4-BE49-F238E27FC236}">
                    <a16:creationId xmlns:a16="http://schemas.microsoft.com/office/drawing/2014/main" id="{5F7C1247-50B1-434A-AE82-E8FB60FEE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518" y="3496404"/>
                <a:ext cx="94545" cy="94545"/>
              </a:xfrm>
              <a:prstGeom prst="ellipse">
                <a:avLst/>
              </a:prstGeom>
              <a:solidFill>
                <a:srgbClr val="FF7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Oval 62">
                <a:extLst>
                  <a:ext uri="{FF2B5EF4-FFF2-40B4-BE49-F238E27FC236}">
                    <a16:creationId xmlns:a16="http://schemas.microsoft.com/office/drawing/2014/main" id="{DE276100-DD98-4E49-B7E4-F9BECE132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277" y="3554126"/>
                <a:ext cx="94545" cy="94545"/>
              </a:xfrm>
              <a:prstGeom prst="ellipse">
                <a:avLst/>
              </a:prstGeom>
              <a:solidFill>
                <a:srgbClr val="FF7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63">
                <a:extLst>
                  <a:ext uri="{FF2B5EF4-FFF2-40B4-BE49-F238E27FC236}">
                    <a16:creationId xmlns:a16="http://schemas.microsoft.com/office/drawing/2014/main" id="{8582F0B7-7570-EF4C-BD58-0202336EF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4954" y="3308310"/>
                <a:ext cx="77626" cy="75636"/>
              </a:xfrm>
              <a:prstGeom prst="ellipse">
                <a:avLst/>
              </a:prstGeom>
              <a:solidFill>
                <a:srgbClr val="FFA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64">
                <a:extLst>
                  <a:ext uri="{FF2B5EF4-FFF2-40B4-BE49-F238E27FC236}">
                    <a16:creationId xmlns:a16="http://schemas.microsoft.com/office/drawing/2014/main" id="{52D860A2-9D56-724E-A5A2-8B19ADC8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689" y="3177937"/>
                <a:ext cx="78622" cy="77626"/>
              </a:xfrm>
              <a:prstGeom prst="ellipse">
                <a:avLst/>
              </a:prstGeom>
              <a:solidFill>
                <a:srgbClr val="FFA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5">
                <a:extLst>
                  <a:ext uri="{FF2B5EF4-FFF2-40B4-BE49-F238E27FC236}">
                    <a16:creationId xmlns:a16="http://schemas.microsoft.com/office/drawing/2014/main" id="{9364DBBC-4AA8-924C-A09C-BB675DB84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582" y="3229688"/>
                <a:ext cx="76631" cy="76631"/>
              </a:xfrm>
              <a:prstGeom prst="ellipse">
                <a:avLst/>
              </a:prstGeom>
              <a:solidFill>
                <a:srgbClr val="FFA5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952AA1-D9F5-1C40-8D2B-3C137F854104}"/>
              </a:ext>
            </a:extLst>
          </p:cNvPr>
          <p:cNvGrpSpPr/>
          <p:nvPr/>
        </p:nvGrpSpPr>
        <p:grpSpPr>
          <a:xfrm>
            <a:off x="3089748" y="3603844"/>
            <a:ext cx="4665850" cy="1642134"/>
            <a:chOff x="3089748" y="3603844"/>
            <a:chExt cx="4665850" cy="164213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181CD67-0BBA-F943-8A5C-1476415215D5}"/>
                </a:ext>
              </a:extLst>
            </p:cNvPr>
            <p:cNvGrpSpPr/>
            <p:nvPr/>
          </p:nvGrpSpPr>
          <p:grpSpPr>
            <a:xfrm>
              <a:off x="3089748" y="3603844"/>
              <a:ext cx="1440504" cy="1642134"/>
              <a:chOff x="6095999" y="259818"/>
              <a:chExt cx="1728000" cy="196987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BECD5DD-FCAD-0246-9192-60464C625FDA}"/>
                  </a:ext>
                </a:extLst>
              </p:cNvPr>
              <p:cNvSpPr/>
              <p:nvPr/>
            </p:nvSpPr>
            <p:spPr>
              <a:xfrm>
                <a:off x="6095999" y="501689"/>
                <a:ext cx="1728000" cy="1728000"/>
              </a:xfrm>
              <a:prstGeom prst="rect">
                <a:avLst/>
              </a:prstGeom>
              <a:pattFill prst="lgGrid">
                <a:fgClr>
                  <a:srgbClr val="2EBACE"/>
                </a:fgClr>
                <a:bgClr>
                  <a:schemeClr val="bg1"/>
                </a:bgClr>
              </a:pattFill>
              <a:ln w="28575">
                <a:solidFill>
                  <a:srgbClr val="2EBACE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91E1277-F2EA-C343-A699-DAE58599C174}"/>
                  </a:ext>
                </a:extLst>
              </p:cNvPr>
              <p:cNvSpPr/>
              <p:nvPr/>
            </p:nvSpPr>
            <p:spPr>
              <a:xfrm>
                <a:off x="6198464" y="362316"/>
                <a:ext cx="1548000" cy="1548000"/>
              </a:xfrm>
              <a:prstGeom prst="rect">
                <a:avLst/>
              </a:prstGeom>
              <a:solidFill>
                <a:srgbClr val="2EBACE">
                  <a:alpha val="45000"/>
                </a:srgbClr>
              </a:solidFill>
              <a:ln w="28575">
                <a:solidFill>
                  <a:srgbClr val="2EBACE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59785B-8673-954A-BE8C-2A9D2680DBE4}"/>
                  </a:ext>
                </a:extLst>
              </p:cNvPr>
              <p:cNvSpPr/>
              <p:nvPr/>
            </p:nvSpPr>
            <p:spPr>
              <a:xfrm>
                <a:off x="6342464" y="259818"/>
                <a:ext cx="1260000" cy="1260000"/>
              </a:xfrm>
              <a:prstGeom prst="rect">
                <a:avLst/>
              </a:prstGeom>
              <a:solidFill>
                <a:srgbClr val="2EBACE">
                  <a:alpha val="45000"/>
                </a:srgbClr>
              </a:solidFill>
              <a:ln w="28575">
                <a:solidFill>
                  <a:srgbClr val="2EBACE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0062C85-B78E-C142-80EC-E47873E071AE}"/>
                  </a:ext>
                </a:extLst>
              </p:cNvPr>
              <p:cNvGrpSpPr/>
              <p:nvPr/>
            </p:nvGrpSpPr>
            <p:grpSpPr>
              <a:xfrm>
                <a:off x="6500134" y="544096"/>
                <a:ext cx="919730" cy="627794"/>
                <a:chOff x="5135625" y="3177937"/>
                <a:chExt cx="708588" cy="483672"/>
              </a:xfrm>
              <a:scene3d>
                <a:camera prst="isometricTopUp"/>
                <a:lightRig rig="threePt" dir="t"/>
              </a:scene3d>
            </p:grpSpPr>
            <p:sp>
              <p:nvSpPr>
                <p:cNvPr id="42" name="Freeform 55">
                  <a:extLst>
                    <a:ext uri="{FF2B5EF4-FFF2-40B4-BE49-F238E27FC236}">
                      <a16:creationId xmlns:a16="http://schemas.microsoft.com/office/drawing/2014/main" id="{2FA1E0DE-95C2-FA40-AA77-22ED37E9E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586" y="3328214"/>
                  <a:ext cx="194066" cy="333395"/>
                </a:xfrm>
                <a:custGeom>
                  <a:avLst/>
                  <a:gdLst>
                    <a:gd name="T0" fmla="*/ 195 w 195"/>
                    <a:gd name="T1" fmla="*/ 15 h 335"/>
                    <a:gd name="T2" fmla="*/ 32 w 195"/>
                    <a:gd name="T3" fmla="*/ 335 h 335"/>
                    <a:gd name="T4" fmla="*/ 0 w 195"/>
                    <a:gd name="T5" fmla="*/ 320 h 335"/>
                    <a:gd name="T6" fmla="*/ 164 w 195"/>
                    <a:gd name="T7" fmla="*/ 0 h 335"/>
                    <a:gd name="T8" fmla="*/ 195 w 195"/>
                    <a:gd name="T9" fmla="*/ 1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335">
                      <a:moveTo>
                        <a:pt x="195" y="15"/>
                      </a:moveTo>
                      <a:lnTo>
                        <a:pt x="32" y="335"/>
                      </a:lnTo>
                      <a:lnTo>
                        <a:pt x="0" y="320"/>
                      </a:lnTo>
                      <a:lnTo>
                        <a:pt x="164" y="0"/>
                      </a:lnTo>
                      <a:lnTo>
                        <a:pt x="195" y="15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56">
                  <a:extLst>
                    <a:ext uri="{FF2B5EF4-FFF2-40B4-BE49-F238E27FC236}">
                      <a16:creationId xmlns:a16="http://schemas.microsoft.com/office/drawing/2014/main" id="{6634D039-1376-5441-B4BC-D8D944F08F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9882" y="3332195"/>
                  <a:ext cx="148286" cy="232879"/>
                </a:xfrm>
                <a:custGeom>
                  <a:avLst/>
                  <a:gdLst>
                    <a:gd name="T0" fmla="*/ 30 w 149"/>
                    <a:gd name="T1" fmla="*/ 0 h 234"/>
                    <a:gd name="T2" fmla="*/ 149 w 149"/>
                    <a:gd name="T3" fmla="*/ 217 h 234"/>
                    <a:gd name="T4" fmla="*/ 119 w 149"/>
                    <a:gd name="T5" fmla="*/ 234 h 234"/>
                    <a:gd name="T6" fmla="*/ 0 w 149"/>
                    <a:gd name="T7" fmla="*/ 17 h 234"/>
                    <a:gd name="T8" fmla="*/ 30 w 149"/>
                    <a:gd name="T9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234">
                      <a:moveTo>
                        <a:pt x="30" y="0"/>
                      </a:moveTo>
                      <a:lnTo>
                        <a:pt x="149" y="217"/>
                      </a:lnTo>
                      <a:lnTo>
                        <a:pt x="119" y="234"/>
                      </a:lnTo>
                      <a:lnTo>
                        <a:pt x="0" y="17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57">
                  <a:extLst>
                    <a:ext uri="{FF2B5EF4-FFF2-40B4-BE49-F238E27FC236}">
                      <a16:creationId xmlns:a16="http://schemas.microsoft.com/office/drawing/2014/main" id="{24F36938-7FC1-184F-911F-411138590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4560" y="3203813"/>
                  <a:ext cx="118430" cy="410026"/>
                </a:xfrm>
                <a:custGeom>
                  <a:avLst/>
                  <a:gdLst>
                    <a:gd name="T0" fmla="*/ 33 w 119"/>
                    <a:gd name="T1" fmla="*/ 0 h 412"/>
                    <a:gd name="T2" fmla="*/ 119 w 119"/>
                    <a:gd name="T3" fmla="*/ 406 h 412"/>
                    <a:gd name="T4" fmla="*/ 85 w 119"/>
                    <a:gd name="T5" fmla="*/ 412 h 412"/>
                    <a:gd name="T6" fmla="*/ 0 w 119"/>
                    <a:gd name="T7" fmla="*/ 8 h 412"/>
                    <a:gd name="T8" fmla="*/ 33 w 119"/>
                    <a:gd name="T9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412">
                      <a:moveTo>
                        <a:pt x="33" y="0"/>
                      </a:moveTo>
                      <a:lnTo>
                        <a:pt x="119" y="406"/>
                      </a:lnTo>
                      <a:lnTo>
                        <a:pt x="85" y="412"/>
                      </a:lnTo>
                      <a:lnTo>
                        <a:pt x="0" y="8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>
                  <a:extLst>
                    <a:ext uri="{FF2B5EF4-FFF2-40B4-BE49-F238E27FC236}">
                      <a16:creationId xmlns:a16="http://schemas.microsoft.com/office/drawing/2014/main" id="{CE911F98-38DC-AD45-BD47-6B9381D17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9355" y="3200828"/>
                  <a:ext cx="194066" cy="333395"/>
                </a:xfrm>
                <a:custGeom>
                  <a:avLst/>
                  <a:gdLst>
                    <a:gd name="T0" fmla="*/ 195 w 195"/>
                    <a:gd name="T1" fmla="*/ 15 h 335"/>
                    <a:gd name="T2" fmla="*/ 32 w 195"/>
                    <a:gd name="T3" fmla="*/ 335 h 335"/>
                    <a:gd name="T4" fmla="*/ 0 w 195"/>
                    <a:gd name="T5" fmla="*/ 320 h 335"/>
                    <a:gd name="T6" fmla="*/ 164 w 195"/>
                    <a:gd name="T7" fmla="*/ 0 h 335"/>
                    <a:gd name="T8" fmla="*/ 195 w 195"/>
                    <a:gd name="T9" fmla="*/ 1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335">
                      <a:moveTo>
                        <a:pt x="195" y="15"/>
                      </a:moveTo>
                      <a:lnTo>
                        <a:pt x="32" y="335"/>
                      </a:lnTo>
                      <a:lnTo>
                        <a:pt x="0" y="320"/>
                      </a:lnTo>
                      <a:lnTo>
                        <a:pt x="164" y="0"/>
                      </a:lnTo>
                      <a:lnTo>
                        <a:pt x="195" y="15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>
                  <a:extLst>
                    <a:ext uri="{FF2B5EF4-FFF2-40B4-BE49-F238E27FC236}">
                      <a16:creationId xmlns:a16="http://schemas.microsoft.com/office/drawing/2014/main" id="{D30B9B42-FE87-B14D-B5E9-606DC563C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4176" y="3263525"/>
                  <a:ext cx="172171" cy="377184"/>
                </a:xfrm>
                <a:custGeom>
                  <a:avLst/>
                  <a:gdLst>
                    <a:gd name="T0" fmla="*/ 173 w 173"/>
                    <a:gd name="T1" fmla="*/ 13 h 379"/>
                    <a:gd name="T2" fmla="*/ 33 w 173"/>
                    <a:gd name="T3" fmla="*/ 379 h 379"/>
                    <a:gd name="T4" fmla="*/ 0 w 173"/>
                    <a:gd name="T5" fmla="*/ 368 h 379"/>
                    <a:gd name="T6" fmla="*/ 141 w 173"/>
                    <a:gd name="T7" fmla="*/ 0 h 379"/>
                    <a:gd name="T8" fmla="*/ 173 w 173"/>
                    <a:gd name="T9" fmla="*/ 13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379">
                      <a:moveTo>
                        <a:pt x="173" y="13"/>
                      </a:moveTo>
                      <a:lnTo>
                        <a:pt x="33" y="379"/>
                      </a:lnTo>
                      <a:lnTo>
                        <a:pt x="0" y="368"/>
                      </a:lnTo>
                      <a:lnTo>
                        <a:pt x="141" y="0"/>
                      </a:lnTo>
                      <a:lnTo>
                        <a:pt x="173" y="13"/>
                      </a:lnTo>
                      <a:close/>
                    </a:path>
                  </a:pathLst>
                </a:custGeom>
                <a:solidFill>
                  <a:srgbClr val="E6E9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Oval 60">
                  <a:extLst>
                    <a:ext uri="{FF2B5EF4-FFF2-40B4-BE49-F238E27FC236}">
                      <a16:creationId xmlns:a16="http://schemas.microsoft.com/office/drawing/2014/main" id="{96F237AC-796C-054D-84FE-EA346E906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5625" y="3565074"/>
                  <a:ext cx="94545" cy="94545"/>
                </a:xfrm>
                <a:prstGeom prst="ellipse">
                  <a:avLst/>
                </a:prstGeom>
                <a:solidFill>
                  <a:srgbClr val="FF7B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Oval 61">
                  <a:extLst>
                    <a:ext uri="{FF2B5EF4-FFF2-40B4-BE49-F238E27FC236}">
                      <a16:creationId xmlns:a16="http://schemas.microsoft.com/office/drawing/2014/main" id="{A9DC86B4-C935-E449-9973-D01915011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5518" y="3496404"/>
                  <a:ext cx="94545" cy="94545"/>
                </a:xfrm>
                <a:prstGeom prst="ellipse">
                  <a:avLst/>
                </a:prstGeom>
                <a:solidFill>
                  <a:srgbClr val="FF7B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Oval 62">
                  <a:extLst>
                    <a:ext uri="{FF2B5EF4-FFF2-40B4-BE49-F238E27FC236}">
                      <a16:creationId xmlns:a16="http://schemas.microsoft.com/office/drawing/2014/main" id="{56DB7A1F-2198-A54C-8CBE-029336E0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277" y="3554126"/>
                  <a:ext cx="94545" cy="94545"/>
                </a:xfrm>
                <a:prstGeom prst="ellipse">
                  <a:avLst/>
                </a:prstGeom>
                <a:solidFill>
                  <a:srgbClr val="FF7B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Oval 63">
                  <a:extLst>
                    <a:ext uri="{FF2B5EF4-FFF2-40B4-BE49-F238E27FC236}">
                      <a16:creationId xmlns:a16="http://schemas.microsoft.com/office/drawing/2014/main" id="{6FAB4CD4-F874-D14B-8C9B-B77C49815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4954" y="3308310"/>
                  <a:ext cx="77626" cy="75636"/>
                </a:xfrm>
                <a:prstGeom prst="ellipse">
                  <a:avLst/>
                </a:prstGeom>
                <a:solidFill>
                  <a:srgbClr val="FFA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Oval 64">
                  <a:extLst>
                    <a:ext uri="{FF2B5EF4-FFF2-40B4-BE49-F238E27FC236}">
                      <a16:creationId xmlns:a16="http://schemas.microsoft.com/office/drawing/2014/main" id="{5D8D793C-C417-9541-A261-B4E257302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7689" y="3177937"/>
                  <a:ext cx="78622" cy="77626"/>
                </a:xfrm>
                <a:prstGeom prst="ellipse">
                  <a:avLst/>
                </a:prstGeom>
                <a:solidFill>
                  <a:srgbClr val="FFA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Oval 65">
                  <a:extLst>
                    <a:ext uri="{FF2B5EF4-FFF2-40B4-BE49-F238E27FC236}">
                      <a16:creationId xmlns:a16="http://schemas.microsoft.com/office/drawing/2014/main" id="{BAF1719E-848D-FD46-82A4-2C809D699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7582" y="3229688"/>
                  <a:ext cx="76631" cy="76631"/>
                </a:xfrm>
                <a:prstGeom prst="ellipse">
                  <a:avLst/>
                </a:prstGeom>
                <a:solidFill>
                  <a:srgbClr val="FFA5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E3883B-218E-434C-B681-555166EC3D28}"/>
                </a:ext>
              </a:extLst>
            </p:cNvPr>
            <p:cNvSpPr txBox="1"/>
            <p:nvPr/>
          </p:nvSpPr>
          <p:spPr>
            <a:xfrm>
              <a:off x="5018951" y="3875495"/>
              <a:ext cx="27366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4800" b="1" dirty="0">
                  <a:solidFill>
                    <a:schemeClr val="bg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SpatialTis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B55DF51-0BEF-724E-9936-780AE4CDDD4A}"/>
              </a:ext>
            </a:extLst>
          </p:cNvPr>
          <p:cNvGrpSpPr/>
          <p:nvPr/>
        </p:nvGrpSpPr>
        <p:grpSpPr>
          <a:xfrm>
            <a:off x="1519632" y="1165300"/>
            <a:ext cx="7795937" cy="3160885"/>
            <a:chOff x="1519632" y="1165300"/>
            <a:chExt cx="7795937" cy="3160885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DB130B5-6E91-AB44-9479-350A1FFC6C8D}"/>
                </a:ext>
              </a:extLst>
            </p:cNvPr>
            <p:cNvCxnSpPr>
              <a:cxnSpLocks/>
              <a:stCxn id="119" idx="3"/>
              <a:endCxn id="116" idx="7"/>
            </p:cNvCxnSpPr>
            <p:nvPr/>
          </p:nvCxnSpPr>
          <p:spPr>
            <a:xfrm flipV="1">
              <a:off x="7836257" y="1685706"/>
              <a:ext cx="505628" cy="709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86EC67-4E82-0241-B3E2-76D8659FAE6C}"/>
                </a:ext>
              </a:extLst>
            </p:cNvPr>
            <p:cNvCxnSpPr/>
            <p:nvPr/>
          </p:nvCxnSpPr>
          <p:spPr>
            <a:xfrm flipV="1">
              <a:off x="1572839" y="2079066"/>
              <a:ext cx="288765" cy="549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1B18F4-E390-2E4B-9F35-EBAEDD483672}"/>
                </a:ext>
              </a:extLst>
            </p:cNvPr>
            <p:cNvCxnSpPr/>
            <p:nvPr/>
          </p:nvCxnSpPr>
          <p:spPr>
            <a:xfrm flipV="1">
              <a:off x="1890819" y="1361455"/>
              <a:ext cx="1291745" cy="7089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0CCE2BE-15DC-F64D-9FC3-A05F57317534}"/>
                </a:ext>
              </a:extLst>
            </p:cNvPr>
            <p:cNvCxnSpPr/>
            <p:nvPr/>
          </p:nvCxnSpPr>
          <p:spPr>
            <a:xfrm flipV="1">
              <a:off x="3182564" y="1221893"/>
              <a:ext cx="705082" cy="1155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6F586A-6A6F-C342-B7A6-4D953326BBAE}"/>
                </a:ext>
              </a:extLst>
            </p:cNvPr>
            <p:cNvCxnSpPr/>
            <p:nvPr/>
          </p:nvCxnSpPr>
          <p:spPr>
            <a:xfrm>
              <a:off x="3887646" y="1221893"/>
              <a:ext cx="514009" cy="1695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347C383-154A-E543-817E-B6DC523BE4BB}"/>
                </a:ext>
              </a:extLst>
            </p:cNvPr>
            <p:cNvCxnSpPr/>
            <p:nvPr/>
          </p:nvCxnSpPr>
          <p:spPr>
            <a:xfrm>
              <a:off x="4429662" y="2901253"/>
              <a:ext cx="163067" cy="437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2A2514-05F5-0247-9817-49B2133165E9}"/>
                </a:ext>
              </a:extLst>
            </p:cNvPr>
            <p:cNvCxnSpPr/>
            <p:nvPr/>
          </p:nvCxnSpPr>
          <p:spPr>
            <a:xfrm>
              <a:off x="1572839" y="2628703"/>
              <a:ext cx="413715" cy="4409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E3B2DAB-EC65-EB48-A442-91843797ED08}"/>
                </a:ext>
              </a:extLst>
            </p:cNvPr>
            <p:cNvCxnSpPr/>
            <p:nvPr/>
          </p:nvCxnSpPr>
          <p:spPr>
            <a:xfrm>
              <a:off x="1985550" y="3069620"/>
              <a:ext cx="718707" cy="179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9976066-1E02-B04C-863C-AC9C32FDFE1A}"/>
                </a:ext>
              </a:extLst>
            </p:cNvPr>
            <p:cNvCxnSpPr/>
            <p:nvPr/>
          </p:nvCxnSpPr>
          <p:spPr>
            <a:xfrm>
              <a:off x="2705810" y="3249310"/>
              <a:ext cx="1027723" cy="107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795AEC-7C7E-694B-8F87-91692F88C6DC}"/>
                </a:ext>
              </a:extLst>
            </p:cNvPr>
            <p:cNvCxnSpPr/>
            <p:nvPr/>
          </p:nvCxnSpPr>
          <p:spPr>
            <a:xfrm>
              <a:off x="3706598" y="3335000"/>
              <a:ext cx="8630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C23ACD-0B6C-2D45-BEBC-AF88D4755DA9}"/>
                </a:ext>
              </a:extLst>
            </p:cNvPr>
            <p:cNvGrpSpPr/>
            <p:nvPr/>
          </p:nvGrpSpPr>
          <p:grpSpPr>
            <a:xfrm>
              <a:off x="1519632" y="1173613"/>
              <a:ext cx="3063295" cy="2225261"/>
              <a:chOff x="1912676" y="1354673"/>
              <a:chExt cx="1616346" cy="12385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E9521E7-4C41-FF4E-8B56-4F2B173B5613}"/>
                  </a:ext>
                </a:extLst>
              </p:cNvPr>
              <p:cNvSpPr/>
              <p:nvPr/>
            </p:nvSpPr>
            <p:spPr>
              <a:xfrm>
                <a:off x="2478689" y="17097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D6309A-44FE-AF4B-8321-F1FDA4726D38}"/>
                  </a:ext>
                </a:extLst>
              </p:cNvPr>
              <p:cNvSpPr/>
              <p:nvPr/>
            </p:nvSpPr>
            <p:spPr>
              <a:xfrm>
                <a:off x="2428682" y="206454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DE1E45-E710-A345-B3C4-C292E91080A8}"/>
                  </a:ext>
                </a:extLst>
              </p:cNvPr>
              <p:cNvSpPr/>
              <p:nvPr/>
            </p:nvSpPr>
            <p:spPr>
              <a:xfrm>
                <a:off x="2069429" y="1822510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C38ED25-881F-9141-862C-7E171E7504A5}"/>
                  </a:ext>
                </a:extLst>
              </p:cNvPr>
              <p:cNvSpPr/>
              <p:nvPr/>
            </p:nvSpPr>
            <p:spPr>
              <a:xfrm>
                <a:off x="1912676" y="212380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A824623-5CAC-234E-90C0-9893D3088802}"/>
                  </a:ext>
                </a:extLst>
              </p:cNvPr>
              <p:cNvSpPr/>
              <p:nvPr/>
            </p:nvSpPr>
            <p:spPr>
              <a:xfrm>
                <a:off x="2110663" y="23645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BCE0A6A-608B-454F-894B-95D45042863F}"/>
                  </a:ext>
                </a:extLst>
              </p:cNvPr>
              <p:cNvSpPr/>
              <p:nvPr/>
            </p:nvSpPr>
            <p:spPr>
              <a:xfrm>
                <a:off x="2740118" y="230995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E0BD65-B700-214E-B5C9-50D1EC08CD37}"/>
                  </a:ext>
                </a:extLst>
              </p:cNvPr>
              <p:cNvSpPr/>
              <p:nvPr/>
            </p:nvSpPr>
            <p:spPr>
              <a:xfrm>
                <a:off x="2491847" y="247385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D3D598-E943-F949-9069-507958EBE08C}"/>
                  </a:ext>
                </a:extLst>
              </p:cNvPr>
              <p:cNvSpPr/>
              <p:nvPr/>
            </p:nvSpPr>
            <p:spPr>
              <a:xfrm>
                <a:off x="3029783" y="253311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65D29AD-C9AF-4848-A350-BE9EA7C4E803}"/>
                  </a:ext>
                </a:extLst>
              </p:cNvPr>
              <p:cNvSpPr/>
              <p:nvPr/>
            </p:nvSpPr>
            <p:spPr>
              <a:xfrm>
                <a:off x="2966617" y="161238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5A8838-B328-4445-A2AB-F9C48A0181AB}"/>
                  </a:ext>
                </a:extLst>
              </p:cNvPr>
              <p:cNvSpPr/>
              <p:nvPr/>
            </p:nvSpPr>
            <p:spPr>
              <a:xfrm>
                <a:off x="3409688" y="2280128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23B475B-6C61-5B4F-9B35-ACE7870FC5E2}"/>
                  </a:ext>
                </a:extLst>
              </p:cNvPr>
              <p:cNvSpPr/>
              <p:nvPr/>
            </p:nvSpPr>
            <p:spPr>
              <a:xfrm>
                <a:off x="2740118" y="1964530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5272568-BC10-F647-B406-710CB9B3A92B}"/>
                  </a:ext>
                </a:extLst>
              </p:cNvPr>
              <p:cNvSpPr/>
              <p:nvPr/>
            </p:nvSpPr>
            <p:spPr>
              <a:xfrm>
                <a:off x="2194008" y="204437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C573B5C-8B62-4B4A-B3FE-FA7F5A1600BE}"/>
                  </a:ext>
                </a:extLst>
              </p:cNvPr>
              <p:cNvSpPr/>
              <p:nvPr/>
            </p:nvSpPr>
            <p:spPr>
              <a:xfrm>
                <a:off x="2762048" y="142441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93D3929-6152-1B4C-BFCD-2EEE39F60B2C}"/>
                  </a:ext>
                </a:extLst>
              </p:cNvPr>
              <p:cNvSpPr/>
              <p:nvPr/>
            </p:nvSpPr>
            <p:spPr>
              <a:xfrm>
                <a:off x="3120927" y="135467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CBF14D5-3910-6048-8AAA-32A3EF1B51B8}"/>
                  </a:ext>
                </a:extLst>
              </p:cNvPr>
              <p:cNvSpPr/>
              <p:nvPr/>
            </p:nvSpPr>
            <p:spPr>
              <a:xfrm>
                <a:off x="3112153" y="226225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48A5EFC-144F-9249-80BD-CD665DAA3984}"/>
                  </a:ext>
                </a:extLst>
              </p:cNvPr>
              <p:cNvSpPr/>
              <p:nvPr/>
            </p:nvSpPr>
            <p:spPr>
              <a:xfrm>
                <a:off x="3472036" y="250997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856AEA9-1585-D542-BDAE-BDC5EF279DA1}"/>
                </a:ext>
              </a:extLst>
            </p:cNvPr>
            <p:cNvCxnSpPr/>
            <p:nvPr/>
          </p:nvCxnSpPr>
          <p:spPr>
            <a:xfrm flipV="1">
              <a:off x="6238982" y="2079066"/>
              <a:ext cx="288765" cy="549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70E67E4-AD86-0C40-BB4F-86F7221EA80B}"/>
                </a:ext>
              </a:extLst>
            </p:cNvPr>
            <p:cNvCxnSpPr/>
            <p:nvPr/>
          </p:nvCxnSpPr>
          <p:spPr>
            <a:xfrm flipV="1">
              <a:off x="6556962" y="1361455"/>
              <a:ext cx="1291745" cy="7089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870C6F-4722-EF40-8659-B2C2C22087C2}"/>
                </a:ext>
              </a:extLst>
            </p:cNvPr>
            <p:cNvCxnSpPr/>
            <p:nvPr/>
          </p:nvCxnSpPr>
          <p:spPr>
            <a:xfrm flipV="1">
              <a:off x="7848707" y="1221893"/>
              <a:ext cx="705082" cy="1155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00A2BA-5115-CA4C-B875-FAED0C53044C}"/>
                </a:ext>
              </a:extLst>
            </p:cNvPr>
            <p:cNvCxnSpPr>
              <a:cxnSpLocks/>
              <a:endCxn id="116" idx="7"/>
            </p:cNvCxnSpPr>
            <p:nvPr/>
          </p:nvCxnSpPr>
          <p:spPr>
            <a:xfrm flipH="1">
              <a:off x="8341885" y="1255145"/>
              <a:ext cx="278408" cy="4305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F04C7C5-8ECC-EC49-92D9-F551100380CA}"/>
                </a:ext>
              </a:extLst>
            </p:cNvPr>
            <p:cNvCxnSpPr/>
            <p:nvPr/>
          </p:nvCxnSpPr>
          <p:spPr>
            <a:xfrm>
              <a:off x="9095805" y="2901253"/>
              <a:ext cx="163067" cy="437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AFB13C5-72A7-444C-A919-EB242D0A18C4}"/>
                </a:ext>
              </a:extLst>
            </p:cNvPr>
            <p:cNvCxnSpPr/>
            <p:nvPr/>
          </p:nvCxnSpPr>
          <p:spPr>
            <a:xfrm>
              <a:off x="6238982" y="2628703"/>
              <a:ext cx="413715" cy="4409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09E635-91AF-6343-BF05-1B0CF517FA2D}"/>
                </a:ext>
              </a:extLst>
            </p:cNvPr>
            <p:cNvCxnSpPr/>
            <p:nvPr/>
          </p:nvCxnSpPr>
          <p:spPr>
            <a:xfrm>
              <a:off x="6651693" y="3069620"/>
              <a:ext cx="718707" cy="179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01D6C6D-D88E-7A49-B068-8A79D8C298FD}"/>
                </a:ext>
              </a:extLst>
            </p:cNvPr>
            <p:cNvCxnSpPr/>
            <p:nvPr/>
          </p:nvCxnSpPr>
          <p:spPr>
            <a:xfrm>
              <a:off x="7371953" y="3249310"/>
              <a:ext cx="1027723" cy="107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41BED4D-86E5-AF49-A204-7852CBDD3882}"/>
                </a:ext>
              </a:extLst>
            </p:cNvPr>
            <p:cNvCxnSpPr/>
            <p:nvPr/>
          </p:nvCxnSpPr>
          <p:spPr>
            <a:xfrm>
              <a:off x="8372741" y="3335000"/>
              <a:ext cx="8630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34F565E-C141-6B42-9B82-89DDE0F5F547}"/>
                </a:ext>
              </a:extLst>
            </p:cNvPr>
            <p:cNvGrpSpPr/>
            <p:nvPr/>
          </p:nvGrpSpPr>
          <p:grpSpPr>
            <a:xfrm>
              <a:off x="6210714" y="1165300"/>
              <a:ext cx="3104855" cy="2225261"/>
              <a:chOff x="1925834" y="1350046"/>
              <a:chExt cx="1638276" cy="123855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84BAE33-1102-804D-BB5F-BB448A21802A}"/>
                  </a:ext>
                </a:extLst>
              </p:cNvPr>
              <p:cNvSpPr/>
              <p:nvPr/>
            </p:nvSpPr>
            <p:spPr>
              <a:xfrm>
                <a:off x="2478689" y="17097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2FCCDC5-D49F-A549-B359-AA05D4553DBC}"/>
                  </a:ext>
                </a:extLst>
              </p:cNvPr>
              <p:cNvSpPr/>
              <p:nvPr/>
            </p:nvSpPr>
            <p:spPr>
              <a:xfrm>
                <a:off x="2428682" y="2064543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5C2A098-40A6-7845-BF0B-9BFA03963AE6}"/>
                  </a:ext>
                </a:extLst>
              </p:cNvPr>
              <p:cNvSpPr/>
              <p:nvPr/>
            </p:nvSpPr>
            <p:spPr>
              <a:xfrm>
                <a:off x="2078201" y="182713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A592AD-FD8F-3243-9AC1-3427B07E5B64}"/>
                  </a:ext>
                </a:extLst>
              </p:cNvPr>
              <p:cNvSpPr/>
              <p:nvPr/>
            </p:nvSpPr>
            <p:spPr>
              <a:xfrm>
                <a:off x="1925834" y="2133057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1E4ECFA-F4AE-B04D-AF43-3A07BAE7900F}"/>
                  </a:ext>
                </a:extLst>
              </p:cNvPr>
              <p:cNvSpPr/>
              <p:nvPr/>
            </p:nvSpPr>
            <p:spPr>
              <a:xfrm>
                <a:off x="2128207" y="237846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44D7CDF-9AF2-9D46-9A76-6F8B2E12F494}"/>
                  </a:ext>
                </a:extLst>
              </p:cNvPr>
              <p:cNvSpPr/>
              <p:nvPr/>
            </p:nvSpPr>
            <p:spPr>
              <a:xfrm>
                <a:off x="2740118" y="230995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23886AF-8908-384F-A0DC-B6BD24C363FF}"/>
                  </a:ext>
                </a:extLst>
              </p:cNvPr>
              <p:cNvSpPr/>
              <p:nvPr/>
            </p:nvSpPr>
            <p:spPr>
              <a:xfrm>
                <a:off x="2513777" y="2478479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210FF65-E91C-FB44-A9A5-40198510465B}"/>
                  </a:ext>
                </a:extLst>
              </p:cNvPr>
              <p:cNvSpPr/>
              <p:nvPr/>
            </p:nvSpPr>
            <p:spPr>
              <a:xfrm>
                <a:off x="3051712" y="25284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4ED825-609C-2844-9058-12933AA8ABC7}"/>
                  </a:ext>
                </a:extLst>
              </p:cNvPr>
              <p:cNvSpPr/>
              <p:nvPr/>
            </p:nvSpPr>
            <p:spPr>
              <a:xfrm>
                <a:off x="3001705" y="1630894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E206CA9-D564-F846-8F88-B0C80E21E1C7}"/>
                  </a:ext>
                </a:extLst>
              </p:cNvPr>
              <p:cNvSpPr/>
              <p:nvPr/>
            </p:nvSpPr>
            <p:spPr>
              <a:xfrm>
                <a:off x="3418458" y="228475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A597DB3-42C6-E24A-9408-E15F9CEF6824}"/>
                  </a:ext>
                </a:extLst>
              </p:cNvPr>
              <p:cNvSpPr/>
              <p:nvPr/>
            </p:nvSpPr>
            <p:spPr>
              <a:xfrm>
                <a:off x="2775206" y="1983038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E4C74A5-9F5C-9243-BFB4-FABCE6243717}"/>
                  </a:ext>
                </a:extLst>
              </p:cNvPr>
              <p:cNvSpPr/>
              <p:nvPr/>
            </p:nvSpPr>
            <p:spPr>
              <a:xfrm>
                <a:off x="2194008" y="2044372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6F6DF1E-D169-D94F-84DB-1B1610F47F23}"/>
                  </a:ext>
                </a:extLst>
              </p:cNvPr>
              <p:cNvSpPr/>
              <p:nvPr/>
            </p:nvSpPr>
            <p:spPr>
              <a:xfrm>
                <a:off x="2775205" y="1433671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156D7B9-D212-5345-B10B-6DA0F8E0C63F}"/>
                  </a:ext>
                </a:extLst>
              </p:cNvPr>
              <p:cNvSpPr/>
              <p:nvPr/>
            </p:nvSpPr>
            <p:spPr>
              <a:xfrm>
                <a:off x="3164787" y="1350046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66BB005-570E-694E-AE2C-37D2551F3C8C}"/>
                  </a:ext>
                </a:extLst>
              </p:cNvPr>
              <p:cNvSpPr/>
              <p:nvPr/>
            </p:nvSpPr>
            <p:spPr>
              <a:xfrm>
                <a:off x="3147241" y="228076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89EC3E7-E22B-8E4A-8F2C-08E2F7A8C1F1}"/>
                  </a:ext>
                </a:extLst>
              </p:cNvPr>
              <p:cNvSpPr/>
              <p:nvPr/>
            </p:nvSpPr>
            <p:spPr>
              <a:xfrm>
                <a:off x="3507124" y="2528485"/>
                <a:ext cx="56986" cy="6011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69F399A-43D2-4D46-A150-20EE2C302E98}"/>
                </a:ext>
              </a:extLst>
            </p:cNvPr>
            <p:cNvSpPr txBox="1"/>
            <p:nvPr/>
          </p:nvSpPr>
          <p:spPr>
            <a:xfrm>
              <a:off x="2687106" y="3956853"/>
              <a:ext cx="128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Convex Hull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355E8B-D375-2C4D-A712-BF22281769D4}"/>
                </a:ext>
              </a:extLst>
            </p:cNvPr>
            <p:cNvSpPr txBox="1"/>
            <p:nvPr/>
          </p:nvSpPr>
          <p:spPr>
            <a:xfrm>
              <a:off x="7270989" y="3954786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Concave Hull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32D0EF2-BAA4-6046-A875-132B260B11EB}"/>
                </a:ext>
              </a:extLst>
            </p:cNvPr>
            <p:cNvCxnSpPr>
              <a:cxnSpLocks/>
              <a:stCxn id="119" idx="5"/>
              <a:endCxn id="123" idx="1"/>
            </p:cNvCxnSpPr>
            <p:nvPr/>
          </p:nvCxnSpPr>
          <p:spPr>
            <a:xfrm>
              <a:off x="7912625" y="2394758"/>
              <a:ext cx="628712" cy="45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2632643-7A7C-BD4E-AD08-98739C3E41CA}"/>
                </a:ext>
              </a:extLst>
            </p:cNvPr>
            <p:cNvCxnSpPr>
              <a:cxnSpLocks/>
              <a:stCxn id="123" idx="6"/>
              <a:endCxn id="117" idx="2"/>
            </p:cNvCxnSpPr>
            <p:nvPr/>
          </p:nvCxnSpPr>
          <p:spPr>
            <a:xfrm>
              <a:off x="8633521" y="2891491"/>
              <a:ext cx="406009" cy="71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0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EDC7C39-F7FD-0B4F-B1BE-94C21CD808E1}"/>
              </a:ext>
            </a:extLst>
          </p:cNvPr>
          <p:cNvSpPr/>
          <p:nvPr/>
        </p:nvSpPr>
        <p:spPr>
          <a:xfrm>
            <a:off x="387458" y="402956"/>
            <a:ext cx="11437749" cy="486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DA8944-8BCE-6D49-921F-6A68CD14AD5F}"/>
              </a:ext>
            </a:extLst>
          </p:cNvPr>
          <p:cNvGrpSpPr/>
          <p:nvPr/>
        </p:nvGrpSpPr>
        <p:grpSpPr>
          <a:xfrm>
            <a:off x="773723" y="832338"/>
            <a:ext cx="10644554" cy="3923257"/>
            <a:chOff x="773723" y="832338"/>
            <a:chExt cx="10644554" cy="39232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A4EF0D-A9AE-8F4D-AE0C-5E8F0C459E8D}"/>
                </a:ext>
              </a:extLst>
            </p:cNvPr>
            <p:cNvSpPr/>
            <p:nvPr/>
          </p:nvSpPr>
          <p:spPr>
            <a:xfrm>
              <a:off x="773723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DDF1A6-B7C6-3A45-9D93-0E17312C3891}"/>
                </a:ext>
              </a:extLst>
            </p:cNvPr>
            <p:cNvSpPr/>
            <p:nvPr/>
          </p:nvSpPr>
          <p:spPr>
            <a:xfrm>
              <a:off x="8159261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D91CFF-0693-F748-B288-CCB7F05CA8AD}"/>
                </a:ext>
              </a:extLst>
            </p:cNvPr>
            <p:cNvSpPr/>
            <p:nvPr/>
          </p:nvSpPr>
          <p:spPr>
            <a:xfrm>
              <a:off x="4466492" y="832338"/>
              <a:ext cx="3259016" cy="3259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E4D5DE-C790-854B-BA4F-6F55E538C8F3}"/>
                </a:ext>
              </a:extLst>
            </p:cNvPr>
            <p:cNvSpPr txBox="1"/>
            <p:nvPr/>
          </p:nvSpPr>
          <p:spPr>
            <a:xfrm>
              <a:off x="1728788" y="4386263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Random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C5F32F-15B1-9E46-80B0-0B8526C1D222}"/>
                </a:ext>
              </a:extLst>
            </p:cNvPr>
            <p:cNvSpPr txBox="1"/>
            <p:nvPr/>
          </p:nvSpPr>
          <p:spPr>
            <a:xfrm>
              <a:off x="5610931" y="4386263"/>
              <a:ext cx="895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Regular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1D4BBC-FFD7-144E-AA27-C76BB0FCB81D}"/>
                </a:ext>
              </a:extLst>
            </p:cNvPr>
            <p:cNvSpPr txBox="1"/>
            <p:nvPr/>
          </p:nvSpPr>
          <p:spPr>
            <a:xfrm>
              <a:off x="9418503" y="4386263"/>
              <a:ext cx="84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Cluster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3A36685-BD30-F44B-8E8D-B1B15C9CE8AB}"/>
                </a:ext>
              </a:extLst>
            </p:cNvPr>
            <p:cNvSpPr/>
            <p:nvPr/>
          </p:nvSpPr>
          <p:spPr>
            <a:xfrm>
              <a:off x="1249973" y="13111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B1B3BF-CCC0-F049-B016-419F4F1F5539}"/>
                </a:ext>
              </a:extLst>
            </p:cNvPr>
            <p:cNvSpPr/>
            <p:nvPr/>
          </p:nvSpPr>
          <p:spPr>
            <a:xfrm>
              <a:off x="1371308" y="17570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1383F-1456-B843-9CED-E88158F6F57B}"/>
                </a:ext>
              </a:extLst>
            </p:cNvPr>
            <p:cNvSpPr/>
            <p:nvPr/>
          </p:nvSpPr>
          <p:spPr>
            <a:xfrm>
              <a:off x="1954823" y="1446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97B52E-0936-504E-9FA9-06BA92A486A8}"/>
                </a:ext>
              </a:extLst>
            </p:cNvPr>
            <p:cNvSpPr/>
            <p:nvPr/>
          </p:nvSpPr>
          <p:spPr>
            <a:xfrm>
              <a:off x="1141973" y="2300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717E28-E9B5-9B4C-B440-96D907F34C9B}"/>
                </a:ext>
              </a:extLst>
            </p:cNvPr>
            <p:cNvSpPr/>
            <p:nvPr/>
          </p:nvSpPr>
          <p:spPr>
            <a:xfrm>
              <a:off x="1845724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E5161F-F652-7946-895C-75F6856E0329}"/>
                </a:ext>
              </a:extLst>
            </p:cNvPr>
            <p:cNvSpPr/>
            <p:nvPr/>
          </p:nvSpPr>
          <p:spPr>
            <a:xfrm>
              <a:off x="2236716" y="12030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EB1D45-1AF3-FC49-B1B0-D50DC62B9E44}"/>
                </a:ext>
              </a:extLst>
            </p:cNvPr>
            <p:cNvSpPr/>
            <p:nvPr/>
          </p:nvSpPr>
          <p:spPr>
            <a:xfrm>
              <a:off x="2308814" y="16078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06EF58-CCF8-114F-B6DF-B21E8CD16575}"/>
                </a:ext>
              </a:extLst>
            </p:cNvPr>
            <p:cNvSpPr/>
            <p:nvPr/>
          </p:nvSpPr>
          <p:spPr>
            <a:xfrm>
              <a:off x="1674788" y="26938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B00378-61F2-F34B-B9C3-5CD3A8EF1B58}"/>
                </a:ext>
              </a:extLst>
            </p:cNvPr>
            <p:cNvSpPr/>
            <p:nvPr/>
          </p:nvSpPr>
          <p:spPr>
            <a:xfrm>
              <a:off x="2353070" y="2408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D2003-0D98-EB4D-AD5A-550B4AFAE435}"/>
                </a:ext>
              </a:extLst>
            </p:cNvPr>
            <p:cNvSpPr/>
            <p:nvPr/>
          </p:nvSpPr>
          <p:spPr>
            <a:xfrm>
              <a:off x="3063001" y="2051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A12B13-5BC2-6E46-8644-40C1EC99408B}"/>
                </a:ext>
              </a:extLst>
            </p:cNvPr>
            <p:cNvSpPr/>
            <p:nvPr/>
          </p:nvSpPr>
          <p:spPr>
            <a:xfrm>
              <a:off x="2756521" y="11793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420F06-169C-0D4C-8A02-A0D948ED183D}"/>
                </a:ext>
              </a:extLst>
            </p:cNvPr>
            <p:cNvSpPr/>
            <p:nvPr/>
          </p:nvSpPr>
          <p:spPr>
            <a:xfrm>
              <a:off x="1179121" y="30718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DE23CA-6AF2-A94F-9F7A-70C5E4FEA477}"/>
                </a:ext>
              </a:extLst>
            </p:cNvPr>
            <p:cNvSpPr/>
            <p:nvPr/>
          </p:nvSpPr>
          <p:spPr>
            <a:xfrm>
              <a:off x="2200814" y="29638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4B023F-D73B-574C-BCEC-50DBD9A46460}"/>
                </a:ext>
              </a:extLst>
            </p:cNvPr>
            <p:cNvSpPr/>
            <p:nvPr/>
          </p:nvSpPr>
          <p:spPr>
            <a:xfrm>
              <a:off x="2986369" y="23808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D3A5B8-9F52-364B-B0F4-CE2D73637979}"/>
                </a:ext>
              </a:extLst>
            </p:cNvPr>
            <p:cNvSpPr/>
            <p:nvPr/>
          </p:nvSpPr>
          <p:spPr>
            <a:xfrm>
              <a:off x="3087177" y="3525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A58F4B-4EB5-594D-B1F5-F080E0A358FC}"/>
                </a:ext>
              </a:extLst>
            </p:cNvPr>
            <p:cNvSpPr/>
            <p:nvPr/>
          </p:nvSpPr>
          <p:spPr>
            <a:xfrm>
              <a:off x="1728788" y="3341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959028-258C-6242-8DA5-855F1E6821FB}"/>
                </a:ext>
              </a:extLst>
            </p:cNvPr>
            <p:cNvSpPr/>
            <p:nvPr/>
          </p:nvSpPr>
          <p:spPr>
            <a:xfrm>
              <a:off x="2191903" y="3636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32BFFD-02DB-5F44-BC26-42E880697CDF}"/>
                </a:ext>
              </a:extLst>
            </p:cNvPr>
            <p:cNvSpPr/>
            <p:nvPr/>
          </p:nvSpPr>
          <p:spPr>
            <a:xfrm>
              <a:off x="3492007" y="1500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026816-712D-304E-965B-48216952BB3B}"/>
                </a:ext>
              </a:extLst>
            </p:cNvPr>
            <p:cNvSpPr/>
            <p:nvPr/>
          </p:nvSpPr>
          <p:spPr>
            <a:xfrm>
              <a:off x="3327885" y="2354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B458A4-5520-7D47-A938-B24E5AB64132}"/>
                </a:ext>
              </a:extLst>
            </p:cNvPr>
            <p:cNvSpPr/>
            <p:nvPr/>
          </p:nvSpPr>
          <p:spPr>
            <a:xfrm>
              <a:off x="3492007" y="30241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C28B44-99B9-9F4C-918D-DA5B7DF29B81}"/>
                </a:ext>
              </a:extLst>
            </p:cNvPr>
            <p:cNvSpPr/>
            <p:nvPr/>
          </p:nvSpPr>
          <p:spPr>
            <a:xfrm>
              <a:off x="2105856" y="2461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9E45BB7-2F5B-B342-B972-D72F463A8943}"/>
                </a:ext>
              </a:extLst>
            </p:cNvPr>
            <p:cNvSpPr/>
            <p:nvPr/>
          </p:nvSpPr>
          <p:spPr>
            <a:xfrm>
              <a:off x="3728445" y="3341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A30569-B647-0947-9124-4FC5EB901663}"/>
                </a:ext>
              </a:extLst>
            </p:cNvPr>
            <p:cNvSpPr/>
            <p:nvPr/>
          </p:nvSpPr>
          <p:spPr>
            <a:xfrm>
              <a:off x="3280770" y="39300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219938-72BA-DD42-A27C-0B4B868046D4}"/>
                </a:ext>
              </a:extLst>
            </p:cNvPr>
            <p:cNvSpPr/>
            <p:nvPr/>
          </p:nvSpPr>
          <p:spPr>
            <a:xfrm>
              <a:off x="8773798" y="11793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576CB8-7F54-B94D-B793-84F1A1CAFFE6}"/>
                </a:ext>
              </a:extLst>
            </p:cNvPr>
            <p:cNvSpPr/>
            <p:nvPr/>
          </p:nvSpPr>
          <p:spPr>
            <a:xfrm>
              <a:off x="8624036" y="1571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C0D938-B479-344F-B13E-7D02CC984899}"/>
                </a:ext>
              </a:extLst>
            </p:cNvPr>
            <p:cNvSpPr/>
            <p:nvPr/>
          </p:nvSpPr>
          <p:spPr>
            <a:xfrm>
              <a:off x="9207551" y="12603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32614C-0FD4-A342-B7F8-C326BBAD18EC}"/>
                </a:ext>
              </a:extLst>
            </p:cNvPr>
            <p:cNvSpPr/>
            <p:nvPr/>
          </p:nvSpPr>
          <p:spPr>
            <a:xfrm>
              <a:off x="8451325" y="23391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44C247-D7B3-8841-9948-A1302F6113BD}"/>
                </a:ext>
              </a:extLst>
            </p:cNvPr>
            <p:cNvSpPr/>
            <p:nvPr/>
          </p:nvSpPr>
          <p:spPr>
            <a:xfrm>
              <a:off x="8942000" y="13755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FDD35E3-DE75-FB42-8542-2A79DC9B4092}"/>
                </a:ext>
              </a:extLst>
            </p:cNvPr>
            <p:cNvSpPr/>
            <p:nvPr/>
          </p:nvSpPr>
          <p:spPr>
            <a:xfrm>
              <a:off x="9489444" y="1017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E945001-91B8-2C45-A77E-53AB0B77E3F9}"/>
                </a:ext>
              </a:extLst>
            </p:cNvPr>
            <p:cNvSpPr/>
            <p:nvPr/>
          </p:nvSpPr>
          <p:spPr>
            <a:xfrm>
              <a:off x="9561542" y="14221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F734805-16EF-B946-9B4D-A28C23779A44}"/>
                </a:ext>
              </a:extLst>
            </p:cNvPr>
            <p:cNvSpPr/>
            <p:nvPr/>
          </p:nvSpPr>
          <p:spPr>
            <a:xfrm>
              <a:off x="8741217" y="23643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6577E2-3926-B040-8CEB-AC3A62865535}"/>
                </a:ext>
              </a:extLst>
            </p:cNvPr>
            <p:cNvSpPr/>
            <p:nvPr/>
          </p:nvSpPr>
          <p:spPr>
            <a:xfrm>
              <a:off x="9305691" y="14678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4EA63A-D646-7740-8ED7-635C163DEE05}"/>
                </a:ext>
              </a:extLst>
            </p:cNvPr>
            <p:cNvSpPr/>
            <p:nvPr/>
          </p:nvSpPr>
          <p:spPr>
            <a:xfrm>
              <a:off x="10285413" y="1766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6B1B2F8-2A18-F94C-9700-CCB40EE32AEA}"/>
                </a:ext>
              </a:extLst>
            </p:cNvPr>
            <p:cNvSpPr/>
            <p:nvPr/>
          </p:nvSpPr>
          <p:spPr>
            <a:xfrm>
              <a:off x="8773798" y="34954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6319D6-98BA-BB42-8651-7CEE955E0B95}"/>
                </a:ext>
              </a:extLst>
            </p:cNvPr>
            <p:cNvSpPr/>
            <p:nvPr/>
          </p:nvSpPr>
          <p:spPr>
            <a:xfrm>
              <a:off x="8547714" y="25621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6FFDEC4-D842-4A4A-B887-907F8C34FD9E}"/>
                </a:ext>
              </a:extLst>
            </p:cNvPr>
            <p:cNvSpPr/>
            <p:nvPr/>
          </p:nvSpPr>
          <p:spPr>
            <a:xfrm>
              <a:off x="9453542" y="2778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5D1EFD-2DF2-6A4A-8B2F-EF67B562BF51}"/>
                </a:ext>
              </a:extLst>
            </p:cNvPr>
            <p:cNvSpPr/>
            <p:nvPr/>
          </p:nvSpPr>
          <p:spPr>
            <a:xfrm>
              <a:off x="10239097" y="21951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6F72BE-0714-384A-B24D-1B27A2A083F5}"/>
                </a:ext>
              </a:extLst>
            </p:cNvPr>
            <p:cNvSpPr/>
            <p:nvPr/>
          </p:nvSpPr>
          <p:spPr>
            <a:xfrm>
              <a:off x="10384352" y="35679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211A0D-6E07-8947-948B-E7F9A776BDD4}"/>
                </a:ext>
              </a:extLst>
            </p:cNvPr>
            <p:cNvSpPr/>
            <p:nvPr/>
          </p:nvSpPr>
          <p:spPr>
            <a:xfrm>
              <a:off x="9310400" y="30571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445CB1-8600-464B-B4FF-A3993EFAF68F}"/>
                </a:ext>
              </a:extLst>
            </p:cNvPr>
            <p:cNvSpPr/>
            <p:nvPr/>
          </p:nvSpPr>
          <p:spPr>
            <a:xfrm>
              <a:off x="9585354" y="31352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2574AE-2A23-C944-A47A-09EDCA580965}"/>
                </a:ext>
              </a:extLst>
            </p:cNvPr>
            <p:cNvSpPr/>
            <p:nvPr/>
          </p:nvSpPr>
          <p:spPr>
            <a:xfrm>
              <a:off x="10942027" y="12675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78275C7-1404-7B42-9E61-9DBB8C77C8BA}"/>
                </a:ext>
              </a:extLst>
            </p:cNvPr>
            <p:cNvSpPr/>
            <p:nvPr/>
          </p:nvSpPr>
          <p:spPr>
            <a:xfrm>
              <a:off x="10454202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95476F-83E5-7E41-9090-38B65251DBA3}"/>
                </a:ext>
              </a:extLst>
            </p:cNvPr>
            <p:cNvSpPr/>
            <p:nvPr/>
          </p:nvSpPr>
          <p:spPr>
            <a:xfrm>
              <a:off x="10634613" y="3395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E56F5D-5C85-0147-8A9C-197C9528E53D}"/>
                </a:ext>
              </a:extLst>
            </p:cNvPr>
            <p:cNvSpPr/>
            <p:nvPr/>
          </p:nvSpPr>
          <p:spPr>
            <a:xfrm>
              <a:off x="9713798" y="27478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42734A-CDB8-1E42-8EA7-EF4858125C5C}"/>
                </a:ext>
              </a:extLst>
            </p:cNvPr>
            <p:cNvSpPr/>
            <p:nvPr/>
          </p:nvSpPr>
          <p:spPr>
            <a:xfrm>
              <a:off x="10749958" y="36219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1B83CF-7E6C-B44B-BFAD-7DECA6F02CF0}"/>
                </a:ext>
              </a:extLst>
            </p:cNvPr>
            <p:cNvSpPr/>
            <p:nvPr/>
          </p:nvSpPr>
          <p:spPr>
            <a:xfrm>
              <a:off x="10533498" y="3744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B60BCD-3682-4647-86F1-D4384D1C2DE9}"/>
                </a:ext>
              </a:extLst>
            </p:cNvPr>
            <p:cNvSpPr/>
            <p:nvPr/>
          </p:nvSpPr>
          <p:spPr>
            <a:xfrm>
              <a:off x="4924533" y="11794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88089B-5B27-0040-A75F-C03E037813AF}"/>
                </a:ext>
              </a:extLst>
            </p:cNvPr>
            <p:cNvSpPr/>
            <p:nvPr/>
          </p:nvSpPr>
          <p:spPr>
            <a:xfrm>
              <a:off x="5045868" y="1625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4E752E4-A5B9-A247-A3DC-EAF40531FBC0}"/>
                </a:ext>
              </a:extLst>
            </p:cNvPr>
            <p:cNvSpPr/>
            <p:nvPr/>
          </p:nvSpPr>
          <p:spPr>
            <a:xfrm>
              <a:off x="5489583" y="1179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57DBC8-0C7D-C54D-82E6-8892C07CF0FF}"/>
                </a:ext>
              </a:extLst>
            </p:cNvPr>
            <p:cNvSpPr/>
            <p:nvPr/>
          </p:nvSpPr>
          <p:spPr>
            <a:xfrm>
              <a:off x="4816533" y="21685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9C397C-016B-0843-A486-70A40186128E}"/>
                </a:ext>
              </a:extLst>
            </p:cNvPr>
            <p:cNvSpPr/>
            <p:nvPr/>
          </p:nvSpPr>
          <p:spPr>
            <a:xfrm>
              <a:off x="5520284" y="1928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8765B47-ADD3-B940-B730-59D11CD0F3C9}"/>
                </a:ext>
              </a:extLst>
            </p:cNvPr>
            <p:cNvSpPr/>
            <p:nvPr/>
          </p:nvSpPr>
          <p:spPr>
            <a:xfrm>
              <a:off x="5911276" y="1071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1FF6BFD-7B21-C74E-B1D4-9D2B13951AE3}"/>
                </a:ext>
              </a:extLst>
            </p:cNvPr>
            <p:cNvSpPr/>
            <p:nvPr/>
          </p:nvSpPr>
          <p:spPr>
            <a:xfrm>
              <a:off x="5983374" y="14761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07B7E8-DD61-DA4B-94F9-6067AED27BFC}"/>
                </a:ext>
              </a:extLst>
            </p:cNvPr>
            <p:cNvSpPr/>
            <p:nvPr/>
          </p:nvSpPr>
          <p:spPr>
            <a:xfrm>
              <a:off x="5349348" y="25621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A742F6-94CC-DF42-A9CC-128762D8B725}"/>
                </a:ext>
              </a:extLst>
            </p:cNvPr>
            <p:cNvSpPr/>
            <p:nvPr/>
          </p:nvSpPr>
          <p:spPr>
            <a:xfrm>
              <a:off x="6110651" y="20597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DECEEF-C259-064A-95C0-D35847F62481}"/>
                </a:ext>
              </a:extLst>
            </p:cNvPr>
            <p:cNvSpPr/>
            <p:nvPr/>
          </p:nvSpPr>
          <p:spPr>
            <a:xfrm>
              <a:off x="6606929" y="1733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1687BE-BB02-8447-9561-C8855A1CB57B}"/>
                </a:ext>
              </a:extLst>
            </p:cNvPr>
            <p:cNvSpPr/>
            <p:nvPr/>
          </p:nvSpPr>
          <p:spPr>
            <a:xfrm>
              <a:off x="6588621" y="11793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4161039-0866-D24B-AA9C-385F52A9F88D}"/>
                </a:ext>
              </a:extLst>
            </p:cNvPr>
            <p:cNvSpPr/>
            <p:nvPr/>
          </p:nvSpPr>
          <p:spPr>
            <a:xfrm>
              <a:off x="4853681" y="2940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65E8028-B422-D642-8C9C-AEF18E1598DC}"/>
                </a:ext>
              </a:extLst>
            </p:cNvPr>
            <p:cNvSpPr/>
            <p:nvPr/>
          </p:nvSpPr>
          <p:spPr>
            <a:xfrm>
              <a:off x="5875374" y="2832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EF3F17-B718-E24B-96F5-9AA0681166F1}"/>
                </a:ext>
              </a:extLst>
            </p:cNvPr>
            <p:cNvSpPr/>
            <p:nvPr/>
          </p:nvSpPr>
          <p:spPr>
            <a:xfrm>
              <a:off x="6660929" y="22491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AEFAF-C115-CC4F-840A-802A822FF175}"/>
                </a:ext>
              </a:extLst>
            </p:cNvPr>
            <p:cNvSpPr/>
            <p:nvPr/>
          </p:nvSpPr>
          <p:spPr>
            <a:xfrm>
              <a:off x="6398497" y="26732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637F7A2-FC9D-CA41-A0F8-794B01A04679}"/>
                </a:ext>
              </a:extLst>
            </p:cNvPr>
            <p:cNvSpPr/>
            <p:nvPr/>
          </p:nvSpPr>
          <p:spPr>
            <a:xfrm>
              <a:off x="5403348" y="32094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4E0A445-E0E0-314D-B96E-A436F5C5C937}"/>
                </a:ext>
              </a:extLst>
            </p:cNvPr>
            <p:cNvSpPr/>
            <p:nvPr/>
          </p:nvSpPr>
          <p:spPr>
            <a:xfrm>
              <a:off x="5950575" y="3375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68B8D3-0468-1547-8B32-6AD43602C0B2}"/>
                </a:ext>
              </a:extLst>
            </p:cNvPr>
            <p:cNvSpPr/>
            <p:nvPr/>
          </p:nvSpPr>
          <p:spPr>
            <a:xfrm>
              <a:off x="7166567" y="13683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55227-ECE6-164F-8B98-09C10C6FD2E3}"/>
                </a:ext>
              </a:extLst>
            </p:cNvPr>
            <p:cNvSpPr/>
            <p:nvPr/>
          </p:nvSpPr>
          <p:spPr>
            <a:xfrm>
              <a:off x="7164443" y="1997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DD80C70-B527-D549-8A07-98E1D1FB863C}"/>
                </a:ext>
              </a:extLst>
            </p:cNvPr>
            <p:cNvSpPr/>
            <p:nvPr/>
          </p:nvSpPr>
          <p:spPr>
            <a:xfrm>
              <a:off x="6982473" y="2724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18CBAC0-C3F1-2B44-8638-3EC7DBB0B5B6}"/>
                </a:ext>
              </a:extLst>
            </p:cNvPr>
            <p:cNvSpPr/>
            <p:nvPr/>
          </p:nvSpPr>
          <p:spPr>
            <a:xfrm>
              <a:off x="5780416" y="23301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F31E045-AAA8-BC4F-9E18-A8A850566F3C}"/>
                </a:ext>
              </a:extLst>
            </p:cNvPr>
            <p:cNvSpPr/>
            <p:nvPr/>
          </p:nvSpPr>
          <p:spPr>
            <a:xfrm>
              <a:off x="7130849" y="30812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1677F4-A0BA-C245-B364-377A28BA8305}"/>
                </a:ext>
              </a:extLst>
            </p:cNvPr>
            <p:cNvSpPr/>
            <p:nvPr/>
          </p:nvSpPr>
          <p:spPr>
            <a:xfrm>
              <a:off x="6536191" y="31880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4038399-23DE-174C-A2BB-74D37B8885A7}"/>
                </a:ext>
              </a:extLst>
            </p:cNvPr>
            <p:cNvSpPr/>
            <p:nvPr/>
          </p:nvSpPr>
          <p:spPr>
            <a:xfrm>
              <a:off x="1031976" y="37443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51946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35AF4F-4DDB-E446-821C-1F57BA838E8F}"/>
              </a:ext>
            </a:extLst>
          </p:cNvPr>
          <p:cNvGrpSpPr/>
          <p:nvPr/>
        </p:nvGrpSpPr>
        <p:grpSpPr>
          <a:xfrm>
            <a:off x="3331449" y="630015"/>
            <a:ext cx="5220774" cy="4814198"/>
            <a:chOff x="3331449" y="630015"/>
            <a:chExt cx="5220774" cy="48141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325B1E-2BBD-E948-823B-BF3171159D32}"/>
                </a:ext>
              </a:extLst>
            </p:cNvPr>
            <p:cNvSpPr/>
            <p:nvPr/>
          </p:nvSpPr>
          <p:spPr>
            <a:xfrm>
              <a:off x="3331449" y="630015"/>
              <a:ext cx="5220774" cy="4814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C61592-DE45-014A-AFCB-40A831596C74}"/>
                </a:ext>
              </a:extLst>
            </p:cNvPr>
            <p:cNvSpPr/>
            <p:nvPr/>
          </p:nvSpPr>
          <p:spPr>
            <a:xfrm>
              <a:off x="5578736" y="15850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41E20-FF61-3B46-A0DB-A90008EBEB42}"/>
                </a:ext>
              </a:extLst>
            </p:cNvPr>
            <p:cNvSpPr/>
            <p:nvPr/>
          </p:nvSpPr>
          <p:spPr>
            <a:xfrm>
              <a:off x="5700071" y="2030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B1DD1A-FDB5-5445-8F71-D31D05E0EEB7}"/>
                </a:ext>
              </a:extLst>
            </p:cNvPr>
            <p:cNvSpPr/>
            <p:nvPr/>
          </p:nvSpPr>
          <p:spPr>
            <a:xfrm>
              <a:off x="6283586" y="1719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0646C2-BEC4-4743-B701-9F3111798894}"/>
                </a:ext>
              </a:extLst>
            </p:cNvPr>
            <p:cNvSpPr/>
            <p:nvPr/>
          </p:nvSpPr>
          <p:spPr>
            <a:xfrm>
              <a:off x="5470736" y="2574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35A51B-0797-0345-96B5-65D9D0157179}"/>
                </a:ext>
              </a:extLst>
            </p:cNvPr>
            <p:cNvSpPr/>
            <p:nvPr/>
          </p:nvSpPr>
          <p:spPr>
            <a:xfrm>
              <a:off x="6174487" y="23336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F8FA1E-2F09-8A4B-95B6-97D99ACB69B7}"/>
                </a:ext>
              </a:extLst>
            </p:cNvPr>
            <p:cNvSpPr/>
            <p:nvPr/>
          </p:nvSpPr>
          <p:spPr>
            <a:xfrm>
              <a:off x="6565479" y="14769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C1DD48-60F9-F245-982F-B7ECBD58E232}"/>
                </a:ext>
              </a:extLst>
            </p:cNvPr>
            <p:cNvSpPr/>
            <p:nvPr/>
          </p:nvSpPr>
          <p:spPr>
            <a:xfrm>
              <a:off x="4479760" y="1958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597ED6-93EF-854E-9865-1F77CB6FC9FA}"/>
                </a:ext>
              </a:extLst>
            </p:cNvPr>
            <p:cNvSpPr/>
            <p:nvPr/>
          </p:nvSpPr>
          <p:spPr>
            <a:xfrm>
              <a:off x="6003551" y="29676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397EFA-A997-564C-A110-0BF4C7814A84}"/>
                </a:ext>
              </a:extLst>
            </p:cNvPr>
            <p:cNvSpPr/>
            <p:nvPr/>
          </p:nvSpPr>
          <p:spPr>
            <a:xfrm>
              <a:off x="6681833" y="2682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FC559D-B32B-AE4F-97A6-93E22420A1E9}"/>
                </a:ext>
              </a:extLst>
            </p:cNvPr>
            <p:cNvSpPr/>
            <p:nvPr/>
          </p:nvSpPr>
          <p:spPr>
            <a:xfrm>
              <a:off x="7391764" y="2325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F13714-4965-9B4C-A27F-255855B9BF85}"/>
                </a:ext>
              </a:extLst>
            </p:cNvPr>
            <p:cNvSpPr/>
            <p:nvPr/>
          </p:nvSpPr>
          <p:spPr>
            <a:xfrm>
              <a:off x="7085284" y="14532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B55AC1-C1E2-364A-B18B-3844E121123E}"/>
                </a:ext>
              </a:extLst>
            </p:cNvPr>
            <p:cNvSpPr/>
            <p:nvPr/>
          </p:nvSpPr>
          <p:spPr>
            <a:xfrm>
              <a:off x="5507884" y="3345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332AF9-0400-7348-92EF-A00112E0FBDE}"/>
                </a:ext>
              </a:extLst>
            </p:cNvPr>
            <p:cNvSpPr/>
            <p:nvPr/>
          </p:nvSpPr>
          <p:spPr>
            <a:xfrm>
              <a:off x="6529577" y="3237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C63159-C445-E045-A526-EB840966A6D9}"/>
                </a:ext>
              </a:extLst>
            </p:cNvPr>
            <p:cNvSpPr/>
            <p:nvPr/>
          </p:nvSpPr>
          <p:spPr>
            <a:xfrm>
              <a:off x="4479760" y="43459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C31EF-11EC-8540-8A9C-AF8D3EBD618F}"/>
                </a:ext>
              </a:extLst>
            </p:cNvPr>
            <p:cNvSpPr/>
            <p:nvPr/>
          </p:nvSpPr>
          <p:spPr>
            <a:xfrm>
              <a:off x="7415940" y="37991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10E1D5-17C4-1644-9649-DCFB9ACFFE0E}"/>
                </a:ext>
              </a:extLst>
            </p:cNvPr>
            <p:cNvSpPr/>
            <p:nvPr/>
          </p:nvSpPr>
          <p:spPr>
            <a:xfrm>
              <a:off x="6057551" y="36150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023189-36FE-AB44-9CAF-45A9F6F0DD7B}"/>
                </a:ext>
              </a:extLst>
            </p:cNvPr>
            <p:cNvSpPr/>
            <p:nvPr/>
          </p:nvSpPr>
          <p:spPr>
            <a:xfrm>
              <a:off x="6520666" y="39102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659E5D-8579-544B-AC4C-D168F070F835}"/>
                </a:ext>
              </a:extLst>
            </p:cNvPr>
            <p:cNvSpPr/>
            <p:nvPr/>
          </p:nvSpPr>
          <p:spPr>
            <a:xfrm>
              <a:off x="7820770" y="1773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59094D-55C3-0442-BEBB-2DCA204CCB3E}"/>
                </a:ext>
              </a:extLst>
            </p:cNvPr>
            <p:cNvSpPr/>
            <p:nvPr/>
          </p:nvSpPr>
          <p:spPr>
            <a:xfrm>
              <a:off x="7818968" y="1093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16ECA2-FA11-DD49-AC00-BEDD77BC1521}"/>
                </a:ext>
              </a:extLst>
            </p:cNvPr>
            <p:cNvSpPr/>
            <p:nvPr/>
          </p:nvSpPr>
          <p:spPr>
            <a:xfrm>
              <a:off x="7820770" y="32979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87429C-3B47-2A47-BCA2-E1D155ACB8F8}"/>
                </a:ext>
              </a:extLst>
            </p:cNvPr>
            <p:cNvSpPr/>
            <p:nvPr/>
          </p:nvSpPr>
          <p:spPr>
            <a:xfrm>
              <a:off x="6434619" y="27357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16C7657-FDEB-F046-9A5E-9A68B81FD57E}"/>
                </a:ext>
              </a:extLst>
            </p:cNvPr>
            <p:cNvSpPr/>
            <p:nvPr/>
          </p:nvSpPr>
          <p:spPr>
            <a:xfrm>
              <a:off x="8057208" y="36150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BF9AE6-198B-F44B-B734-297A0E315A7A}"/>
                </a:ext>
              </a:extLst>
            </p:cNvPr>
            <p:cNvSpPr/>
            <p:nvPr/>
          </p:nvSpPr>
          <p:spPr>
            <a:xfrm>
              <a:off x="7609533" y="42039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935109-25D4-2D48-89FA-10F2A36ACA59}"/>
                </a:ext>
              </a:extLst>
            </p:cNvPr>
            <p:cNvSpPr/>
            <p:nvPr/>
          </p:nvSpPr>
          <p:spPr>
            <a:xfrm>
              <a:off x="5360739" y="40182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DBC2770-34D6-3E43-9129-ABC38F2568C5}"/>
                </a:ext>
              </a:extLst>
            </p:cNvPr>
            <p:cNvSpPr/>
            <p:nvPr/>
          </p:nvSpPr>
          <p:spPr>
            <a:xfrm>
              <a:off x="3815956" y="15228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1F9CC1-9C19-7C4B-AC84-DA3945F26E8C}"/>
                </a:ext>
              </a:extLst>
            </p:cNvPr>
            <p:cNvSpPr/>
            <p:nvPr/>
          </p:nvSpPr>
          <p:spPr>
            <a:xfrm>
              <a:off x="6942377" y="2186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4856FE-CC03-244E-8BFA-064BE2D59D7E}"/>
                </a:ext>
              </a:extLst>
            </p:cNvPr>
            <p:cNvSpPr/>
            <p:nvPr/>
          </p:nvSpPr>
          <p:spPr>
            <a:xfrm>
              <a:off x="4653992" y="2718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23DADA-3D4D-A74B-924A-8EC3046BE272}"/>
                </a:ext>
              </a:extLst>
            </p:cNvPr>
            <p:cNvSpPr/>
            <p:nvPr/>
          </p:nvSpPr>
          <p:spPr>
            <a:xfrm>
              <a:off x="3743956" y="24876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CDA538-F365-484B-8630-4ACCD565D6D4}"/>
                </a:ext>
              </a:extLst>
            </p:cNvPr>
            <p:cNvSpPr/>
            <p:nvPr/>
          </p:nvSpPr>
          <p:spPr>
            <a:xfrm>
              <a:off x="4581992" y="35940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553D034-51AE-FA40-9ADB-28EDA7B2591C}"/>
                </a:ext>
              </a:extLst>
            </p:cNvPr>
            <p:cNvSpPr/>
            <p:nvPr/>
          </p:nvSpPr>
          <p:spPr>
            <a:xfrm>
              <a:off x="3779227" y="4485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3517442-2099-7A4C-BFBE-348F0D633294}"/>
                </a:ext>
              </a:extLst>
            </p:cNvPr>
            <p:cNvSpPr/>
            <p:nvPr/>
          </p:nvSpPr>
          <p:spPr>
            <a:xfrm>
              <a:off x="7704377" y="2948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E07FF21-A0A7-2148-97F2-7DB9CB08BFB5}"/>
                </a:ext>
              </a:extLst>
            </p:cNvPr>
            <p:cNvSpPr/>
            <p:nvPr/>
          </p:nvSpPr>
          <p:spPr>
            <a:xfrm>
              <a:off x="3914169" y="34072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9E8A758-2E9F-C74F-8524-B2A4715F2B3A}"/>
                </a:ext>
              </a:extLst>
            </p:cNvPr>
            <p:cNvSpPr/>
            <p:nvPr/>
          </p:nvSpPr>
          <p:spPr>
            <a:xfrm>
              <a:off x="5282072" y="47848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2A08EDD-717D-BA45-B7FE-A2BF8DD82BE5}"/>
                </a:ext>
              </a:extLst>
            </p:cNvPr>
            <p:cNvSpPr/>
            <p:nvPr/>
          </p:nvSpPr>
          <p:spPr>
            <a:xfrm>
              <a:off x="6174487" y="44228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D0C07D-83C5-3D4B-888B-AABDA512452C}"/>
                </a:ext>
              </a:extLst>
            </p:cNvPr>
            <p:cNvSpPr/>
            <p:nvPr/>
          </p:nvSpPr>
          <p:spPr>
            <a:xfrm>
              <a:off x="8313977" y="35580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3C3A304-4297-1542-BB1D-6FA32D1D529E}"/>
                </a:ext>
              </a:extLst>
            </p:cNvPr>
            <p:cNvSpPr/>
            <p:nvPr/>
          </p:nvSpPr>
          <p:spPr>
            <a:xfrm>
              <a:off x="7510961" y="4914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F94E02A-2761-8244-A15F-B5C12B184B56}"/>
                </a:ext>
              </a:extLst>
            </p:cNvPr>
            <p:cNvSpPr/>
            <p:nvPr/>
          </p:nvSpPr>
          <p:spPr>
            <a:xfrm>
              <a:off x="4177406" y="48604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4083B2-0E03-6946-9EC0-DD10B39816D9}"/>
                </a:ext>
              </a:extLst>
            </p:cNvPr>
            <p:cNvSpPr/>
            <p:nvPr/>
          </p:nvSpPr>
          <p:spPr>
            <a:xfrm>
              <a:off x="4249406" y="11717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0B208F-9269-C54A-8F94-3F6CC82625DE}"/>
                </a:ext>
              </a:extLst>
            </p:cNvPr>
            <p:cNvSpPr/>
            <p:nvPr/>
          </p:nvSpPr>
          <p:spPr>
            <a:xfrm>
              <a:off x="3971959" y="21150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32AAA72-B588-9A43-A8F0-F94E370EFDD0}"/>
                </a:ext>
              </a:extLst>
            </p:cNvPr>
            <p:cNvSpPr/>
            <p:nvPr/>
          </p:nvSpPr>
          <p:spPr>
            <a:xfrm>
              <a:off x="4986159" y="1057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A36DA7-356E-494B-807B-025F680EA1D6}"/>
                </a:ext>
              </a:extLst>
            </p:cNvPr>
            <p:cNvSpPr/>
            <p:nvPr/>
          </p:nvSpPr>
          <p:spPr>
            <a:xfrm>
              <a:off x="5664071" y="1093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A231463-246E-6141-A618-6C6F7980D96D}"/>
                </a:ext>
              </a:extLst>
            </p:cNvPr>
            <p:cNvSpPr/>
            <p:nvPr/>
          </p:nvSpPr>
          <p:spPr>
            <a:xfrm>
              <a:off x="7247177" y="24912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EF90A8-0176-5343-B08A-FBE71BFD0825}"/>
                </a:ext>
              </a:extLst>
            </p:cNvPr>
            <p:cNvSpPr/>
            <p:nvPr/>
          </p:nvSpPr>
          <p:spPr>
            <a:xfrm>
              <a:off x="7055021" y="3237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A3D5F32-25A3-C746-8C6E-6A63EBC9E49C}"/>
                </a:ext>
              </a:extLst>
            </p:cNvPr>
            <p:cNvSpPr/>
            <p:nvPr/>
          </p:nvSpPr>
          <p:spPr>
            <a:xfrm>
              <a:off x="8134964" y="22163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9A44D6A-1822-7D4C-972D-C6D957DD2396}"/>
                </a:ext>
              </a:extLst>
            </p:cNvPr>
            <p:cNvSpPr/>
            <p:nvPr/>
          </p:nvSpPr>
          <p:spPr>
            <a:xfrm>
              <a:off x="7704377" y="29484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81DCA81-92F4-A643-A4CB-1D85132F740A}"/>
                </a:ext>
              </a:extLst>
            </p:cNvPr>
            <p:cNvSpPr/>
            <p:nvPr/>
          </p:nvSpPr>
          <p:spPr>
            <a:xfrm>
              <a:off x="3557683" y="1708703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879068E-6604-4C4C-B59E-4EC7D2324FBC}"/>
                </a:ext>
              </a:extLst>
            </p:cNvPr>
            <p:cNvSpPr/>
            <p:nvPr/>
          </p:nvSpPr>
          <p:spPr>
            <a:xfrm>
              <a:off x="5167399" y="946942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052A696-A2F1-D54E-A153-F4EEF3FC8EF2}"/>
                </a:ext>
              </a:extLst>
            </p:cNvPr>
            <p:cNvSpPr/>
            <p:nvPr/>
          </p:nvSpPr>
          <p:spPr>
            <a:xfrm>
              <a:off x="4159775" y="2288368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B7DDD2-D6C4-4043-9133-5E025DA21127}"/>
                </a:ext>
              </a:extLst>
            </p:cNvPr>
            <p:cNvSpPr/>
            <p:nvPr/>
          </p:nvSpPr>
          <p:spPr>
            <a:xfrm>
              <a:off x="6283552" y="2123685"/>
              <a:ext cx="1444834" cy="1444834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accent2"/>
                  </a:solidFill>
                </a:rPr>
                <a:t>7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E77D33-630A-D94C-9024-BB6F9E4BC0D6}"/>
              </a:ext>
            </a:extLst>
          </p:cNvPr>
          <p:cNvSpPr/>
          <p:nvPr/>
        </p:nvSpPr>
        <p:spPr>
          <a:xfrm>
            <a:off x="2960177" y="378822"/>
            <a:ext cx="5997843" cy="52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97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863DCE-FB4E-854C-8129-0DED01BEF510}"/>
              </a:ext>
            </a:extLst>
          </p:cNvPr>
          <p:cNvSpPr/>
          <p:nvPr/>
        </p:nvSpPr>
        <p:spPr>
          <a:xfrm>
            <a:off x="3331449" y="630015"/>
            <a:ext cx="5220774" cy="481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5D4CCF-771D-EC42-A4D3-3F3FB2B70728}"/>
              </a:ext>
            </a:extLst>
          </p:cNvPr>
          <p:cNvSpPr/>
          <p:nvPr/>
        </p:nvSpPr>
        <p:spPr>
          <a:xfrm>
            <a:off x="5578736" y="15850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D48940-C333-CF40-A1BD-243C35AFB8C3}"/>
              </a:ext>
            </a:extLst>
          </p:cNvPr>
          <p:cNvSpPr/>
          <p:nvPr/>
        </p:nvSpPr>
        <p:spPr>
          <a:xfrm>
            <a:off x="5700071" y="20309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65834-99EC-424E-86AC-50D58E96E4CB}"/>
              </a:ext>
            </a:extLst>
          </p:cNvPr>
          <p:cNvSpPr/>
          <p:nvPr/>
        </p:nvSpPr>
        <p:spPr>
          <a:xfrm>
            <a:off x="6283586" y="17199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56F19F-10E4-B044-B0A7-AE8D36C54534}"/>
              </a:ext>
            </a:extLst>
          </p:cNvPr>
          <p:cNvSpPr/>
          <p:nvPr/>
        </p:nvSpPr>
        <p:spPr>
          <a:xfrm>
            <a:off x="5470736" y="2574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7C351A-997B-F241-B5AB-4524A2B136A8}"/>
              </a:ext>
            </a:extLst>
          </p:cNvPr>
          <p:cNvSpPr/>
          <p:nvPr/>
        </p:nvSpPr>
        <p:spPr>
          <a:xfrm>
            <a:off x="6174487" y="23336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6DF1E6-4FB1-1047-9B35-F5AE4D594B23}"/>
              </a:ext>
            </a:extLst>
          </p:cNvPr>
          <p:cNvSpPr/>
          <p:nvPr/>
        </p:nvSpPr>
        <p:spPr>
          <a:xfrm>
            <a:off x="6565479" y="14769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83CEE7-E144-9E47-8D7F-C2A1AD037A33}"/>
              </a:ext>
            </a:extLst>
          </p:cNvPr>
          <p:cNvSpPr/>
          <p:nvPr/>
        </p:nvSpPr>
        <p:spPr>
          <a:xfrm>
            <a:off x="4479760" y="19589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88BA47-AFA5-764C-BC5F-047BF054A386}"/>
              </a:ext>
            </a:extLst>
          </p:cNvPr>
          <p:cNvSpPr/>
          <p:nvPr/>
        </p:nvSpPr>
        <p:spPr>
          <a:xfrm>
            <a:off x="6003551" y="29676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68CB2-AAEA-B844-A47D-E3B770A09700}"/>
              </a:ext>
            </a:extLst>
          </p:cNvPr>
          <p:cNvSpPr/>
          <p:nvPr/>
        </p:nvSpPr>
        <p:spPr>
          <a:xfrm>
            <a:off x="6681833" y="2682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A5F57D-9F9F-C44B-B4FC-4BEC5072518B}"/>
              </a:ext>
            </a:extLst>
          </p:cNvPr>
          <p:cNvSpPr/>
          <p:nvPr/>
        </p:nvSpPr>
        <p:spPr>
          <a:xfrm>
            <a:off x="7391764" y="2325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182E36-5FBD-8642-BF3E-8277038670C1}"/>
              </a:ext>
            </a:extLst>
          </p:cNvPr>
          <p:cNvSpPr/>
          <p:nvPr/>
        </p:nvSpPr>
        <p:spPr>
          <a:xfrm>
            <a:off x="7085284" y="1453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3A92B4-91F5-9C46-ACCB-518964EBABDF}"/>
              </a:ext>
            </a:extLst>
          </p:cNvPr>
          <p:cNvSpPr/>
          <p:nvPr/>
        </p:nvSpPr>
        <p:spPr>
          <a:xfrm>
            <a:off x="5507884" y="3345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30F991-AF6E-8542-8F48-72A233B14119}"/>
              </a:ext>
            </a:extLst>
          </p:cNvPr>
          <p:cNvSpPr/>
          <p:nvPr/>
        </p:nvSpPr>
        <p:spPr>
          <a:xfrm>
            <a:off x="6529577" y="3237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FF84E6-25B1-D04F-AFCC-0147538D1D78}"/>
              </a:ext>
            </a:extLst>
          </p:cNvPr>
          <p:cNvSpPr/>
          <p:nvPr/>
        </p:nvSpPr>
        <p:spPr>
          <a:xfrm>
            <a:off x="4479760" y="43459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19D2E3-44FF-2F47-A6FC-2ED342574B57}"/>
              </a:ext>
            </a:extLst>
          </p:cNvPr>
          <p:cNvSpPr/>
          <p:nvPr/>
        </p:nvSpPr>
        <p:spPr>
          <a:xfrm>
            <a:off x="7415940" y="37991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E4AEE2-F1FA-B74B-AA45-7D7BEB9A9BF6}"/>
              </a:ext>
            </a:extLst>
          </p:cNvPr>
          <p:cNvSpPr/>
          <p:nvPr/>
        </p:nvSpPr>
        <p:spPr>
          <a:xfrm>
            <a:off x="6057551" y="36150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0CB73D-5EBE-3F40-911B-E6B9965C58CB}"/>
              </a:ext>
            </a:extLst>
          </p:cNvPr>
          <p:cNvSpPr/>
          <p:nvPr/>
        </p:nvSpPr>
        <p:spPr>
          <a:xfrm>
            <a:off x="6520666" y="3910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F6FA14-6B74-524F-AD08-4880102407AF}"/>
              </a:ext>
            </a:extLst>
          </p:cNvPr>
          <p:cNvSpPr/>
          <p:nvPr/>
        </p:nvSpPr>
        <p:spPr>
          <a:xfrm>
            <a:off x="7820770" y="177390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6D3E37-6357-294B-98B3-E01BE1918713}"/>
              </a:ext>
            </a:extLst>
          </p:cNvPr>
          <p:cNvSpPr/>
          <p:nvPr/>
        </p:nvSpPr>
        <p:spPr>
          <a:xfrm>
            <a:off x="7818968" y="1093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4C0D7-8BE1-0945-8ED5-48511A6DD34A}"/>
              </a:ext>
            </a:extLst>
          </p:cNvPr>
          <p:cNvSpPr/>
          <p:nvPr/>
        </p:nvSpPr>
        <p:spPr>
          <a:xfrm>
            <a:off x="7820770" y="32979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69C52E-E4BF-0F47-A3B9-A6A73AFFCA25}"/>
              </a:ext>
            </a:extLst>
          </p:cNvPr>
          <p:cNvSpPr/>
          <p:nvPr/>
        </p:nvSpPr>
        <p:spPr>
          <a:xfrm>
            <a:off x="6434619" y="27357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4C4E72-DC33-AD40-9B0E-AB48F081C839}"/>
              </a:ext>
            </a:extLst>
          </p:cNvPr>
          <p:cNvSpPr/>
          <p:nvPr/>
        </p:nvSpPr>
        <p:spPr>
          <a:xfrm>
            <a:off x="8057208" y="36150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E16D41-3F26-CA43-8DAA-106F7499CC45}"/>
              </a:ext>
            </a:extLst>
          </p:cNvPr>
          <p:cNvSpPr/>
          <p:nvPr/>
        </p:nvSpPr>
        <p:spPr>
          <a:xfrm>
            <a:off x="7609533" y="42039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C45CF-F1C0-344E-A6D9-B80AD98C75E3}"/>
              </a:ext>
            </a:extLst>
          </p:cNvPr>
          <p:cNvSpPr/>
          <p:nvPr/>
        </p:nvSpPr>
        <p:spPr>
          <a:xfrm>
            <a:off x="5360739" y="40182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39A4FB-59A1-054D-B15D-1BDC78883E9F}"/>
              </a:ext>
            </a:extLst>
          </p:cNvPr>
          <p:cNvSpPr/>
          <p:nvPr/>
        </p:nvSpPr>
        <p:spPr>
          <a:xfrm>
            <a:off x="3815956" y="152284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64CBC3-FD58-9141-8412-20840437604E}"/>
              </a:ext>
            </a:extLst>
          </p:cNvPr>
          <p:cNvSpPr/>
          <p:nvPr/>
        </p:nvSpPr>
        <p:spPr>
          <a:xfrm>
            <a:off x="6942377" y="2186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979671-A483-FA43-9EC8-1DF1374CB20A}"/>
              </a:ext>
            </a:extLst>
          </p:cNvPr>
          <p:cNvSpPr/>
          <p:nvPr/>
        </p:nvSpPr>
        <p:spPr>
          <a:xfrm>
            <a:off x="4653992" y="2718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12C8E-308B-5F44-A5EA-C16181827A12}"/>
              </a:ext>
            </a:extLst>
          </p:cNvPr>
          <p:cNvSpPr/>
          <p:nvPr/>
        </p:nvSpPr>
        <p:spPr>
          <a:xfrm>
            <a:off x="3743956" y="24876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952311-DA2C-194A-A310-B68797365749}"/>
              </a:ext>
            </a:extLst>
          </p:cNvPr>
          <p:cNvSpPr/>
          <p:nvPr/>
        </p:nvSpPr>
        <p:spPr>
          <a:xfrm>
            <a:off x="4581992" y="35940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FB1795-92C3-D747-BBE6-406350A7D405}"/>
              </a:ext>
            </a:extLst>
          </p:cNvPr>
          <p:cNvSpPr/>
          <p:nvPr/>
        </p:nvSpPr>
        <p:spPr>
          <a:xfrm>
            <a:off x="3779227" y="44851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343A7A-087C-4F45-B32F-3D4E6E7CB4AB}"/>
              </a:ext>
            </a:extLst>
          </p:cNvPr>
          <p:cNvSpPr/>
          <p:nvPr/>
        </p:nvSpPr>
        <p:spPr>
          <a:xfrm>
            <a:off x="7704377" y="2948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27C35A-7B40-544A-828B-076FF67465C4}"/>
              </a:ext>
            </a:extLst>
          </p:cNvPr>
          <p:cNvSpPr/>
          <p:nvPr/>
        </p:nvSpPr>
        <p:spPr>
          <a:xfrm>
            <a:off x="3914169" y="34072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32CAF0-85E5-9242-BF59-5BD58A536FD2}"/>
              </a:ext>
            </a:extLst>
          </p:cNvPr>
          <p:cNvSpPr/>
          <p:nvPr/>
        </p:nvSpPr>
        <p:spPr>
          <a:xfrm>
            <a:off x="5282072" y="47848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69AD33-A9B9-A546-A867-974CEEEB1F0A}"/>
              </a:ext>
            </a:extLst>
          </p:cNvPr>
          <p:cNvSpPr/>
          <p:nvPr/>
        </p:nvSpPr>
        <p:spPr>
          <a:xfrm>
            <a:off x="6174487" y="442286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1341A5-BDD3-5948-B1DE-2EE025D51BC1}"/>
              </a:ext>
            </a:extLst>
          </p:cNvPr>
          <p:cNvSpPr/>
          <p:nvPr/>
        </p:nvSpPr>
        <p:spPr>
          <a:xfrm>
            <a:off x="8313977" y="35580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65913-6453-6344-8D68-10A45540D4B1}"/>
              </a:ext>
            </a:extLst>
          </p:cNvPr>
          <p:cNvSpPr/>
          <p:nvPr/>
        </p:nvSpPr>
        <p:spPr>
          <a:xfrm>
            <a:off x="7510961" y="49140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1D9157-41D0-D84B-86A7-56309851CDB3}"/>
              </a:ext>
            </a:extLst>
          </p:cNvPr>
          <p:cNvSpPr/>
          <p:nvPr/>
        </p:nvSpPr>
        <p:spPr>
          <a:xfrm>
            <a:off x="4177406" y="48604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1E3A81-6018-5240-B2A0-44750BD9DAEB}"/>
              </a:ext>
            </a:extLst>
          </p:cNvPr>
          <p:cNvSpPr/>
          <p:nvPr/>
        </p:nvSpPr>
        <p:spPr>
          <a:xfrm>
            <a:off x="4249406" y="11717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9BFA60-2C51-7C49-A108-B86203DBF964}"/>
              </a:ext>
            </a:extLst>
          </p:cNvPr>
          <p:cNvSpPr/>
          <p:nvPr/>
        </p:nvSpPr>
        <p:spPr>
          <a:xfrm>
            <a:off x="3971959" y="21150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3FF9CA-904D-4F4A-887F-96F2AE2DC1F1}"/>
              </a:ext>
            </a:extLst>
          </p:cNvPr>
          <p:cNvSpPr/>
          <p:nvPr/>
        </p:nvSpPr>
        <p:spPr>
          <a:xfrm>
            <a:off x="4986159" y="1057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08834E-4C52-E04E-A9B7-50E2E018424E}"/>
              </a:ext>
            </a:extLst>
          </p:cNvPr>
          <p:cNvSpPr/>
          <p:nvPr/>
        </p:nvSpPr>
        <p:spPr>
          <a:xfrm>
            <a:off x="5664071" y="10939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BCAE91-9E03-CF4A-9EE9-115834848281}"/>
              </a:ext>
            </a:extLst>
          </p:cNvPr>
          <p:cNvSpPr/>
          <p:nvPr/>
        </p:nvSpPr>
        <p:spPr>
          <a:xfrm>
            <a:off x="7247177" y="24912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CF367D-F9ED-7244-8918-D5C265D58FD6}"/>
              </a:ext>
            </a:extLst>
          </p:cNvPr>
          <p:cNvSpPr/>
          <p:nvPr/>
        </p:nvSpPr>
        <p:spPr>
          <a:xfrm>
            <a:off x="7055021" y="32376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6E3371-039C-D247-896E-571D84CE2ED4}"/>
              </a:ext>
            </a:extLst>
          </p:cNvPr>
          <p:cNvSpPr/>
          <p:nvPr/>
        </p:nvSpPr>
        <p:spPr>
          <a:xfrm>
            <a:off x="8134964" y="22163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652672-CACF-9943-9468-8CAB52E11C98}"/>
              </a:ext>
            </a:extLst>
          </p:cNvPr>
          <p:cNvSpPr/>
          <p:nvPr/>
        </p:nvSpPr>
        <p:spPr>
          <a:xfrm>
            <a:off x="7704377" y="2948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50645A-0738-F44F-91D4-E3965AEF3ACF}"/>
              </a:ext>
            </a:extLst>
          </p:cNvPr>
          <p:cNvSpPr/>
          <p:nvPr/>
        </p:nvSpPr>
        <p:spPr>
          <a:xfrm>
            <a:off x="3743956" y="1057960"/>
            <a:ext cx="4642021" cy="39280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A290F8-0F12-4E46-A639-3B9FF0954058}"/>
              </a:ext>
            </a:extLst>
          </p:cNvPr>
          <p:cNvCxnSpPr>
            <a:cxnSpLocks/>
          </p:cNvCxnSpPr>
          <p:nvPr/>
        </p:nvCxnSpPr>
        <p:spPr>
          <a:xfrm>
            <a:off x="3743956" y="2345113"/>
            <a:ext cx="46420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F51800-9502-1E43-A803-1549C1D588C5}"/>
              </a:ext>
            </a:extLst>
          </p:cNvPr>
          <p:cNvCxnSpPr/>
          <p:nvPr/>
        </p:nvCxnSpPr>
        <p:spPr>
          <a:xfrm>
            <a:off x="5213263" y="1056442"/>
            <a:ext cx="0" cy="3928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F74E27-E819-414B-AFD1-081DB27C0861}"/>
              </a:ext>
            </a:extLst>
          </p:cNvPr>
          <p:cNvCxnSpPr/>
          <p:nvPr/>
        </p:nvCxnSpPr>
        <p:spPr>
          <a:xfrm>
            <a:off x="6795918" y="1056442"/>
            <a:ext cx="0" cy="3928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0C0CE0-D831-0F4D-98F1-0727720E6288}"/>
              </a:ext>
            </a:extLst>
          </p:cNvPr>
          <p:cNvCxnSpPr>
            <a:cxnSpLocks/>
          </p:cNvCxnSpPr>
          <p:nvPr/>
        </p:nvCxnSpPr>
        <p:spPr>
          <a:xfrm>
            <a:off x="3743956" y="3676838"/>
            <a:ext cx="464202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63C0314-DB09-EF44-85E1-2D4748C6A88C}"/>
              </a:ext>
            </a:extLst>
          </p:cNvPr>
          <p:cNvSpPr txBox="1"/>
          <p:nvPr/>
        </p:nvSpPr>
        <p:spPr>
          <a:xfrm>
            <a:off x="4321406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20E8C7-BA05-814B-BF04-A0988DB00E0A}"/>
              </a:ext>
            </a:extLst>
          </p:cNvPr>
          <p:cNvSpPr txBox="1"/>
          <p:nvPr/>
        </p:nvSpPr>
        <p:spPr>
          <a:xfrm>
            <a:off x="4321406" y="284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51973F-D4A9-0E4B-B788-2EDB57901564}"/>
              </a:ext>
            </a:extLst>
          </p:cNvPr>
          <p:cNvSpPr txBox="1"/>
          <p:nvPr/>
        </p:nvSpPr>
        <p:spPr>
          <a:xfrm>
            <a:off x="7446649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EC7DFC-4FDE-C44A-92E1-FBAD8302D3EE}"/>
              </a:ext>
            </a:extLst>
          </p:cNvPr>
          <p:cNvSpPr txBox="1"/>
          <p:nvPr/>
        </p:nvSpPr>
        <p:spPr>
          <a:xfrm>
            <a:off x="4234802" y="4176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BEAB5E-151F-A24F-B76D-558B7654F2E6}"/>
              </a:ext>
            </a:extLst>
          </p:cNvPr>
          <p:cNvSpPr txBox="1"/>
          <p:nvPr/>
        </p:nvSpPr>
        <p:spPr>
          <a:xfrm>
            <a:off x="7415940" y="4156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142000-FFD5-7742-99D7-CEA2A004DB59}"/>
              </a:ext>
            </a:extLst>
          </p:cNvPr>
          <p:cNvSpPr txBox="1"/>
          <p:nvPr/>
        </p:nvSpPr>
        <p:spPr>
          <a:xfrm>
            <a:off x="7453090" y="283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271AED-884A-214E-B4FD-999EF320D2D8}"/>
              </a:ext>
            </a:extLst>
          </p:cNvPr>
          <p:cNvSpPr txBox="1"/>
          <p:nvPr/>
        </p:nvSpPr>
        <p:spPr>
          <a:xfrm>
            <a:off x="5830247" y="4203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1C4416-2C71-4C44-B53A-C35FB4DE2A49}"/>
              </a:ext>
            </a:extLst>
          </p:cNvPr>
          <p:cNvSpPr txBox="1"/>
          <p:nvPr/>
        </p:nvSpPr>
        <p:spPr>
          <a:xfrm>
            <a:off x="5773865" y="283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EC092B-31B1-744B-AADB-4CBD8A9A65E6}"/>
              </a:ext>
            </a:extLst>
          </p:cNvPr>
          <p:cNvSpPr txBox="1"/>
          <p:nvPr/>
        </p:nvSpPr>
        <p:spPr>
          <a:xfrm>
            <a:off x="5885484" y="152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54CA20-D142-5D4F-AD45-A02CF8131A37}"/>
              </a:ext>
            </a:extLst>
          </p:cNvPr>
          <p:cNvSpPr/>
          <p:nvPr/>
        </p:nvSpPr>
        <p:spPr>
          <a:xfrm>
            <a:off x="2960177" y="378822"/>
            <a:ext cx="5997843" cy="52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24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B341F-4950-474B-96D9-517B5B100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7230"/>
              </p:ext>
            </p:extLst>
          </p:nvPr>
        </p:nvGraphicFramePr>
        <p:xfrm>
          <a:off x="1522189" y="931117"/>
          <a:ext cx="7200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94954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13215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54953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484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69091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0125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05282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5722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71216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13988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3225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36525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85464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841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089366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38631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720300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26059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42575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3698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653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1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192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38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2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3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4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25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38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095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254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929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554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975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CBD915-F0F9-2D45-8C74-3044635FF0B2}"/>
              </a:ext>
            </a:extLst>
          </p:cNvPr>
          <p:cNvSpPr/>
          <p:nvPr/>
        </p:nvSpPr>
        <p:spPr>
          <a:xfrm>
            <a:off x="8836616" y="1674261"/>
            <a:ext cx="263471" cy="278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CDD05-AD66-2241-8717-C2EC00BFAC44}"/>
              </a:ext>
            </a:extLst>
          </p:cNvPr>
          <p:cNvSpPr/>
          <p:nvPr/>
        </p:nvSpPr>
        <p:spPr>
          <a:xfrm>
            <a:off x="8857280" y="2121129"/>
            <a:ext cx="263471" cy="278969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4D812-82FE-B144-8C0D-4800367AC05D}"/>
              </a:ext>
            </a:extLst>
          </p:cNvPr>
          <p:cNvSpPr/>
          <p:nvPr/>
        </p:nvSpPr>
        <p:spPr>
          <a:xfrm>
            <a:off x="8857280" y="2567997"/>
            <a:ext cx="263471" cy="278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AE250-2D29-0143-9356-AE77646E8A64}"/>
              </a:ext>
            </a:extLst>
          </p:cNvPr>
          <p:cNvSpPr txBox="1"/>
          <p:nvPr/>
        </p:nvSpPr>
        <p:spPr>
          <a:xfrm>
            <a:off x="9214513" y="1629079"/>
            <a:ext cx="9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Region </a:t>
            </a:r>
            <a:r>
              <a:rPr lang="en-CN" i="1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8820D-E9C9-CC49-8A93-A423E4932E14}"/>
              </a:ext>
            </a:extLst>
          </p:cNvPr>
          <p:cNvSpPr txBox="1"/>
          <p:nvPr/>
        </p:nvSpPr>
        <p:spPr>
          <a:xfrm>
            <a:off x="9214513" y="2075947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1</a:t>
            </a:r>
            <a:endParaRPr lang="en-CN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644D6-FC57-BF46-943A-3FE58AF932D2}"/>
              </a:ext>
            </a:extLst>
          </p:cNvPr>
          <p:cNvSpPr txBox="1"/>
          <p:nvPr/>
        </p:nvSpPr>
        <p:spPr>
          <a:xfrm>
            <a:off x="9214513" y="2522815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2</a:t>
            </a:r>
            <a:endParaRPr lang="en-CN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55CE2-57AA-DE45-B8E8-FA4906DCE26C}"/>
              </a:ext>
            </a:extLst>
          </p:cNvPr>
          <p:cNvSpPr/>
          <p:nvPr/>
        </p:nvSpPr>
        <p:spPr>
          <a:xfrm>
            <a:off x="8857279" y="3014865"/>
            <a:ext cx="263471" cy="27896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306DF-F092-D34A-882A-1BE6AD0B8689}"/>
              </a:ext>
            </a:extLst>
          </p:cNvPr>
          <p:cNvSpPr txBox="1"/>
          <p:nvPr/>
        </p:nvSpPr>
        <p:spPr>
          <a:xfrm>
            <a:off x="9214513" y="2969683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Neighbor level 3</a:t>
            </a:r>
            <a:endParaRPr lang="en-CN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C2D90-87E8-7B45-8C18-8130F7F4306D}"/>
              </a:ext>
            </a:extLst>
          </p:cNvPr>
          <p:cNvSpPr/>
          <p:nvPr/>
        </p:nvSpPr>
        <p:spPr>
          <a:xfrm>
            <a:off x="1123628" y="441258"/>
            <a:ext cx="9944744" cy="597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569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292B76-4F90-464F-A003-FDF1DD86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8F50D0-1EA8-CA40-ADF7-A7F55340A7C1}"/>
              </a:ext>
            </a:extLst>
          </p:cNvPr>
          <p:cNvGrpSpPr/>
          <p:nvPr/>
        </p:nvGrpSpPr>
        <p:grpSpPr>
          <a:xfrm>
            <a:off x="3064870" y="727784"/>
            <a:ext cx="5545729" cy="5312033"/>
            <a:chOff x="3064870" y="727784"/>
            <a:chExt cx="5545729" cy="53120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E0A573-F3DB-7E4E-A909-66D7DE4AD6D1}"/>
                </a:ext>
              </a:extLst>
            </p:cNvPr>
            <p:cNvGrpSpPr/>
            <p:nvPr/>
          </p:nvGrpSpPr>
          <p:grpSpPr>
            <a:xfrm>
              <a:off x="3272915" y="727784"/>
              <a:ext cx="1346552" cy="1039988"/>
              <a:chOff x="771525" y="3202141"/>
              <a:chExt cx="1346552" cy="103998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BE9282-E9C3-8047-A96E-5CAD00684A78}"/>
                  </a:ext>
                </a:extLst>
              </p:cNvPr>
              <p:cNvSpPr/>
              <p:nvPr/>
            </p:nvSpPr>
            <p:spPr>
              <a:xfrm>
                <a:off x="1362703" y="3514570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F26902-0221-B247-BF2D-A05D40FB7D23}"/>
                  </a:ext>
                </a:extLst>
              </p:cNvPr>
              <p:cNvSpPr/>
              <p:nvPr/>
            </p:nvSpPr>
            <p:spPr>
              <a:xfrm>
                <a:off x="771525" y="3965144"/>
                <a:ext cx="145774" cy="14577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A7F52-7DD7-FC4C-B545-1CF8524A1A88}"/>
                  </a:ext>
                </a:extLst>
              </p:cNvPr>
              <p:cNvSpPr/>
              <p:nvPr/>
            </p:nvSpPr>
            <p:spPr>
              <a:xfrm>
                <a:off x="1362703" y="4096355"/>
                <a:ext cx="145774" cy="1457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4A0DC04-97C6-1444-8C5F-239E44241CD4}"/>
                  </a:ext>
                </a:extLst>
              </p:cNvPr>
              <p:cNvSpPr/>
              <p:nvPr/>
            </p:nvSpPr>
            <p:spPr>
              <a:xfrm>
                <a:off x="1826529" y="3441683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35703C-5B20-784F-B1F1-3D0BA6466796}"/>
                  </a:ext>
                </a:extLst>
              </p:cNvPr>
              <p:cNvSpPr/>
              <p:nvPr/>
            </p:nvSpPr>
            <p:spPr>
              <a:xfrm>
                <a:off x="771525" y="3202141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EA9F22-46CF-7B45-AE2D-357C14CC9C15}"/>
                  </a:ext>
                </a:extLst>
              </p:cNvPr>
              <p:cNvSpPr/>
              <p:nvPr/>
            </p:nvSpPr>
            <p:spPr>
              <a:xfrm>
                <a:off x="1508477" y="3234236"/>
                <a:ext cx="145774" cy="1457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6B25903-9C6A-C44E-B249-E46F402906F8}"/>
                  </a:ext>
                </a:extLst>
              </p:cNvPr>
              <p:cNvSpPr/>
              <p:nvPr/>
            </p:nvSpPr>
            <p:spPr>
              <a:xfrm>
                <a:off x="1972303" y="3899465"/>
                <a:ext cx="145774" cy="145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E18D21-AA6F-E74B-8F58-8C8A63A83672}"/>
                  </a:ext>
                </a:extLst>
              </p:cNvPr>
              <p:cNvSpPr/>
              <p:nvPr/>
            </p:nvSpPr>
            <p:spPr>
              <a:xfrm>
                <a:off x="981703" y="3660344"/>
                <a:ext cx="145774" cy="145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C9FBD3-2EE5-9141-A08D-5FA4826033B3}"/>
                  </a:ext>
                </a:extLst>
              </p:cNvPr>
              <p:cNvSpPr/>
              <p:nvPr/>
            </p:nvSpPr>
            <p:spPr>
              <a:xfrm>
                <a:off x="1581364" y="3834297"/>
                <a:ext cx="145774" cy="14577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6BAB479-724E-7E4C-A0FF-4897EFFBAD46}"/>
                </a:ext>
              </a:extLst>
            </p:cNvPr>
            <p:cNvGrpSpPr/>
            <p:nvPr/>
          </p:nvGrpSpPr>
          <p:grpSpPr>
            <a:xfrm>
              <a:off x="6162743" y="730813"/>
              <a:ext cx="1346552" cy="1039988"/>
              <a:chOff x="3849356" y="2068666"/>
              <a:chExt cx="1346552" cy="103998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C26060-5AE2-2B42-B792-39FC04FA9588}"/>
                  </a:ext>
                </a:extLst>
              </p:cNvPr>
              <p:cNvSpPr/>
              <p:nvPr/>
            </p:nvSpPr>
            <p:spPr>
              <a:xfrm>
                <a:off x="4440534" y="2381095"/>
                <a:ext cx="145774" cy="14577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382B88E-8241-6247-A6A4-CFD894D8A3AB}"/>
                  </a:ext>
                </a:extLst>
              </p:cNvPr>
              <p:cNvSpPr/>
              <p:nvPr/>
            </p:nvSpPr>
            <p:spPr>
              <a:xfrm>
                <a:off x="3849356" y="2831669"/>
                <a:ext cx="145774" cy="1457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5CB6BD8-FB40-964B-BE78-23B93F074F84}"/>
                  </a:ext>
                </a:extLst>
              </p:cNvPr>
              <p:cNvSpPr/>
              <p:nvPr/>
            </p:nvSpPr>
            <p:spPr>
              <a:xfrm>
                <a:off x="4440534" y="2962880"/>
                <a:ext cx="145774" cy="1457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2421EBF-F670-3148-AD5F-DCFF8A840808}"/>
                  </a:ext>
                </a:extLst>
              </p:cNvPr>
              <p:cNvSpPr/>
              <p:nvPr/>
            </p:nvSpPr>
            <p:spPr>
              <a:xfrm>
                <a:off x="4904360" y="2308208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EEF0C1-EEEE-6D4C-B7A7-4E4F224E21E7}"/>
                  </a:ext>
                </a:extLst>
              </p:cNvPr>
              <p:cNvSpPr/>
              <p:nvPr/>
            </p:nvSpPr>
            <p:spPr>
              <a:xfrm>
                <a:off x="3849356" y="2068666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0D463FD-CDC0-EF41-95A2-B93101128368}"/>
                  </a:ext>
                </a:extLst>
              </p:cNvPr>
              <p:cNvSpPr/>
              <p:nvPr/>
            </p:nvSpPr>
            <p:spPr>
              <a:xfrm>
                <a:off x="4586308" y="2100761"/>
                <a:ext cx="145774" cy="1457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D69A83-6AAF-5044-89DC-F0E51E87FFAD}"/>
                  </a:ext>
                </a:extLst>
              </p:cNvPr>
              <p:cNvSpPr/>
              <p:nvPr/>
            </p:nvSpPr>
            <p:spPr>
              <a:xfrm>
                <a:off x="5050134" y="2765990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9B49B67-F464-1443-B060-34B7FA2C3418}"/>
                  </a:ext>
                </a:extLst>
              </p:cNvPr>
              <p:cNvSpPr/>
              <p:nvPr/>
            </p:nvSpPr>
            <p:spPr>
              <a:xfrm>
                <a:off x="4059534" y="2526869"/>
                <a:ext cx="145774" cy="14577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D2FAAD-D255-654E-A319-6B0BB70880B8}"/>
                  </a:ext>
                </a:extLst>
              </p:cNvPr>
              <p:cNvSpPr/>
              <p:nvPr/>
            </p:nvSpPr>
            <p:spPr>
              <a:xfrm>
                <a:off x="4659195" y="2700822"/>
                <a:ext cx="145774" cy="145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435C4C-97A0-E74F-BD01-3B8CDB1F80EF}"/>
                </a:ext>
              </a:extLst>
            </p:cNvPr>
            <p:cNvSpPr txBox="1"/>
            <p:nvPr/>
          </p:nvSpPr>
          <p:spPr>
            <a:xfrm>
              <a:off x="3123671" y="1882890"/>
              <a:ext cx="190629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Real dataset</a:t>
              </a:r>
            </a:p>
            <a:p>
              <a:r>
                <a:rPr lang="en-CN" sz="1200" dirty="0"/>
                <a:t>(Color indicates cell type)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B03ACB-2BA4-A444-9637-CDE8D5F9AA87}"/>
                </a:ext>
              </a:extLst>
            </p:cNvPr>
            <p:cNvSpPr txBox="1"/>
            <p:nvPr/>
          </p:nvSpPr>
          <p:spPr>
            <a:xfrm>
              <a:off x="5694027" y="1870422"/>
              <a:ext cx="27978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Randomize the dataset</a:t>
              </a:r>
            </a:p>
            <a:p>
              <a:r>
                <a:rPr lang="en-CN" sz="1200" dirty="0"/>
                <a:t>(Randomly assign cell type to each points,</a:t>
              </a:r>
            </a:p>
            <a:p>
              <a:r>
                <a:rPr lang="en-US" sz="1200" dirty="0"/>
                <a:t>W</a:t>
              </a:r>
              <a:r>
                <a:rPr lang="en-CN" sz="1200" dirty="0"/>
                <a:t>hile the proportion remain unchanged)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D4D33B-2F7C-2B4A-A342-570DA9FBEDDF}"/>
                </a:ext>
              </a:extLst>
            </p:cNvPr>
            <p:cNvSpPr txBox="1"/>
            <p:nvPr/>
          </p:nvSpPr>
          <p:spPr>
            <a:xfrm>
              <a:off x="6899695" y="5778207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Null distribution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B29941-974F-0449-A82A-1745BA26A58B}"/>
                </a:ext>
              </a:extLst>
            </p:cNvPr>
            <p:cNvCxnSpPr/>
            <p:nvPr/>
          </p:nvCxnSpPr>
          <p:spPr>
            <a:xfrm flipV="1">
              <a:off x="3642913" y="3815196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10A145A-BD09-154C-8BF0-A89CD44035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03665" y="4500996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CB1AC48-FBC9-144E-A0C5-D99273EA8638}"/>
                </a:ext>
              </a:extLst>
            </p:cNvPr>
            <p:cNvSpPr txBox="1"/>
            <p:nvPr/>
          </p:nvSpPr>
          <p:spPr>
            <a:xfrm>
              <a:off x="4837868" y="5186796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Cell 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8210C6-0FBC-8747-9E7E-8AE8D41EA22D}"/>
                </a:ext>
              </a:extLst>
            </p:cNvPr>
            <p:cNvSpPr txBox="1"/>
            <p:nvPr/>
          </p:nvSpPr>
          <p:spPr>
            <a:xfrm>
              <a:off x="3064870" y="3384308"/>
              <a:ext cx="11560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Number of Cell B</a:t>
              </a:r>
            </a:p>
            <a:p>
              <a:r>
                <a:rPr lang="en-US" sz="1100" dirty="0"/>
                <a:t>A</a:t>
              </a:r>
              <a:r>
                <a:rPr lang="en-CN" sz="1100" dirty="0"/>
                <a:t>t neighborhood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C5C914F-596F-DC4D-BD01-C1843111A59D}"/>
                </a:ext>
              </a:extLst>
            </p:cNvPr>
            <p:cNvSpPr/>
            <p:nvPr/>
          </p:nvSpPr>
          <p:spPr>
            <a:xfrm>
              <a:off x="3827622" y="4073497"/>
              <a:ext cx="944218" cy="914516"/>
            </a:xfrm>
            <a:custGeom>
              <a:avLst/>
              <a:gdLst>
                <a:gd name="connsiteX0" fmla="*/ 0 w 944218"/>
                <a:gd name="connsiteY0" fmla="*/ 864821 h 914516"/>
                <a:gd name="connsiteX1" fmla="*/ 417444 w 944218"/>
                <a:gd name="connsiteY1" fmla="*/ 116 h 914516"/>
                <a:gd name="connsiteX2" fmla="*/ 944218 w 944218"/>
                <a:gd name="connsiteY2" fmla="*/ 914516 h 9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218" h="914516">
                  <a:moveTo>
                    <a:pt x="0" y="864821"/>
                  </a:moveTo>
                  <a:cubicBezTo>
                    <a:pt x="130037" y="428327"/>
                    <a:pt x="260074" y="-8166"/>
                    <a:pt x="417444" y="116"/>
                  </a:cubicBezTo>
                  <a:cubicBezTo>
                    <a:pt x="574814" y="8398"/>
                    <a:pt x="717275" y="762116"/>
                    <a:pt x="944218" y="9145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10891C4-3D8B-5048-A487-D561094AB2CA}"/>
                </a:ext>
              </a:extLst>
            </p:cNvPr>
            <p:cNvCxnSpPr/>
            <p:nvPr/>
          </p:nvCxnSpPr>
          <p:spPr>
            <a:xfrm flipV="1">
              <a:off x="6702769" y="3753458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8A018EA-B9AE-5140-8647-13D9B92B80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3521" y="4439258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9F5700-9244-534A-B5F4-2F2298E97704}"/>
                </a:ext>
              </a:extLst>
            </p:cNvPr>
            <p:cNvSpPr txBox="1"/>
            <p:nvPr/>
          </p:nvSpPr>
          <p:spPr>
            <a:xfrm>
              <a:off x="7897724" y="5125058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Cell 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90DAF16-F2B7-AD44-8BA3-9798F2F61EDE}"/>
                </a:ext>
              </a:extLst>
            </p:cNvPr>
            <p:cNvSpPr txBox="1"/>
            <p:nvPr/>
          </p:nvSpPr>
          <p:spPr>
            <a:xfrm>
              <a:off x="6124726" y="3322570"/>
              <a:ext cx="11560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/>
                <a:t>Number of Cell B</a:t>
              </a:r>
            </a:p>
            <a:p>
              <a:r>
                <a:rPr lang="en-US" sz="1100" dirty="0"/>
                <a:t>A</a:t>
              </a:r>
              <a:r>
                <a:rPr lang="en-CN" sz="1100" dirty="0"/>
                <a:t>t neighborhood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881CF8E-658A-EC42-B86B-A8F35324A230}"/>
                </a:ext>
              </a:extLst>
            </p:cNvPr>
            <p:cNvSpPr/>
            <p:nvPr/>
          </p:nvSpPr>
          <p:spPr>
            <a:xfrm>
              <a:off x="6887478" y="4200517"/>
              <a:ext cx="944218" cy="725758"/>
            </a:xfrm>
            <a:custGeom>
              <a:avLst/>
              <a:gdLst>
                <a:gd name="connsiteX0" fmla="*/ 0 w 944218"/>
                <a:gd name="connsiteY0" fmla="*/ 864821 h 914516"/>
                <a:gd name="connsiteX1" fmla="*/ 417444 w 944218"/>
                <a:gd name="connsiteY1" fmla="*/ 116 h 914516"/>
                <a:gd name="connsiteX2" fmla="*/ 944218 w 944218"/>
                <a:gd name="connsiteY2" fmla="*/ 914516 h 914516"/>
                <a:gd name="connsiteX0" fmla="*/ 0 w 944218"/>
                <a:gd name="connsiteY0" fmla="*/ 676063 h 725758"/>
                <a:gd name="connsiteX1" fmla="*/ 397565 w 944218"/>
                <a:gd name="connsiteY1" fmla="*/ 202 h 725758"/>
                <a:gd name="connsiteX2" fmla="*/ 944218 w 944218"/>
                <a:gd name="connsiteY2" fmla="*/ 725758 h 7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218" h="725758">
                  <a:moveTo>
                    <a:pt x="0" y="676063"/>
                  </a:moveTo>
                  <a:cubicBezTo>
                    <a:pt x="130037" y="239569"/>
                    <a:pt x="240195" y="-8080"/>
                    <a:pt x="397565" y="202"/>
                  </a:cubicBezTo>
                  <a:cubicBezTo>
                    <a:pt x="554935" y="8484"/>
                    <a:pt x="717275" y="573358"/>
                    <a:pt x="944218" y="7257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C077348-8A9C-8144-BB0D-258A6E71D1DA}"/>
                </a:ext>
              </a:extLst>
            </p:cNvPr>
            <p:cNvCxnSpPr/>
            <p:nvPr/>
          </p:nvCxnSpPr>
          <p:spPr>
            <a:xfrm>
              <a:off x="3864093" y="2560616"/>
              <a:ext cx="0" cy="58178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E33453-68E8-AA40-88F1-E5C5CCB579B3}"/>
                </a:ext>
              </a:extLst>
            </p:cNvPr>
            <p:cNvCxnSpPr/>
            <p:nvPr/>
          </p:nvCxnSpPr>
          <p:spPr>
            <a:xfrm>
              <a:off x="6979181" y="2609086"/>
              <a:ext cx="0" cy="58178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09FA10-58F7-3C45-84A3-AD4BD566D811}"/>
                </a:ext>
              </a:extLst>
            </p:cNvPr>
            <p:cNvSpPr txBox="1"/>
            <p:nvPr/>
          </p:nvSpPr>
          <p:spPr>
            <a:xfrm>
              <a:off x="3542755" y="5491607"/>
              <a:ext cx="188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Distribution (Real)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2A0927-6BD7-A142-AE31-24C8DDBCBC9B}"/>
                </a:ext>
              </a:extLst>
            </p:cNvPr>
            <p:cNvSpPr txBox="1"/>
            <p:nvPr/>
          </p:nvSpPr>
          <p:spPr>
            <a:xfrm>
              <a:off x="6336579" y="5474043"/>
              <a:ext cx="227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Distribution (Random)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27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FEAD-36FA-6D45-8B33-A8BAC3E7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47" y="122130"/>
            <a:ext cx="10515600" cy="798721"/>
          </a:xfrm>
        </p:spPr>
        <p:txBody>
          <a:bodyPr/>
          <a:lstStyle/>
          <a:p>
            <a:r>
              <a:rPr lang="en-CN" dirty="0"/>
              <a:t>Identify genes influenced by neighbor cells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A28EA-8D67-8349-8D0F-44762CABCF9C}"/>
              </a:ext>
            </a:extLst>
          </p:cNvPr>
          <p:cNvSpPr/>
          <p:nvPr/>
        </p:nvSpPr>
        <p:spPr>
          <a:xfrm>
            <a:off x="1181975" y="3291702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AF0B6F-94B5-F04C-AC49-C6653BEA38EF}"/>
              </a:ext>
            </a:extLst>
          </p:cNvPr>
          <p:cNvSpPr/>
          <p:nvPr/>
        </p:nvSpPr>
        <p:spPr>
          <a:xfrm>
            <a:off x="1490088" y="3023935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0CC94-83E4-6F4C-B608-78146F2EC966}"/>
              </a:ext>
            </a:extLst>
          </p:cNvPr>
          <p:cNvSpPr/>
          <p:nvPr/>
        </p:nvSpPr>
        <p:spPr>
          <a:xfrm>
            <a:off x="832677" y="3042281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547EB5-4825-D44E-AB92-225E04D05330}"/>
              </a:ext>
            </a:extLst>
          </p:cNvPr>
          <p:cNvSpPr/>
          <p:nvPr/>
        </p:nvSpPr>
        <p:spPr>
          <a:xfrm>
            <a:off x="1145532" y="2959301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7DC39-98B3-0044-A24F-C0704F6D2417}"/>
              </a:ext>
            </a:extLst>
          </p:cNvPr>
          <p:cNvSpPr/>
          <p:nvPr/>
        </p:nvSpPr>
        <p:spPr>
          <a:xfrm>
            <a:off x="971055" y="2755612"/>
            <a:ext cx="145774" cy="1457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A90E18-BB4F-4E47-A2CF-5B188F6A9640}"/>
              </a:ext>
            </a:extLst>
          </p:cNvPr>
          <p:cNvSpPr/>
          <p:nvPr/>
        </p:nvSpPr>
        <p:spPr>
          <a:xfrm>
            <a:off x="1370791" y="2682725"/>
            <a:ext cx="145774" cy="145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DB0477-5751-5A40-A787-0521223BA35A}"/>
              </a:ext>
            </a:extLst>
          </p:cNvPr>
          <p:cNvSpPr/>
          <p:nvPr/>
        </p:nvSpPr>
        <p:spPr>
          <a:xfrm>
            <a:off x="2078099" y="3486582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8C36BB-1C25-214A-B4C8-446977692FE2}"/>
              </a:ext>
            </a:extLst>
          </p:cNvPr>
          <p:cNvSpPr/>
          <p:nvPr/>
        </p:nvSpPr>
        <p:spPr>
          <a:xfrm>
            <a:off x="2386212" y="3218815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EB159A-9B99-C840-9581-28ECCCCD6AEB}"/>
              </a:ext>
            </a:extLst>
          </p:cNvPr>
          <p:cNvSpPr/>
          <p:nvPr/>
        </p:nvSpPr>
        <p:spPr>
          <a:xfrm>
            <a:off x="1728801" y="3237161"/>
            <a:ext cx="145774" cy="1457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0CDD9-976C-9D47-A634-7985342D2403}"/>
              </a:ext>
            </a:extLst>
          </p:cNvPr>
          <p:cNvSpPr/>
          <p:nvPr/>
        </p:nvSpPr>
        <p:spPr>
          <a:xfrm>
            <a:off x="2041656" y="3154181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87A2CF-74B7-5E41-9E7A-3F6373259FF1}"/>
              </a:ext>
            </a:extLst>
          </p:cNvPr>
          <p:cNvSpPr/>
          <p:nvPr/>
        </p:nvSpPr>
        <p:spPr>
          <a:xfrm>
            <a:off x="1867179" y="2950492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4BBB74-AEAD-AE43-B73E-62769F6957B1}"/>
              </a:ext>
            </a:extLst>
          </p:cNvPr>
          <p:cNvSpPr/>
          <p:nvPr/>
        </p:nvSpPr>
        <p:spPr>
          <a:xfrm>
            <a:off x="2266915" y="2877605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1EF370-4DCD-8D45-A11A-252AF92528FD}"/>
              </a:ext>
            </a:extLst>
          </p:cNvPr>
          <p:cNvSpPr/>
          <p:nvPr/>
        </p:nvSpPr>
        <p:spPr>
          <a:xfrm>
            <a:off x="944134" y="1617801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1DC7F-0979-F74D-B852-A2C40813ED67}"/>
              </a:ext>
            </a:extLst>
          </p:cNvPr>
          <p:cNvSpPr txBox="1"/>
          <p:nvPr/>
        </p:nvSpPr>
        <p:spPr>
          <a:xfrm>
            <a:off x="1138755" y="150902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Sample cell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504A54-6047-4F40-B429-5BD1EDF652BB}"/>
              </a:ext>
            </a:extLst>
          </p:cNvPr>
          <p:cNvSpPr/>
          <p:nvPr/>
        </p:nvSpPr>
        <p:spPr>
          <a:xfrm>
            <a:off x="1697640" y="2759139"/>
            <a:ext cx="145774" cy="14577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4120B9-509C-BC45-9816-0FF61AFD457D}"/>
              </a:ext>
            </a:extLst>
          </p:cNvPr>
          <p:cNvSpPr/>
          <p:nvPr/>
        </p:nvSpPr>
        <p:spPr>
          <a:xfrm>
            <a:off x="1483636" y="3340808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04C6B-039C-C24A-A4C4-46C5AF44F786}"/>
              </a:ext>
            </a:extLst>
          </p:cNvPr>
          <p:cNvSpPr/>
          <p:nvPr/>
        </p:nvSpPr>
        <p:spPr>
          <a:xfrm>
            <a:off x="942989" y="1947002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E89BC-0273-CB48-BBF6-AFF5B24F113C}"/>
              </a:ext>
            </a:extLst>
          </p:cNvPr>
          <p:cNvSpPr txBox="1"/>
          <p:nvPr/>
        </p:nvSpPr>
        <p:spPr>
          <a:xfrm>
            <a:off x="1126711" y="185871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Sample cell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8BE-BEB7-2D45-A662-86CA6C2B6474}"/>
              </a:ext>
            </a:extLst>
          </p:cNvPr>
          <p:cNvSpPr txBox="1"/>
          <p:nvPr/>
        </p:nvSpPr>
        <p:spPr>
          <a:xfrm>
            <a:off x="2621008" y="1674051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CN" dirty="0"/>
              <a:t>ene 1, Gene 2, Gene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3B0FA-CF89-3647-8E07-2F6417E8E026}"/>
              </a:ext>
            </a:extLst>
          </p:cNvPr>
          <p:cNvSpPr txBox="1"/>
          <p:nvPr/>
        </p:nvSpPr>
        <p:spPr>
          <a:xfrm>
            <a:off x="752554" y="3941794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What’s Y? What’s X?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0FBA6-279B-804E-9C56-80A1F950957D}"/>
              </a:ext>
            </a:extLst>
          </p:cNvPr>
          <p:cNvSpPr txBox="1"/>
          <p:nvPr/>
        </p:nvSpPr>
        <p:spPr>
          <a:xfrm>
            <a:off x="781652" y="4383781"/>
            <a:ext cx="335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Y: The gene expression level</a:t>
            </a:r>
          </a:p>
          <a:p>
            <a:r>
              <a:rPr lang="en-CN" dirty="0"/>
              <a:t>X: The proportion of neighbor cell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8971F-7CC5-DB4C-B776-F6D51D19973E}"/>
              </a:ext>
            </a:extLst>
          </p:cNvPr>
          <p:cNvSpPr/>
          <p:nvPr/>
        </p:nvSpPr>
        <p:spPr>
          <a:xfrm>
            <a:off x="6731215" y="1598150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70C72-9AB4-7E49-8C36-086F32543EF5}"/>
              </a:ext>
            </a:extLst>
          </p:cNvPr>
          <p:cNvSpPr txBox="1"/>
          <p:nvPr/>
        </p:nvSpPr>
        <p:spPr>
          <a:xfrm>
            <a:off x="6925836" y="148937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Sample cell A: Gene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8A907-199B-E743-998D-7A282DA4A375}"/>
              </a:ext>
            </a:extLst>
          </p:cNvPr>
          <p:cNvSpPr txBox="1"/>
          <p:nvPr/>
        </p:nvSpPr>
        <p:spPr>
          <a:xfrm>
            <a:off x="6532044" y="1990327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Expression of </a:t>
            </a:r>
          </a:p>
          <a:p>
            <a:r>
              <a:rPr lang="en-CN" dirty="0"/>
              <a:t>Gene 1 in cell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CBA4C1-AA04-A84A-89AF-F0B332A37FC6}"/>
              </a:ext>
            </a:extLst>
          </p:cNvPr>
          <p:cNvSpPr txBox="1"/>
          <p:nvPr/>
        </p:nvSpPr>
        <p:spPr>
          <a:xfrm>
            <a:off x="8140228" y="2102929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Proportion of neighbor cells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107AF3-E21D-7C48-9220-21C3DD5ED747}"/>
              </a:ext>
            </a:extLst>
          </p:cNvPr>
          <p:cNvSpPr txBox="1"/>
          <p:nvPr/>
        </p:nvSpPr>
        <p:spPr>
          <a:xfrm>
            <a:off x="5498757" y="2818723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7B7992-B8DF-1D40-8827-5242E57D92E4}"/>
              </a:ext>
            </a:extLst>
          </p:cNvPr>
          <p:cNvSpPr txBox="1"/>
          <p:nvPr/>
        </p:nvSpPr>
        <p:spPr>
          <a:xfrm>
            <a:off x="7141987" y="2818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BDAECE-C48D-2141-A5A2-9B8E572F0F10}"/>
              </a:ext>
            </a:extLst>
          </p:cNvPr>
          <p:cNvSpPr/>
          <p:nvPr/>
        </p:nvSpPr>
        <p:spPr>
          <a:xfrm>
            <a:off x="8473764" y="2904605"/>
            <a:ext cx="145774" cy="145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FC5868-7B0A-7C49-A321-C38F27531119}"/>
              </a:ext>
            </a:extLst>
          </p:cNvPr>
          <p:cNvSpPr/>
          <p:nvPr/>
        </p:nvSpPr>
        <p:spPr>
          <a:xfrm>
            <a:off x="9175294" y="2908415"/>
            <a:ext cx="145774" cy="1457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DA5255-C885-1241-B896-FD8897ECDFDE}"/>
              </a:ext>
            </a:extLst>
          </p:cNvPr>
          <p:cNvSpPr/>
          <p:nvPr/>
        </p:nvSpPr>
        <p:spPr>
          <a:xfrm>
            <a:off x="9884745" y="2904605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CC1F27-11CD-874C-81BF-DBD1007FE3A3}"/>
              </a:ext>
            </a:extLst>
          </p:cNvPr>
          <p:cNvSpPr/>
          <p:nvPr/>
        </p:nvSpPr>
        <p:spPr>
          <a:xfrm>
            <a:off x="10615043" y="2903670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8FFB78-46A5-C54D-B74C-59C20838CA73}"/>
              </a:ext>
            </a:extLst>
          </p:cNvPr>
          <p:cNvSpPr txBox="1"/>
          <p:nvPr/>
        </p:nvSpPr>
        <p:spPr>
          <a:xfrm>
            <a:off x="8414041" y="309948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  <a:p>
            <a:r>
              <a:rPr lang="en-CN" dirty="0"/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BEF24-0946-2048-9955-348A3BE0C9B1}"/>
              </a:ext>
            </a:extLst>
          </p:cNvPr>
          <p:cNvSpPr txBox="1"/>
          <p:nvPr/>
        </p:nvSpPr>
        <p:spPr>
          <a:xfrm>
            <a:off x="9114327" y="309948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  <a:p>
            <a:r>
              <a:rPr lang="en-CN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452913-42AE-9546-8ACB-76356757077F}"/>
              </a:ext>
            </a:extLst>
          </p:cNvPr>
          <p:cNvSpPr txBox="1"/>
          <p:nvPr/>
        </p:nvSpPr>
        <p:spPr>
          <a:xfrm>
            <a:off x="9814613" y="309948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0AA8A-2BA2-484F-A2FB-0F2C05EF703F}"/>
              </a:ext>
            </a:extLst>
          </p:cNvPr>
          <p:cNvSpPr txBox="1"/>
          <p:nvPr/>
        </p:nvSpPr>
        <p:spPr>
          <a:xfrm>
            <a:off x="10537087" y="310271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  <a:p>
            <a:r>
              <a:rPr lang="en-CN" dirty="0"/>
              <a:t>0.2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348B28-6863-8049-AABB-7B46A12C1034}"/>
              </a:ext>
            </a:extLst>
          </p:cNvPr>
          <p:cNvSpPr/>
          <p:nvPr/>
        </p:nvSpPr>
        <p:spPr>
          <a:xfrm>
            <a:off x="8398537" y="3403103"/>
            <a:ext cx="3635453" cy="3427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50CD3B7-51E0-2740-9E57-1119D739F8BD}"/>
              </a:ext>
            </a:extLst>
          </p:cNvPr>
          <p:cNvSpPr/>
          <p:nvPr/>
        </p:nvSpPr>
        <p:spPr>
          <a:xfrm>
            <a:off x="803189" y="2568480"/>
            <a:ext cx="877330" cy="954114"/>
          </a:xfrm>
          <a:custGeom>
            <a:avLst/>
            <a:gdLst>
              <a:gd name="connsiteX0" fmla="*/ 691979 w 877330"/>
              <a:gd name="connsiteY0" fmla="*/ 14082 h 954114"/>
              <a:gd name="connsiteX1" fmla="*/ 691979 w 877330"/>
              <a:gd name="connsiteY1" fmla="*/ 14082 h 954114"/>
              <a:gd name="connsiteX2" fmla="*/ 741406 w 877330"/>
              <a:gd name="connsiteY2" fmla="*/ 199434 h 954114"/>
              <a:gd name="connsiteX3" fmla="*/ 790833 w 877330"/>
              <a:gd name="connsiteY3" fmla="*/ 273574 h 954114"/>
              <a:gd name="connsiteX4" fmla="*/ 815546 w 877330"/>
              <a:gd name="connsiteY4" fmla="*/ 310644 h 954114"/>
              <a:gd name="connsiteX5" fmla="*/ 840260 w 877330"/>
              <a:gd name="connsiteY5" fmla="*/ 384785 h 954114"/>
              <a:gd name="connsiteX6" fmla="*/ 852616 w 877330"/>
              <a:gd name="connsiteY6" fmla="*/ 421855 h 954114"/>
              <a:gd name="connsiteX7" fmla="*/ 877330 w 877330"/>
              <a:gd name="connsiteY7" fmla="*/ 533066 h 954114"/>
              <a:gd name="connsiteX8" fmla="*/ 864973 w 877330"/>
              <a:gd name="connsiteY8" fmla="*/ 656634 h 954114"/>
              <a:gd name="connsiteX9" fmla="*/ 852616 w 877330"/>
              <a:gd name="connsiteY9" fmla="*/ 693704 h 954114"/>
              <a:gd name="connsiteX10" fmla="*/ 630195 w 877330"/>
              <a:gd name="connsiteY10" fmla="*/ 755488 h 954114"/>
              <a:gd name="connsiteX11" fmla="*/ 593125 w 877330"/>
              <a:gd name="connsiteY11" fmla="*/ 767844 h 954114"/>
              <a:gd name="connsiteX12" fmla="*/ 543697 w 877330"/>
              <a:gd name="connsiteY12" fmla="*/ 841985 h 954114"/>
              <a:gd name="connsiteX13" fmla="*/ 481914 w 877330"/>
              <a:gd name="connsiteY13" fmla="*/ 916125 h 954114"/>
              <a:gd name="connsiteX14" fmla="*/ 444843 w 877330"/>
              <a:gd name="connsiteY14" fmla="*/ 928482 h 954114"/>
              <a:gd name="connsiteX15" fmla="*/ 407773 w 877330"/>
              <a:gd name="connsiteY15" fmla="*/ 953196 h 954114"/>
              <a:gd name="connsiteX16" fmla="*/ 259492 w 877330"/>
              <a:gd name="connsiteY16" fmla="*/ 940839 h 954114"/>
              <a:gd name="connsiteX17" fmla="*/ 222422 w 877330"/>
              <a:gd name="connsiteY17" fmla="*/ 916125 h 954114"/>
              <a:gd name="connsiteX18" fmla="*/ 148281 w 877330"/>
              <a:gd name="connsiteY18" fmla="*/ 841985 h 954114"/>
              <a:gd name="connsiteX19" fmla="*/ 98854 w 877330"/>
              <a:gd name="connsiteY19" fmla="*/ 767844 h 954114"/>
              <a:gd name="connsiteX20" fmla="*/ 74141 w 877330"/>
              <a:gd name="connsiteY20" fmla="*/ 730774 h 954114"/>
              <a:gd name="connsiteX21" fmla="*/ 49427 w 877330"/>
              <a:gd name="connsiteY21" fmla="*/ 656634 h 954114"/>
              <a:gd name="connsiteX22" fmla="*/ 37070 w 877330"/>
              <a:gd name="connsiteY22" fmla="*/ 619563 h 954114"/>
              <a:gd name="connsiteX23" fmla="*/ 24714 w 877330"/>
              <a:gd name="connsiteY23" fmla="*/ 557779 h 954114"/>
              <a:gd name="connsiteX24" fmla="*/ 0 w 877330"/>
              <a:gd name="connsiteY24" fmla="*/ 360071 h 954114"/>
              <a:gd name="connsiteX25" fmla="*/ 37070 w 877330"/>
              <a:gd name="connsiteY25" fmla="*/ 100579 h 954114"/>
              <a:gd name="connsiteX26" fmla="*/ 61784 w 877330"/>
              <a:gd name="connsiteY26" fmla="*/ 63509 h 954114"/>
              <a:gd name="connsiteX27" fmla="*/ 172995 w 877330"/>
              <a:gd name="connsiteY27" fmla="*/ 14082 h 954114"/>
              <a:gd name="connsiteX28" fmla="*/ 210065 w 877330"/>
              <a:gd name="connsiteY28" fmla="*/ 1725 h 954114"/>
              <a:gd name="connsiteX29" fmla="*/ 642552 w 877330"/>
              <a:gd name="connsiteY29" fmla="*/ 26439 h 954114"/>
              <a:gd name="connsiteX30" fmla="*/ 691979 w 877330"/>
              <a:gd name="connsiteY30" fmla="*/ 14082 h 95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7330" h="954114">
                <a:moveTo>
                  <a:pt x="691979" y="14082"/>
                </a:moveTo>
                <a:lnTo>
                  <a:pt x="691979" y="14082"/>
                </a:lnTo>
                <a:cubicBezTo>
                  <a:pt x="695579" y="30281"/>
                  <a:pt x="723044" y="171891"/>
                  <a:pt x="741406" y="199434"/>
                </a:cubicBezTo>
                <a:lnTo>
                  <a:pt x="790833" y="273574"/>
                </a:lnTo>
                <a:cubicBezTo>
                  <a:pt x="799071" y="285931"/>
                  <a:pt x="810850" y="296555"/>
                  <a:pt x="815546" y="310644"/>
                </a:cubicBezTo>
                <a:lnTo>
                  <a:pt x="840260" y="384785"/>
                </a:lnTo>
                <a:cubicBezTo>
                  <a:pt x="844379" y="397142"/>
                  <a:pt x="850062" y="409083"/>
                  <a:pt x="852616" y="421855"/>
                </a:cubicBezTo>
                <a:cubicBezTo>
                  <a:pt x="868304" y="500292"/>
                  <a:pt x="859879" y="463264"/>
                  <a:pt x="877330" y="533066"/>
                </a:cubicBezTo>
                <a:cubicBezTo>
                  <a:pt x="873211" y="574255"/>
                  <a:pt x="871267" y="615721"/>
                  <a:pt x="864973" y="656634"/>
                </a:cubicBezTo>
                <a:cubicBezTo>
                  <a:pt x="862992" y="669508"/>
                  <a:pt x="861826" y="684494"/>
                  <a:pt x="852616" y="693704"/>
                </a:cubicBezTo>
                <a:cubicBezTo>
                  <a:pt x="779174" y="767146"/>
                  <a:pt x="737997" y="746504"/>
                  <a:pt x="630195" y="755488"/>
                </a:cubicBezTo>
                <a:cubicBezTo>
                  <a:pt x="617838" y="759607"/>
                  <a:pt x="602335" y="758634"/>
                  <a:pt x="593125" y="767844"/>
                </a:cubicBezTo>
                <a:cubicBezTo>
                  <a:pt x="572122" y="788847"/>
                  <a:pt x="560173" y="817271"/>
                  <a:pt x="543697" y="841985"/>
                </a:cubicBezTo>
                <a:cubicBezTo>
                  <a:pt x="525461" y="869339"/>
                  <a:pt x="510458" y="897096"/>
                  <a:pt x="481914" y="916125"/>
                </a:cubicBezTo>
                <a:cubicBezTo>
                  <a:pt x="471076" y="923350"/>
                  <a:pt x="457200" y="924363"/>
                  <a:pt x="444843" y="928482"/>
                </a:cubicBezTo>
                <a:cubicBezTo>
                  <a:pt x="432486" y="936720"/>
                  <a:pt x="422591" y="952208"/>
                  <a:pt x="407773" y="953196"/>
                </a:cubicBezTo>
                <a:cubicBezTo>
                  <a:pt x="358285" y="956495"/>
                  <a:pt x="308127" y="950566"/>
                  <a:pt x="259492" y="940839"/>
                </a:cubicBezTo>
                <a:cubicBezTo>
                  <a:pt x="244929" y="937926"/>
                  <a:pt x="233522" y="925991"/>
                  <a:pt x="222422" y="916125"/>
                </a:cubicBezTo>
                <a:cubicBezTo>
                  <a:pt x="196300" y="892905"/>
                  <a:pt x="167668" y="871065"/>
                  <a:pt x="148281" y="841985"/>
                </a:cubicBezTo>
                <a:lnTo>
                  <a:pt x="98854" y="767844"/>
                </a:lnTo>
                <a:cubicBezTo>
                  <a:pt x="90616" y="755487"/>
                  <a:pt x="78837" y="744863"/>
                  <a:pt x="74141" y="730774"/>
                </a:cubicBezTo>
                <a:lnTo>
                  <a:pt x="49427" y="656634"/>
                </a:lnTo>
                <a:cubicBezTo>
                  <a:pt x="45308" y="644277"/>
                  <a:pt x="39624" y="632336"/>
                  <a:pt x="37070" y="619563"/>
                </a:cubicBezTo>
                <a:cubicBezTo>
                  <a:pt x="32951" y="598968"/>
                  <a:pt x="28167" y="578496"/>
                  <a:pt x="24714" y="557779"/>
                </a:cubicBezTo>
                <a:cubicBezTo>
                  <a:pt x="12958" y="487243"/>
                  <a:pt x="8048" y="432503"/>
                  <a:pt x="0" y="360071"/>
                </a:cubicBezTo>
                <a:cubicBezTo>
                  <a:pt x="2390" y="324215"/>
                  <a:pt x="-2302" y="159635"/>
                  <a:pt x="37070" y="100579"/>
                </a:cubicBezTo>
                <a:cubicBezTo>
                  <a:pt x="45308" y="88222"/>
                  <a:pt x="51283" y="74010"/>
                  <a:pt x="61784" y="63509"/>
                </a:cubicBezTo>
                <a:cubicBezTo>
                  <a:pt x="91156" y="34137"/>
                  <a:pt x="136290" y="26317"/>
                  <a:pt x="172995" y="14082"/>
                </a:cubicBezTo>
                <a:lnTo>
                  <a:pt x="210065" y="1725"/>
                </a:lnTo>
                <a:cubicBezTo>
                  <a:pt x="354227" y="9963"/>
                  <a:pt x="505565" y="-19225"/>
                  <a:pt x="642552" y="26439"/>
                </a:cubicBezTo>
                <a:lnTo>
                  <a:pt x="691979" y="1408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ADBBBE-DE56-1347-AA2F-D8EDC498D6D7}"/>
              </a:ext>
            </a:extLst>
          </p:cNvPr>
          <p:cNvSpPr txBox="1"/>
          <p:nvPr/>
        </p:nvSpPr>
        <p:spPr>
          <a:xfrm>
            <a:off x="765660" y="237196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/>
              <a:t>Data 1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3F93EB6-DA0D-5644-8012-CA384A0BFD01}"/>
              </a:ext>
            </a:extLst>
          </p:cNvPr>
          <p:cNvSpPr/>
          <p:nvPr/>
        </p:nvSpPr>
        <p:spPr>
          <a:xfrm>
            <a:off x="1705232" y="2767914"/>
            <a:ext cx="1062682" cy="877329"/>
          </a:xfrm>
          <a:custGeom>
            <a:avLst/>
            <a:gdLst>
              <a:gd name="connsiteX0" fmla="*/ 729049 w 1062682"/>
              <a:gd name="connsiteY0" fmla="*/ 0 h 877329"/>
              <a:gd name="connsiteX1" fmla="*/ 729049 w 1062682"/>
              <a:gd name="connsiteY1" fmla="*/ 0 h 877329"/>
              <a:gd name="connsiteX2" fmla="*/ 617838 w 1062682"/>
              <a:gd name="connsiteY2" fmla="*/ 24713 h 877329"/>
              <a:gd name="connsiteX3" fmla="*/ 432487 w 1062682"/>
              <a:gd name="connsiteY3" fmla="*/ 37070 h 877329"/>
              <a:gd name="connsiteX4" fmla="*/ 284206 w 1062682"/>
              <a:gd name="connsiteY4" fmla="*/ 49427 h 877329"/>
              <a:gd name="connsiteX5" fmla="*/ 210065 w 1062682"/>
              <a:gd name="connsiteY5" fmla="*/ 86497 h 877329"/>
              <a:gd name="connsiteX6" fmla="*/ 160638 w 1062682"/>
              <a:gd name="connsiteY6" fmla="*/ 197708 h 877329"/>
              <a:gd name="connsiteX7" fmla="*/ 148282 w 1062682"/>
              <a:gd name="connsiteY7" fmla="*/ 234778 h 877329"/>
              <a:gd name="connsiteX8" fmla="*/ 111211 w 1062682"/>
              <a:gd name="connsiteY8" fmla="*/ 259491 h 877329"/>
              <a:gd name="connsiteX9" fmla="*/ 98854 w 1062682"/>
              <a:gd name="connsiteY9" fmla="*/ 296562 h 877329"/>
              <a:gd name="connsiteX10" fmla="*/ 49427 w 1062682"/>
              <a:gd name="connsiteY10" fmla="*/ 370702 h 877329"/>
              <a:gd name="connsiteX11" fmla="*/ 37071 w 1062682"/>
              <a:gd name="connsiteY11" fmla="*/ 407772 h 877329"/>
              <a:gd name="connsiteX12" fmla="*/ 0 w 1062682"/>
              <a:gd name="connsiteY12" fmla="*/ 481913 h 877329"/>
              <a:gd name="connsiteX13" fmla="*/ 24714 w 1062682"/>
              <a:gd name="connsiteY13" fmla="*/ 691978 h 877329"/>
              <a:gd name="connsiteX14" fmla="*/ 123568 w 1062682"/>
              <a:gd name="connsiteY14" fmla="*/ 778475 h 877329"/>
              <a:gd name="connsiteX15" fmla="*/ 210065 w 1062682"/>
              <a:gd name="connsiteY15" fmla="*/ 827902 h 877329"/>
              <a:gd name="connsiteX16" fmla="*/ 259492 w 1062682"/>
              <a:gd name="connsiteY16" fmla="*/ 840259 h 877329"/>
              <a:gd name="connsiteX17" fmla="*/ 407773 w 1062682"/>
              <a:gd name="connsiteY17" fmla="*/ 877329 h 877329"/>
              <a:gd name="connsiteX18" fmla="*/ 852617 w 1062682"/>
              <a:gd name="connsiteY18" fmla="*/ 852616 h 877329"/>
              <a:gd name="connsiteX19" fmla="*/ 902044 w 1062682"/>
              <a:gd name="connsiteY19" fmla="*/ 840259 h 877329"/>
              <a:gd name="connsiteX20" fmla="*/ 976184 w 1062682"/>
              <a:gd name="connsiteY20" fmla="*/ 790832 h 877329"/>
              <a:gd name="connsiteX21" fmla="*/ 1037968 w 1062682"/>
              <a:gd name="connsiteY21" fmla="*/ 704335 h 877329"/>
              <a:gd name="connsiteX22" fmla="*/ 1062682 w 1062682"/>
              <a:gd name="connsiteY22" fmla="*/ 568410 h 877329"/>
              <a:gd name="connsiteX23" fmla="*/ 1050325 w 1062682"/>
              <a:gd name="connsiteY23" fmla="*/ 518983 h 877329"/>
              <a:gd name="connsiteX24" fmla="*/ 1000898 w 1062682"/>
              <a:gd name="connsiteY24" fmla="*/ 407772 h 877329"/>
              <a:gd name="connsiteX25" fmla="*/ 988541 w 1062682"/>
              <a:gd name="connsiteY25" fmla="*/ 358345 h 877329"/>
              <a:gd name="connsiteX26" fmla="*/ 914400 w 1062682"/>
              <a:gd name="connsiteY26" fmla="*/ 259491 h 877329"/>
              <a:gd name="connsiteX27" fmla="*/ 864973 w 1062682"/>
              <a:gd name="connsiteY27" fmla="*/ 185351 h 877329"/>
              <a:gd name="connsiteX28" fmla="*/ 815546 w 1062682"/>
              <a:gd name="connsiteY28" fmla="*/ 111210 h 877329"/>
              <a:gd name="connsiteX29" fmla="*/ 778476 w 1062682"/>
              <a:gd name="connsiteY29" fmla="*/ 74140 h 877329"/>
              <a:gd name="connsiteX30" fmla="*/ 729049 w 1062682"/>
              <a:gd name="connsiteY30" fmla="*/ 0 h 8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62682" h="877329">
                <a:moveTo>
                  <a:pt x="729049" y="0"/>
                </a:moveTo>
                <a:lnTo>
                  <a:pt x="729049" y="0"/>
                </a:lnTo>
                <a:cubicBezTo>
                  <a:pt x="691979" y="8238"/>
                  <a:pt x="655519" y="20003"/>
                  <a:pt x="617838" y="24713"/>
                </a:cubicBezTo>
                <a:cubicBezTo>
                  <a:pt x="556395" y="32393"/>
                  <a:pt x="494239" y="32496"/>
                  <a:pt x="432487" y="37070"/>
                </a:cubicBezTo>
                <a:lnTo>
                  <a:pt x="284206" y="49427"/>
                </a:lnTo>
                <a:cubicBezTo>
                  <a:pt x="254055" y="59477"/>
                  <a:pt x="234020" y="62542"/>
                  <a:pt x="210065" y="86497"/>
                </a:cubicBezTo>
                <a:cubicBezTo>
                  <a:pt x="180694" y="115868"/>
                  <a:pt x="172872" y="161005"/>
                  <a:pt x="160638" y="197708"/>
                </a:cubicBezTo>
                <a:cubicBezTo>
                  <a:pt x="156519" y="210065"/>
                  <a:pt x="159120" y="227553"/>
                  <a:pt x="148282" y="234778"/>
                </a:cubicBezTo>
                <a:lnTo>
                  <a:pt x="111211" y="259491"/>
                </a:lnTo>
                <a:cubicBezTo>
                  <a:pt x="107092" y="271848"/>
                  <a:pt x="105180" y="285176"/>
                  <a:pt x="98854" y="296562"/>
                </a:cubicBezTo>
                <a:cubicBezTo>
                  <a:pt x="84430" y="322526"/>
                  <a:pt x="49427" y="370702"/>
                  <a:pt x="49427" y="370702"/>
                </a:cubicBezTo>
                <a:cubicBezTo>
                  <a:pt x="45308" y="383059"/>
                  <a:pt x="42896" y="396122"/>
                  <a:pt x="37071" y="407772"/>
                </a:cubicBezTo>
                <a:cubicBezTo>
                  <a:pt x="-10840" y="503596"/>
                  <a:pt x="31062" y="388731"/>
                  <a:pt x="0" y="481913"/>
                </a:cubicBezTo>
                <a:cubicBezTo>
                  <a:pt x="1953" y="509255"/>
                  <a:pt x="-3372" y="635806"/>
                  <a:pt x="24714" y="691978"/>
                </a:cubicBezTo>
                <a:cubicBezTo>
                  <a:pt x="50458" y="743465"/>
                  <a:pt x="67961" y="741403"/>
                  <a:pt x="123568" y="778475"/>
                </a:cubicBezTo>
                <a:cubicBezTo>
                  <a:pt x="154301" y="798964"/>
                  <a:pt x="174225" y="814462"/>
                  <a:pt x="210065" y="827902"/>
                </a:cubicBezTo>
                <a:cubicBezTo>
                  <a:pt x="225966" y="833865"/>
                  <a:pt x="243225" y="835379"/>
                  <a:pt x="259492" y="840259"/>
                </a:cubicBezTo>
                <a:cubicBezTo>
                  <a:pt x="381876" y="876974"/>
                  <a:pt x="284398" y="856766"/>
                  <a:pt x="407773" y="877329"/>
                </a:cubicBezTo>
                <a:cubicBezTo>
                  <a:pt x="536514" y="872561"/>
                  <a:pt x="711962" y="874255"/>
                  <a:pt x="852617" y="852616"/>
                </a:cubicBezTo>
                <a:cubicBezTo>
                  <a:pt x="869402" y="850034"/>
                  <a:pt x="885568" y="844378"/>
                  <a:pt x="902044" y="840259"/>
                </a:cubicBezTo>
                <a:cubicBezTo>
                  <a:pt x="926757" y="823783"/>
                  <a:pt x="958363" y="814593"/>
                  <a:pt x="976184" y="790832"/>
                </a:cubicBezTo>
                <a:cubicBezTo>
                  <a:pt x="1022165" y="729524"/>
                  <a:pt x="1001830" y="758541"/>
                  <a:pt x="1037968" y="704335"/>
                </a:cubicBezTo>
                <a:cubicBezTo>
                  <a:pt x="1055346" y="652202"/>
                  <a:pt x="1062682" y="638271"/>
                  <a:pt x="1062682" y="568410"/>
                </a:cubicBezTo>
                <a:cubicBezTo>
                  <a:pt x="1062682" y="551427"/>
                  <a:pt x="1055205" y="535249"/>
                  <a:pt x="1050325" y="518983"/>
                </a:cubicBezTo>
                <a:cubicBezTo>
                  <a:pt x="1026262" y="438776"/>
                  <a:pt x="1037012" y="461945"/>
                  <a:pt x="1000898" y="407772"/>
                </a:cubicBezTo>
                <a:cubicBezTo>
                  <a:pt x="996779" y="391296"/>
                  <a:pt x="997098" y="373014"/>
                  <a:pt x="988541" y="358345"/>
                </a:cubicBezTo>
                <a:cubicBezTo>
                  <a:pt x="967787" y="322767"/>
                  <a:pt x="914400" y="259491"/>
                  <a:pt x="914400" y="259491"/>
                </a:cubicBezTo>
                <a:cubicBezTo>
                  <a:pt x="890769" y="188594"/>
                  <a:pt x="918967" y="254772"/>
                  <a:pt x="864973" y="185351"/>
                </a:cubicBezTo>
                <a:cubicBezTo>
                  <a:pt x="846738" y="161906"/>
                  <a:pt x="836549" y="132213"/>
                  <a:pt x="815546" y="111210"/>
                </a:cubicBezTo>
                <a:cubicBezTo>
                  <a:pt x="803189" y="98853"/>
                  <a:pt x="789663" y="87565"/>
                  <a:pt x="778476" y="74140"/>
                </a:cubicBezTo>
                <a:cubicBezTo>
                  <a:pt x="708615" y="-9694"/>
                  <a:pt x="737287" y="12357"/>
                  <a:pt x="729049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00E036-9150-6648-A7E9-4AFC80697414}"/>
              </a:ext>
            </a:extLst>
          </p:cNvPr>
          <p:cNvSpPr txBox="1"/>
          <p:nvPr/>
        </p:nvSpPr>
        <p:spPr>
          <a:xfrm>
            <a:off x="2549900" y="2770581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/>
              <a:t>Data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4C9C2E-9E5F-EC4A-9219-123B3DBD8422}"/>
              </a:ext>
            </a:extLst>
          </p:cNvPr>
          <p:cNvSpPr txBox="1"/>
          <p:nvPr/>
        </p:nvSpPr>
        <p:spPr>
          <a:xfrm>
            <a:off x="5498757" y="4292449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408FEB-F5A0-4049-B1D2-866996FCFF93}"/>
              </a:ext>
            </a:extLst>
          </p:cNvPr>
          <p:cNvSpPr txBox="1"/>
          <p:nvPr/>
        </p:nvSpPr>
        <p:spPr>
          <a:xfrm>
            <a:off x="7141987" y="4292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A63475-25D7-1D41-9006-E6E288610A60}"/>
              </a:ext>
            </a:extLst>
          </p:cNvPr>
          <p:cNvSpPr txBox="1"/>
          <p:nvPr/>
        </p:nvSpPr>
        <p:spPr>
          <a:xfrm>
            <a:off x="5498757" y="5105584"/>
            <a:ext cx="790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 3</a:t>
            </a:r>
          </a:p>
          <a:p>
            <a:r>
              <a:rPr lang="en-CN" dirty="0"/>
              <a:t>Data 4</a:t>
            </a:r>
          </a:p>
          <a:p>
            <a:r>
              <a:rPr lang="en-CN" dirty="0"/>
              <a:t>…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CA817E-6E06-0C41-9C81-583A6122C94E}"/>
              </a:ext>
            </a:extLst>
          </p:cNvPr>
          <p:cNvSpPr/>
          <p:nvPr/>
        </p:nvSpPr>
        <p:spPr>
          <a:xfrm>
            <a:off x="8471564" y="4378331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50CEBA-4297-CF41-8ADA-397EB134586B}"/>
              </a:ext>
            </a:extLst>
          </p:cNvPr>
          <p:cNvSpPr/>
          <p:nvPr/>
        </p:nvSpPr>
        <p:spPr>
          <a:xfrm>
            <a:off x="9206759" y="4378331"/>
            <a:ext cx="145774" cy="145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6850E8-C0DF-4E42-A536-B4EF9AF2381B}"/>
              </a:ext>
            </a:extLst>
          </p:cNvPr>
          <p:cNvSpPr/>
          <p:nvPr/>
        </p:nvSpPr>
        <p:spPr>
          <a:xfrm>
            <a:off x="9884745" y="4380308"/>
            <a:ext cx="145774" cy="1457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7E2383-DA70-2F48-A0D5-A3F698BBBF90}"/>
              </a:ext>
            </a:extLst>
          </p:cNvPr>
          <p:cNvSpPr txBox="1"/>
          <p:nvPr/>
        </p:nvSpPr>
        <p:spPr>
          <a:xfrm>
            <a:off x="8414041" y="451028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73FF21-8650-0E4A-8329-6141D1089158}"/>
              </a:ext>
            </a:extLst>
          </p:cNvPr>
          <p:cNvSpPr txBox="1"/>
          <p:nvPr/>
        </p:nvSpPr>
        <p:spPr>
          <a:xfrm>
            <a:off x="9114327" y="451028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B2A80-19B5-8B4C-B8F7-091CC9669F3B}"/>
              </a:ext>
            </a:extLst>
          </p:cNvPr>
          <p:cNvSpPr txBox="1"/>
          <p:nvPr/>
        </p:nvSpPr>
        <p:spPr>
          <a:xfrm>
            <a:off x="9814613" y="451028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  <a:p>
            <a:r>
              <a:rPr lang="en-CN" dirty="0"/>
              <a:t>0.1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2EAB4-D20E-CA49-A2A2-0557045826D9}"/>
              </a:ext>
            </a:extLst>
          </p:cNvPr>
          <p:cNvSpPr txBox="1"/>
          <p:nvPr/>
        </p:nvSpPr>
        <p:spPr>
          <a:xfrm>
            <a:off x="7141987" y="5901379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/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DD01EF-A44A-4B47-9B10-8379503AD31A}"/>
              </a:ext>
            </a:extLst>
          </p:cNvPr>
          <p:cNvSpPr txBox="1"/>
          <p:nvPr/>
        </p:nvSpPr>
        <p:spPr>
          <a:xfrm>
            <a:off x="9298225" y="587548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F693A2-D457-CB43-A311-5075BA5C1A0B}"/>
              </a:ext>
            </a:extLst>
          </p:cNvPr>
          <p:cNvSpPr txBox="1"/>
          <p:nvPr/>
        </p:nvSpPr>
        <p:spPr>
          <a:xfrm>
            <a:off x="4344233" y="6446632"/>
            <a:ext cx="765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So we know, if gene 1 of cell A can be influenced by which type of neighbor cell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FBB6FD-8203-6947-A81E-75FF5E1ABAEF}"/>
              </a:ext>
            </a:extLst>
          </p:cNvPr>
          <p:cNvCxnSpPr>
            <a:cxnSpLocks/>
          </p:cNvCxnSpPr>
          <p:nvPr/>
        </p:nvCxnSpPr>
        <p:spPr>
          <a:xfrm>
            <a:off x="11182865" y="2877605"/>
            <a:ext cx="0" cy="86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0C62BDA-8FB2-9943-871A-FA5DE06ECE82}"/>
              </a:ext>
            </a:extLst>
          </p:cNvPr>
          <p:cNvSpPr/>
          <p:nvPr/>
        </p:nvSpPr>
        <p:spPr>
          <a:xfrm>
            <a:off x="11441962" y="2900233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8CB19-C1ED-914A-BD4B-E9D978AFE1C7}"/>
              </a:ext>
            </a:extLst>
          </p:cNvPr>
          <p:cNvSpPr txBox="1"/>
          <p:nvPr/>
        </p:nvSpPr>
        <p:spPr>
          <a:xfrm>
            <a:off x="11364006" y="311516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B6DFCD-3411-274E-BA0C-25F1D2B2F5D7}"/>
              </a:ext>
            </a:extLst>
          </p:cNvPr>
          <p:cNvSpPr/>
          <p:nvPr/>
        </p:nvSpPr>
        <p:spPr>
          <a:xfrm>
            <a:off x="11767283" y="2912300"/>
            <a:ext cx="145774" cy="1457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99296-C701-9C43-8215-06547AE35B27}"/>
              </a:ext>
            </a:extLst>
          </p:cNvPr>
          <p:cNvSpPr txBox="1"/>
          <p:nvPr/>
        </p:nvSpPr>
        <p:spPr>
          <a:xfrm>
            <a:off x="11698999" y="313217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DDEECF-08D0-C94F-9CE9-D2DEC9EC5A9D}"/>
              </a:ext>
            </a:extLst>
          </p:cNvPr>
          <p:cNvCxnSpPr>
            <a:cxnSpLocks/>
          </p:cNvCxnSpPr>
          <p:nvPr/>
        </p:nvCxnSpPr>
        <p:spPr>
          <a:xfrm>
            <a:off x="10396152" y="4311126"/>
            <a:ext cx="0" cy="86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EDB2C55-9677-394F-B4EE-6CB6A4068FAA}"/>
              </a:ext>
            </a:extLst>
          </p:cNvPr>
          <p:cNvSpPr/>
          <p:nvPr/>
        </p:nvSpPr>
        <p:spPr>
          <a:xfrm>
            <a:off x="10669267" y="4365780"/>
            <a:ext cx="145774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EFF184B-B606-624F-81D0-D70C134B9D5A}"/>
              </a:ext>
            </a:extLst>
          </p:cNvPr>
          <p:cNvSpPr/>
          <p:nvPr/>
        </p:nvSpPr>
        <p:spPr>
          <a:xfrm>
            <a:off x="11109978" y="4356127"/>
            <a:ext cx="145774" cy="1457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92162F-DF14-8A43-B665-F14C10A70E23}"/>
              </a:ext>
            </a:extLst>
          </p:cNvPr>
          <p:cNvSpPr/>
          <p:nvPr/>
        </p:nvSpPr>
        <p:spPr>
          <a:xfrm>
            <a:off x="11553225" y="4378331"/>
            <a:ext cx="145774" cy="145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116D74-8295-F040-A345-AA9552009BAA}"/>
              </a:ext>
            </a:extLst>
          </p:cNvPr>
          <p:cNvSpPr txBox="1"/>
          <p:nvPr/>
        </p:nvSpPr>
        <p:spPr>
          <a:xfrm>
            <a:off x="11495038" y="453170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42E7AF-CC05-F342-B1DE-03D5459B2AA7}"/>
              </a:ext>
            </a:extLst>
          </p:cNvPr>
          <p:cNvSpPr txBox="1"/>
          <p:nvPr/>
        </p:nvSpPr>
        <p:spPr>
          <a:xfrm>
            <a:off x="11062320" y="450917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439EF3-63DF-8E40-BE79-F98E05B425C6}"/>
              </a:ext>
            </a:extLst>
          </p:cNvPr>
          <p:cNvSpPr txBox="1"/>
          <p:nvPr/>
        </p:nvSpPr>
        <p:spPr>
          <a:xfrm>
            <a:off x="10585945" y="451028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  <a:p>
            <a:r>
              <a:rPr lang="en-CN" dirty="0"/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BE5E0E-082B-F140-AA32-E5BFF5F3D31B}"/>
              </a:ext>
            </a:extLst>
          </p:cNvPr>
          <p:cNvSpPr/>
          <p:nvPr/>
        </p:nvSpPr>
        <p:spPr>
          <a:xfrm>
            <a:off x="8277604" y="4817861"/>
            <a:ext cx="3635453" cy="3427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647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BBA48B-1645-BD4C-94F9-8A859DADA22A}"/>
              </a:ext>
            </a:extLst>
          </p:cNvPr>
          <p:cNvGrpSpPr/>
          <p:nvPr/>
        </p:nvGrpSpPr>
        <p:grpSpPr>
          <a:xfrm>
            <a:off x="1703939" y="1635877"/>
            <a:ext cx="8022377" cy="3519703"/>
            <a:chOff x="1703939" y="1635877"/>
            <a:chExt cx="8022377" cy="35197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3C678D-A66B-E34F-A367-91BE9DDDA573}"/>
                </a:ext>
              </a:extLst>
            </p:cNvPr>
            <p:cNvSpPr/>
            <p:nvPr/>
          </p:nvSpPr>
          <p:spPr>
            <a:xfrm>
              <a:off x="4839678" y="2368417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A761DE-EB58-7C4B-A640-7EC73BB539F0}"/>
                </a:ext>
              </a:extLst>
            </p:cNvPr>
            <p:cNvSpPr/>
            <p:nvPr/>
          </p:nvSpPr>
          <p:spPr>
            <a:xfrm>
              <a:off x="4479386" y="2401356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688E57-37D9-4142-B96F-891704AA3319}"/>
                </a:ext>
              </a:extLst>
            </p:cNvPr>
            <p:cNvSpPr/>
            <p:nvPr/>
          </p:nvSpPr>
          <p:spPr>
            <a:xfrm>
              <a:off x="3985450" y="2235148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12F503-EB37-E84D-8740-A74B0B95EBF4}"/>
                </a:ext>
              </a:extLst>
            </p:cNvPr>
            <p:cNvSpPr/>
            <p:nvPr/>
          </p:nvSpPr>
          <p:spPr>
            <a:xfrm>
              <a:off x="3985450" y="2939986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D53ECA-C387-FC47-A9C8-2C3EEBE59545}"/>
                </a:ext>
              </a:extLst>
            </p:cNvPr>
            <p:cNvSpPr/>
            <p:nvPr/>
          </p:nvSpPr>
          <p:spPr>
            <a:xfrm>
              <a:off x="4501479" y="2615905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ECA50-5E09-5142-A41E-CE7CF85DDCDD}"/>
                </a:ext>
              </a:extLst>
            </p:cNvPr>
            <p:cNvSpPr/>
            <p:nvPr/>
          </p:nvSpPr>
          <p:spPr>
            <a:xfrm>
              <a:off x="4699795" y="2917750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465F09-6FC3-7143-B697-826DF856AECB}"/>
                </a:ext>
              </a:extLst>
            </p:cNvPr>
            <p:cNvSpPr/>
            <p:nvPr/>
          </p:nvSpPr>
          <p:spPr>
            <a:xfrm>
              <a:off x="4859132" y="3451352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07381CB-B9A2-5A48-8DE7-60CDC9EF8BE3}"/>
                </a:ext>
              </a:extLst>
            </p:cNvPr>
            <p:cNvSpPr/>
            <p:nvPr/>
          </p:nvSpPr>
          <p:spPr>
            <a:xfrm>
              <a:off x="5143947" y="3240697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30D026-D664-9A45-8B09-3DFC743B20A4}"/>
                </a:ext>
              </a:extLst>
            </p:cNvPr>
            <p:cNvSpPr/>
            <p:nvPr/>
          </p:nvSpPr>
          <p:spPr>
            <a:xfrm>
              <a:off x="3760969" y="2560740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BFE3A3-BC2A-CB48-AB75-5369FD5862B6}"/>
                </a:ext>
              </a:extLst>
            </p:cNvPr>
            <p:cNvSpPr/>
            <p:nvPr/>
          </p:nvSpPr>
          <p:spPr>
            <a:xfrm>
              <a:off x="4315859" y="2855087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33C055-576C-994E-AD3B-521D778A04BD}"/>
                </a:ext>
              </a:extLst>
            </p:cNvPr>
            <p:cNvSpPr/>
            <p:nvPr/>
          </p:nvSpPr>
          <p:spPr>
            <a:xfrm>
              <a:off x="5045624" y="2428390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03835A-C76F-2D4C-9F15-BADAD2A6FB29}"/>
                </a:ext>
              </a:extLst>
            </p:cNvPr>
            <p:cNvSpPr/>
            <p:nvPr/>
          </p:nvSpPr>
          <p:spPr>
            <a:xfrm>
              <a:off x="3744941" y="3039943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433335-CFC8-2543-AEAB-2AA831375F68}"/>
                </a:ext>
              </a:extLst>
            </p:cNvPr>
            <p:cNvSpPr/>
            <p:nvPr/>
          </p:nvSpPr>
          <p:spPr>
            <a:xfrm>
              <a:off x="4485003" y="2216017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E8FC67-A232-CA47-8404-E0A61E77DB97}"/>
                </a:ext>
              </a:extLst>
            </p:cNvPr>
            <p:cNvSpPr/>
            <p:nvPr/>
          </p:nvSpPr>
          <p:spPr>
            <a:xfrm>
              <a:off x="4534296" y="331721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93637B-962C-CF4D-ADFB-C322B7F81FC4}"/>
                </a:ext>
              </a:extLst>
            </p:cNvPr>
            <p:cNvSpPr/>
            <p:nvPr/>
          </p:nvSpPr>
          <p:spPr>
            <a:xfrm>
              <a:off x="4113298" y="258446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B684AE7-7AC0-2844-B5E9-999D1A6D6962}"/>
                </a:ext>
              </a:extLst>
            </p:cNvPr>
            <p:cNvSpPr/>
            <p:nvPr/>
          </p:nvSpPr>
          <p:spPr>
            <a:xfrm>
              <a:off x="4859132" y="325036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1047CF-ED72-F043-9636-2582B0E40DF8}"/>
                </a:ext>
              </a:extLst>
            </p:cNvPr>
            <p:cNvSpPr/>
            <p:nvPr/>
          </p:nvSpPr>
          <p:spPr>
            <a:xfrm>
              <a:off x="5281434" y="2787818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003DA2-7AFB-EB4D-83B0-925BFA20ED0A}"/>
                </a:ext>
              </a:extLst>
            </p:cNvPr>
            <p:cNvSpPr/>
            <p:nvPr/>
          </p:nvSpPr>
          <p:spPr>
            <a:xfrm>
              <a:off x="4259072" y="3265230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175D838-F5FA-8C4B-9688-78A891A2D945}"/>
                </a:ext>
              </a:extLst>
            </p:cNvPr>
            <p:cNvSpPr/>
            <p:nvPr/>
          </p:nvSpPr>
          <p:spPr>
            <a:xfrm>
              <a:off x="6055017" y="3395420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AEA1DA2-02F3-E14D-A1AB-CD8CDC316355}"/>
                </a:ext>
              </a:extLst>
            </p:cNvPr>
            <p:cNvSpPr/>
            <p:nvPr/>
          </p:nvSpPr>
          <p:spPr>
            <a:xfrm>
              <a:off x="6694727" y="2424937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18CED6-4C4C-A64D-B491-5FDE24CA6F9D}"/>
                </a:ext>
              </a:extLst>
            </p:cNvPr>
            <p:cNvSpPr/>
            <p:nvPr/>
          </p:nvSpPr>
          <p:spPr>
            <a:xfrm>
              <a:off x="6200791" y="2258729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634895-532A-7648-BB0E-D212AE6A9369}"/>
                </a:ext>
              </a:extLst>
            </p:cNvPr>
            <p:cNvSpPr/>
            <p:nvPr/>
          </p:nvSpPr>
          <p:spPr>
            <a:xfrm>
              <a:off x="6200791" y="2963567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6C1E9A-5E2C-4449-8709-3C78D7EED203}"/>
                </a:ext>
              </a:extLst>
            </p:cNvPr>
            <p:cNvSpPr/>
            <p:nvPr/>
          </p:nvSpPr>
          <p:spPr>
            <a:xfrm>
              <a:off x="6716820" y="2639486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1CEAC8-1184-A246-A880-44DC9A3C5B92}"/>
                </a:ext>
              </a:extLst>
            </p:cNvPr>
            <p:cNvSpPr/>
            <p:nvPr/>
          </p:nvSpPr>
          <p:spPr>
            <a:xfrm>
              <a:off x="6585104" y="3010164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A1C0F7-85C3-EC4B-B303-9E53241CDE90}"/>
                </a:ext>
              </a:extLst>
            </p:cNvPr>
            <p:cNvSpPr/>
            <p:nvPr/>
          </p:nvSpPr>
          <p:spPr>
            <a:xfrm>
              <a:off x="6346565" y="2584321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56472E-1D59-5745-9254-91AB2C158677}"/>
                </a:ext>
              </a:extLst>
            </p:cNvPr>
            <p:cNvSpPr/>
            <p:nvPr/>
          </p:nvSpPr>
          <p:spPr>
            <a:xfrm>
              <a:off x="6458922" y="2795554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314501-26DD-0B4A-A005-CC43C3CBB12E}"/>
                </a:ext>
              </a:extLst>
            </p:cNvPr>
            <p:cNvSpPr/>
            <p:nvPr/>
          </p:nvSpPr>
          <p:spPr>
            <a:xfrm>
              <a:off x="5976310" y="258432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5E21F1-1608-CA40-B5DB-268A4D747DD5}"/>
                </a:ext>
              </a:extLst>
            </p:cNvPr>
            <p:cNvSpPr/>
            <p:nvPr/>
          </p:nvSpPr>
          <p:spPr>
            <a:xfrm>
              <a:off x="7260965" y="2917750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FDC03-9875-554E-AECA-082AC1269061}"/>
                </a:ext>
              </a:extLst>
            </p:cNvPr>
            <p:cNvSpPr/>
            <p:nvPr/>
          </p:nvSpPr>
          <p:spPr>
            <a:xfrm>
              <a:off x="7260965" y="245197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19C8D6-0773-454A-9A50-DAD3518316EF}"/>
                </a:ext>
              </a:extLst>
            </p:cNvPr>
            <p:cNvSpPr/>
            <p:nvPr/>
          </p:nvSpPr>
          <p:spPr>
            <a:xfrm>
              <a:off x="5960282" y="3063524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C88A35D-54E5-5845-B8D2-16C98AC6E5D6}"/>
                </a:ext>
              </a:extLst>
            </p:cNvPr>
            <p:cNvSpPr/>
            <p:nvPr/>
          </p:nvSpPr>
          <p:spPr>
            <a:xfrm>
              <a:off x="6723031" y="2127146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516676-0521-5E4B-92E5-A45359A6EC4C}"/>
                </a:ext>
              </a:extLst>
            </p:cNvPr>
            <p:cNvSpPr/>
            <p:nvPr/>
          </p:nvSpPr>
          <p:spPr>
            <a:xfrm>
              <a:off x="6631803" y="3578405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A5BF2A-4263-A04E-AD60-63E57FB02527}"/>
                </a:ext>
              </a:extLst>
            </p:cNvPr>
            <p:cNvSpPr/>
            <p:nvPr/>
          </p:nvSpPr>
          <p:spPr>
            <a:xfrm>
              <a:off x="6704690" y="3337165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1CE932-3C31-2248-8FC4-630E41902822}"/>
                </a:ext>
              </a:extLst>
            </p:cNvPr>
            <p:cNvSpPr/>
            <p:nvPr/>
          </p:nvSpPr>
          <p:spPr>
            <a:xfrm>
              <a:off x="7074473" y="327394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4B6B4D2-1133-DF48-81D5-989EF1500021}"/>
                </a:ext>
              </a:extLst>
            </p:cNvPr>
            <p:cNvSpPr/>
            <p:nvPr/>
          </p:nvSpPr>
          <p:spPr>
            <a:xfrm>
              <a:off x="6894933" y="3496294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061B00-E0E9-8444-8C1B-8B9725908753}"/>
                </a:ext>
              </a:extLst>
            </p:cNvPr>
            <p:cNvSpPr/>
            <p:nvPr/>
          </p:nvSpPr>
          <p:spPr>
            <a:xfrm>
              <a:off x="6368673" y="3468307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10AB97-F6B7-374F-BF30-09A1B40B4D87}"/>
                </a:ext>
              </a:extLst>
            </p:cNvPr>
            <p:cNvSpPr/>
            <p:nvPr/>
          </p:nvSpPr>
          <p:spPr>
            <a:xfrm>
              <a:off x="8928399" y="370748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6F3CE4D-E2FD-2447-8248-66D55D544A95}"/>
                </a:ext>
              </a:extLst>
            </p:cNvPr>
            <p:cNvSpPr/>
            <p:nvPr/>
          </p:nvSpPr>
          <p:spPr>
            <a:xfrm>
              <a:off x="9580542" y="274613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650333A-6BFB-7746-AC13-10330B9FDDE8}"/>
                </a:ext>
              </a:extLst>
            </p:cNvPr>
            <p:cNvSpPr/>
            <p:nvPr/>
          </p:nvSpPr>
          <p:spPr>
            <a:xfrm>
              <a:off x="8366982" y="2395505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EE17C5F-22B1-E04F-ABC7-BA35A4E817DB}"/>
                </a:ext>
              </a:extLst>
            </p:cNvPr>
            <p:cNvSpPr/>
            <p:nvPr/>
          </p:nvSpPr>
          <p:spPr>
            <a:xfrm>
              <a:off x="8221208" y="2744952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022F3D-8685-1F46-B258-F3D8EDDD8C2F}"/>
                </a:ext>
              </a:extLst>
            </p:cNvPr>
            <p:cNvSpPr/>
            <p:nvPr/>
          </p:nvSpPr>
          <p:spPr>
            <a:xfrm>
              <a:off x="8560526" y="2651762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E642CD3-3E2F-9F44-9170-C561933B8A67}"/>
                </a:ext>
              </a:extLst>
            </p:cNvPr>
            <p:cNvSpPr/>
            <p:nvPr/>
          </p:nvSpPr>
          <p:spPr>
            <a:xfrm>
              <a:off x="8136055" y="2395505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3E0581-FF02-104B-955D-F263FBD077E7}"/>
                </a:ext>
              </a:extLst>
            </p:cNvPr>
            <p:cNvSpPr/>
            <p:nvPr/>
          </p:nvSpPr>
          <p:spPr>
            <a:xfrm>
              <a:off x="8317980" y="2599178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A4D82D4-F25D-3F4A-B3ED-F30CD87B9D02}"/>
                </a:ext>
              </a:extLst>
            </p:cNvPr>
            <p:cNvSpPr/>
            <p:nvPr/>
          </p:nvSpPr>
          <p:spPr>
            <a:xfrm>
              <a:off x="8430337" y="2810411"/>
              <a:ext cx="145774" cy="145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ECB8CD-654D-FC40-9033-DB68744A39B6}"/>
                </a:ext>
              </a:extLst>
            </p:cNvPr>
            <p:cNvSpPr/>
            <p:nvPr/>
          </p:nvSpPr>
          <p:spPr>
            <a:xfrm>
              <a:off x="8083181" y="2904503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F2D7426-F1A2-E742-8C7D-99671843819D}"/>
                </a:ext>
              </a:extLst>
            </p:cNvPr>
            <p:cNvSpPr/>
            <p:nvPr/>
          </p:nvSpPr>
          <p:spPr>
            <a:xfrm>
              <a:off x="9232380" y="2932607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D4CAF8-D6D2-4A46-8322-469FDB95D0B7}"/>
                </a:ext>
              </a:extLst>
            </p:cNvPr>
            <p:cNvSpPr/>
            <p:nvPr/>
          </p:nvSpPr>
          <p:spPr>
            <a:xfrm>
              <a:off x="9232380" y="2466828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7D6016-5DB9-9847-BE1F-D077A7EB803D}"/>
                </a:ext>
              </a:extLst>
            </p:cNvPr>
            <p:cNvSpPr/>
            <p:nvPr/>
          </p:nvSpPr>
          <p:spPr>
            <a:xfrm>
              <a:off x="7931697" y="3078381"/>
              <a:ext cx="145774" cy="145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D8FF00-CD1B-D34D-8772-8478C68F227C}"/>
                </a:ext>
              </a:extLst>
            </p:cNvPr>
            <p:cNvSpPr/>
            <p:nvPr/>
          </p:nvSpPr>
          <p:spPr>
            <a:xfrm>
              <a:off x="8842242" y="2378653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D97D3E3-10F7-5948-AE19-86750870B72E}"/>
                </a:ext>
              </a:extLst>
            </p:cNvPr>
            <p:cNvSpPr/>
            <p:nvPr/>
          </p:nvSpPr>
          <p:spPr>
            <a:xfrm>
              <a:off x="8603218" y="359326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FE69553-0480-3F46-97B3-B352775320F3}"/>
                </a:ext>
              </a:extLst>
            </p:cNvPr>
            <p:cNvSpPr/>
            <p:nvPr/>
          </p:nvSpPr>
          <p:spPr>
            <a:xfrm>
              <a:off x="8676105" y="3352022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E5914D1-EB68-E74D-881E-2DD8FC11230A}"/>
                </a:ext>
              </a:extLst>
            </p:cNvPr>
            <p:cNvSpPr/>
            <p:nvPr/>
          </p:nvSpPr>
          <p:spPr>
            <a:xfrm>
              <a:off x="9045888" y="3288799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E0B124-EA68-0A47-B238-0CFCB77FF884}"/>
                </a:ext>
              </a:extLst>
            </p:cNvPr>
            <p:cNvSpPr/>
            <p:nvPr/>
          </p:nvSpPr>
          <p:spPr>
            <a:xfrm>
              <a:off x="8866348" y="3511151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8AF9BD-2725-6C46-94A5-22C542806279}"/>
                </a:ext>
              </a:extLst>
            </p:cNvPr>
            <p:cNvSpPr/>
            <p:nvPr/>
          </p:nvSpPr>
          <p:spPr>
            <a:xfrm>
              <a:off x="8340088" y="3483164"/>
              <a:ext cx="145774" cy="145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1BA36DA-7A4B-B040-BD91-90FE740B6E56}"/>
                </a:ext>
              </a:extLst>
            </p:cNvPr>
            <p:cNvSpPr txBox="1"/>
            <p:nvPr/>
          </p:nvSpPr>
          <p:spPr>
            <a:xfrm>
              <a:off x="1703939" y="4223008"/>
              <a:ext cx="166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Normal Entropy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78D932-963D-D248-8D0B-7033F2736BBF}"/>
                </a:ext>
              </a:extLst>
            </p:cNvPr>
            <p:cNvSpPr txBox="1"/>
            <p:nvPr/>
          </p:nvSpPr>
          <p:spPr>
            <a:xfrm>
              <a:off x="4284700" y="42230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4CDEC1-E678-FC41-A778-4C0ADED003BC}"/>
                </a:ext>
              </a:extLst>
            </p:cNvPr>
            <p:cNvSpPr txBox="1"/>
            <p:nvPr/>
          </p:nvSpPr>
          <p:spPr>
            <a:xfrm>
              <a:off x="6374740" y="42259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3955E-D16D-D247-88FF-122D8C904E10}"/>
                </a:ext>
              </a:extLst>
            </p:cNvPr>
            <p:cNvSpPr txBox="1"/>
            <p:nvPr/>
          </p:nvSpPr>
          <p:spPr>
            <a:xfrm>
              <a:off x="8676923" y="42257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4ADD5A-AA41-7642-BB7E-52DD9E675912}"/>
                </a:ext>
              </a:extLst>
            </p:cNvPr>
            <p:cNvSpPr txBox="1"/>
            <p:nvPr/>
          </p:nvSpPr>
          <p:spPr>
            <a:xfrm>
              <a:off x="1703939" y="4783308"/>
              <a:ext cx="15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Spatial Entropy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54E80D-839F-8D47-B622-0ED836C69186}"/>
                </a:ext>
              </a:extLst>
            </p:cNvPr>
            <p:cNvSpPr txBox="1"/>
            <p:nvPr/>
          </p:nvSpPr>
          <p:spPr>
            <a:xfrm>
              <a:off x="4284700" y="47833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5A00E2-D14F-3643-8907-994C85F673BB}"/>
                </a:ext>
              </a:extLst>
            </p:cNvPr>
            <p:cNvSpPr txBox="1"/>
            <p:nvPr/>
          </p:nvSpPr>
          <p:spPr>
            <a:xfrm>
              <a:off x="6374740" y="47862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DD911A-0027-E94E-B72B-D41DE3D43A29}"/>
                </a:ext>
              </a:extLst>
            </p:cNvPr>
            <p:cNvSpPr txBox="1"/>
            <p:nvPr/>
          </p:nvSpPr>
          <p:spPr>
            <a:xfrm>
              <a:off x="8676923" y="47860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2.1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972A06-65D6-4C4F-BDCF-00C735458508}"/>
                </a:ext>
              </a:extLst>
            </p:cNvPr>
            <p:cNvGrpSpPr/>
            <p:nvPr/>
          </p:nvGrpSpPr>
          <p:grpSpPr>
            <a:xfrm>
              <a:off x="2348190" y="2276544"/>
              <a:ext cx="774380" cy="307777"/>
              <a:chOff x="801958" y="2409417"/>
              <a:chExt cx="774380" cy="307777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2BBF497-986E-7846-B511-849208D3E273}"/>
                  </a:ext>
                </a:extLst>
              </p:cNvPr>
              <p:cNvSpPr/>
              <p:nvPr/>
            </p:nvSpPr>
            <p:spPr>
              <a:xfrm>
                <a:off x="801958" y="2490418"/>
                <a:ext cx="145774" cy="1457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0D8300-C3E7-9D4B-98CE-788F8379AC53}"/>
                  </a:ext>
                </a:extLst>
              </p:cNvPr>
              <p:cNvSpPr txBox="1"/>
              <p:nvPr/>
            </p:nvSpPr>
            <p:spPr>
              <a:xfrm>
                <a:off x="978097" y="2409417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/>
                  <a:t>Cell A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B73759-CB8D-6947-BAE7-5483C3FEEB1C}"/>
                </a:ext>
              </a:extLst>
            </p:cNvPr>
            <p:cNvSpPr txBox="1"/>
            <p:nvPr/>
          </p:nvSpPr>
          <p:spPr>
            <a:xfrm>
              <a:off x="3629423" y="1635877"/>
              <a:ext cx="15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Tissue status 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648683-E76A-FA4A-8547-08D730EA7D18}"/>
                </a:ext>
              </a:extLst>
            </p:cNvPr>
            <p:cNvSpPr txBox="1"/>
            <p:nvPr/>
          </p:nvSpPr>
          <p:spPr>
            <a:xfrm>
              <a:off x="5770091" y="1635877"/>
              <a:ext cx="15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Tissue status B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E93545-42FE-9A4A-823A-A6E52A5E99C8}"/>
                </a:ext>
              </a:extLst>
            </p:cNvPr>
            <p:cNvSpPr txBox="1"/>
            <p:nvPr/>
          </p:nvSpPr>
          <p:spPr>
            <a:xfrm>
              <a:off x="7967111" y="1635877"/>
              <a:ext cx="15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Tissue status C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53F08C-9AC2-A44A-A00A-02E5A1D915D6}"/>
                </a:ext>
              </a:extLst>
            </p:cNvPr>
            <p:cNvGrpSpPr/>
            <p:nvPr/>
          </p:nvGrpSpPr>
          <p:grpSpPr>
            <a:xfrm>
              <a:off x="2347388" y="2715891"/>
              <a:ext cx="767968" cy="307777"/>
              <a:chOff x="801958" y="2409417"/>
              <a:chExt cx="767968" cy="307777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D4E0EE3-80BA-DD4B-9BC0-68DE9BC437D3}"/>
                  </a:ext>
                </a:extLst>
              </p:cNvPr>
              <p:cNvSpPr/>
              <p:nvPr/>
            </p:nvSpPr>
            <p:spPr>
              <a:xfrm>
                <a:off x="801958" y="2490418"/>
                <a:ext cx="145774" cy="14577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357814-D542-9C40-BC3B-358DF906AE70}"/>
                  </a:ext>
                </a:extLst>
              </p:cNvPr>
              <p:cNvSpPr txBox="1"/>
              <p:nvPr/>
            </p:nvSpPr>
            <p:spPr>
              <a:xfrm>
                <a:off x="978097" y="2409417"/>
                <a:ext cx="591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/>
                  <a:t>Cell B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7A8C2D0-4FA6-AA48-A16C-FB19390855F0}"/>
                </a:ext>
              </a:extLst>
            </p:cNvPr>
            <p:cNvGrpSpPr/>
            <p:nvPr/>
          </p:nvGrpSpPr>
          <p:grpSpPr>
            <a:xfrm>
              <a:off x="2348190" y="3147088"/>
              <a:ext cx="766365" cy="307777"/>
              <a:chOff x="801958" y="2409417"/>
              <a:chExt cx="766365" cy="307777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A9B52F6-57E6-894F-9B30-C930D208D5A6}"/>
                  </a:ext>
                </a:extLst>
              </p:cNvPr>
              <p:cNvSpPr/>
              <p:nvPr/>
            </p:nvSpPr>
            <p:spPr>
              <a:xfrm>
                <a:off x="801958" y="2490418"/>
                <a:ext cx="145774" cy="145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D9C87EB-5D3E-4840-8C0A-E83198CAC18F}"/>
                  </a:ext>
                </a:extLst>
              </p:cNvPr>
              <p:cNvSpPr txBox="1"/>
              <p:nvPr/>
            </p:nvSpPr>
            <p:spPr>
              <a:xfrm>
                <a:off x="978097" y="2409417"/>
                <a:ext cx="590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/>
                  <a:t>Cell 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91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231</Words>
  <Application>Microsoft Macintosh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LingWai SC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 genes influenced by neighbor cells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17</cp:revision>
  <dcterms:created xsi:type="dcterms:W3CDTF">2020-03-13T12:47:10Z</dcterms:created>
  <dcterms:modified xsi:type="dcterms:W3CDTF">2020-06-12T03:44:12Z</dcterms:modified>
</cp:coreProperties>
</file>