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83" d="100"/>
          <a:sy n="83" d="100"/>
        </p:scale>
        <p:origin x="16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B69F0-574D-3D4B-8E36-1ED6A00810F6}" type="datetimeFigureOut">
              <a:rPr lang="en-CN" smtClean="0"/>
              <a:t>2020/3/14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02A57-602E-0848-B993-DECA0B1EF8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75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02A57-602E-0848-B993-DECA0B1EF809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558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4EAA-4A65-5645-9FDA-0F944249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718C1-69C6-2949-AEF6-FB49DF6F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876C-78F9-8141-A41B-2A4C3118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4D77-61A3-EA4B-A128-B38B1D50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FA7A-1FC5-1B41-9330-A5DD06B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8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D2FA-237F-0444-B5E6-EE6A0E5E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99312-62CB-4249-ABDF-A54B4D45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76C4-D282-9C47-BCB0-90C30517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10B1-1585-3549-B251-418D22D8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D9FD-1D24-364F-9C5F-F571B82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3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C350F-ECE5-8B47-84CC-32934DA6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1373-B119-DD47-8363-10A4F42D0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A0FE-23C4-754E-9712-B07090E5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9C92-CFDD-E74C-829A-4FD93B19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D881-D4E7-324F-B3A3-3D1CA46B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8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D398-AC90-8045-B289-C1AF098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1993-F220-324D-B340-AB7A7175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A48B-6D2B-904F-A263-0D59A669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4D58-21E8-BB4A-8C92-05383B4D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ABC2-0645-1D4C-86B3-D3539691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7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0707-CF84-004E-B97A-4A0F131E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F194-ACDA-7445-A15E-D515F435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74C3-F45B-8048-B33F-6BA1E01A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A3E0-E004-FF49-94AB-18CFE087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467E-1C36-784B-B597-C44B759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63BD-64A1-B642-AEDC-A221C3CC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E7B9-A4B5-5D4A-B164-8E60AFC0F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5FC9-B485-544F-9C69-650B222A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62F5-DBC8-5247-8B5C-937A28E2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099E-E04C-A74B-B1E0-24C4BBE9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6525-31BB-424A-BEF0-4F31072D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18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022-5CDB-F946-8619-2523E8E5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8B78-AA9E-9B47-A792-5920354C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3313-8FB3-7849-9B29-5CEF46A0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80D4C-0EF8-9B4C-A692-FA391573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3086-BFA5-8E4F-9568-A04B5D7D2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20B74-91D5-D946-895B-8551EE5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075A-B9E6-F74A-A5FB-A54B1C97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DCFB3-C624-4D44-8CD7-72DD3E9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966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6FE6-4ED6-0A48-AFDD-09B25D4B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ED7CF-B91B-5449-B95A-0254BCC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509C5-E068-2844-808C-4D1487DD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A676D-9527-054B-ACD8-82440E4D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489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3B17A-DAD8-924D-B136-D8381B2C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A56F-F5A2-374F-8307-4AD896E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A2E9C-F0A9-8645-BD41-994B8C4A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7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3386-B8CF-1F4C-9F0D-A666BF7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4DAF-2842-5948-8CC3-0A1CECD5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96D8-AD4E-B547-9FFE-727B60E3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173E-4DC5-704C-8E56-5313F199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1A6A-9B12-824D-822F-CEF7C41C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430B-1297-534A-86FB-8167B43F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34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85E2-CF42-644A-B897-6707C90F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89C8D-79F1-6843-9640-EC50E4F2A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8F3FF-A13B-3846-8215-1F6030FC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B324-4266-9942-A6F2-00BD5636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8B2F-B13C-0E44-8ACC-B9881FD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539C-967E-744F-8F8B-7BB8C1B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65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B7B4F-734F-224D-A7F5-90966D92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49A2-E182-2A4E-B05A-79C40129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1FF7-4C6F-B942-AEA5-718A2500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59-EF35-0440-AE2F-CFCC4BB2BCD7}" type="datetimeFigureOut">
              <a:rPr lang="en-CN" smtClean="0"/>
              <a:t>2020/3/13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96BF-6691-114B-BDFC-947CC504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332B-7708-FF45-A648-35688F18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B55DF51-0BEF-724E-9936-780AE4CDDD4A}"/>
              </a:ext>
            </a:extLst>
          </p:cNvPr>
          <p:cNvGrpSpPr/>
          <p:nvPr/>
        </p:nvGrpSpPr>
        <p:grpSpPr>
          <a:xfrm>
            <a:off x="1519632" y="1165300"/>
            <a:ext cx="7795937" cy="3160885"/>
            <a:chOff x="1519632" y="1165300"/>
            <a:chExt cx="7795937" cy="3160885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DB130B5-6E91-AB44-9479-350A1FFC6C8D}"/>
                </a:ext>
              </a:extLst>
            </p:cNvPr>
            <p:cNvCxnSpPr>
              <a:cxnSpLocks/>
              <a:stCxn id="119" idx="3"/>
              <a:endCxn id="116" idx="7"/>
            </p:cNvCxnSpPr>
            <p:nvPr/>
          </p:nvCxnSpPr>
          <p:spPr>
            <a:xfrm flipV="1">
              <a:off x="7836257" y="1685706"/>
              <a:ext cx="505628" cy="709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86EC67-4E82-0241-B3E2-76D8659FAE6C}"/>
                </a:ext>
              </a:extLst>
            </p:cNvPr>
            <p:cNvCxnSpPr/>
            <p:nvPr/>
          </p:nvCxnSpPr>
          <p:spPr>
            <a:xfrm flipV="1">
              <a:off x="1572839" y="2079066"/>
              <a:ext cx="288765" cy="549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1B18F4-E390-2E4B-9F35-EBAEDD483672}"/>
                </a:ext>
              </a:extLst>
            </p:cNvPr>
            <p:cNvCxnSpPr/>
            <p:nvPr/>
          </p:nvCxnSpPr>
          <p:spPr>
            <a:xfrm flipV="1">
              <a:off x="1890819" y="1361455"/>
              <a:ext cx="1291745" cy="7089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0CCE2BE-15DC-F64D-9FC3-A05F57317534}"/>
                </a:ext>
              </a:extLst>
            </p:cNvPr>
            <p:cNvCxnSpPr/>
            <p:nvPr/>
          </p:nvCxnSpPr>
          <p:spPr>
            <a:xfrm flipV="1">
              <a:off x="3182564" y="1221893"/>
              <a:ext cx="705082" cy="1155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6F586A-6A6F-C342-B7A6-4D953326BBAE}"/>
                </a:ext>
              </a:extLst>
            </p:cNvPr>
            <p:cNvCxnSpPr/>
            <p:nvPr/>
          </p:nvCxnSpPr>
          <p:spPr>
            <a:xfrm>
              <a:off x="3887646" y="1221893"/>
              <a:ext cx="514009" cy="1695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347C383-154A-E543-817E-B6DC523BE4BB}"/>
                </a:ext>
              </a:extLst>
            </p:cNvPr>
            <p:cNvCxnSpPr/>
            <p:nvPr/>
          </p:nvCxnSpPr>
          <p:spPr>
            <a:xfrm>
              <a:off x="4429662" y="2901253"/>
              <a:ext cx="163067" cy="437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2A2514-05F5-0247-9817-49B2133165E9}"/>
                </a:ext>
              </a:extLst>
            </p:cNvPr>
            <p:cNvCxnSpPr/>
            <p:nvPr/>
          </p:nvCxnSpPr>
          <p:spPr>
            <a:xfrm>
              <a:off x="1572839" y="2628703"/>
              <a:ext cx="413715" cy="4409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E3B2DAB-EC65-EB48-A442-91843797ED08}"/>
                </a:ext>
              </a:extLst>
            </p:cNvPr>
            <p:cNvCxnSpPr/>
            <p:nvPr/>
          </p:nvCxnSpPr>
          <p:spPr>
            <a:xfrm>
              <a:off x="1985550" y="3069620"/>
              <a:ext cx="718707" cy="179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9976066-1E02-B04C-863C-AC9C32FDFE1A}"/>
                </a:ext>
              </a:extLst>
            </p:cNvPr>
            <p:cNvCxnSpPr/>
            <p:nvPr/>
          </p:nvCxnSpPr>
          <p:spPr>
            <a:xfrm>
              <a:off x="2705810" y="3249310"/>
              <a:ext cx="1027723" cy="107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795AEC-7C7E-694B-8F87-91692F88C6DC}"/>
                </a:ext>
              </a:extLst>
            </p:cNvPr>
            <p:cNvCxnSpPr/>
            <p:nvPr/>
          </p:nvCxnSpPr>
          <p:spPr>
            <a:xfrm>
              <a:off x="3706598" y="3335000"/>
              <a:ext cx="8630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C23ACD-0B6C-2D45-BEBC-AF88D4755DA9}"/>
                </a:ext>
              </a:extLst>
            </p:cNvPr>
            <p:cNvGrpSpPr/>
            <p:nvPr/>
          </p:nvGrpSpPr>
          <p:grpSpPr>
            <a:xfrm>
              <a:off x="1519632" y="1173613"/>
              <a:ext cx="3063295" cy="2225261"/>
              <a:chOff x="1912676" y="1354673"/>
              <a:chExt cx="1616346" cy="12385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E9521E7-4C41-FF4E-8B56-4F2B173B5613}"/>
                  </a:ext>
                </a:extLst>
              </p:cNvPr>
              <p:cNvSpPr/>
              <p:nvPr/>
            </p:nvSpPr>
            <p:spPr>
              <a:xfrm>
                <a:off x="2478689" y="17097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D6309A-44FE-AF4B-8321-F1FDA4726D38}"/>
                  </a:ext>
                </a:extLst>
              </p:cNvPr>
              <p:cNvSpPr/>
              <p:nvPr/>
            </p:nvSpPr>
            <p:spPr>
              <a:xfrm>
                <a:off x="2428682" y="206454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DE1E45-E710-A345-B3C4-C292E91080A8}"/>
                  </a:ext>
                </a:extLst>
              </p:cNvPr>
              <p:cNvSpPr/>
              <p:nvPr/>
            </p:nvSpPr>
            <p:spPr>
              <a:xfrm>
                <a:off x="2069429" y="1822510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C38ED25-881F-9141-862C-7E171E7504A5}"/>
                  </a:ext>
                </a:extLst>
              </p:cNvPr>
              <p:cNvSpPr/>
              <p:nvPr/>
            </p:nvSpPr>
            <p:spPr>
              <a:xfrm>
                <a:off x="1912676" y="212380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A824623-5CAC-234E-90C0-9893D3088802}"/>
                  </a:ext>
                </a:extLst>
              </p:cNvPr>
              <p:cNvSpPr/>
              <p:nvPr/>
            </p:nvSpPr>
            <p:spPr>
              <a:xfrm>
                <a:off x="2110663" y="23645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BCE0A6A-608B-454F-894B-95D45042863F}"/>
                  </a:ext>
                </a:extLst>
              </p:cNvPr>
              <p:cNvSpPr/>
              <p:nvPr/>
            </p:nvSpPr>
            <p:spPr>
              <a:xfrm>
                <a:off x="2740118" y="230995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E0BD65-B700-214E-B5C9-50D1EC08CD37}"/>
                  </a:ext>
                </a:extLst>
              </p:cNvPr>
              <p:cNvSpPr/>
              <p:nvPr/>
            </p:nvSpPr>
            <p:spPr>
              <a:xfrm>
                <a:off x="2491847" y="247385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D3D598-E943-F949-9069-507958EBE08C}"/>
                  </a:ext>
                </a:extLst>
              </p:cNvPr>
              <p:cNvSpPr/>
              <p:nvPr/>
            </p:nvSpPr>
            <p:spPr>
              <a:xfrm>
                <a:off x="3029783" y="253311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65D29AD-C9AF-4848-A350-BE9EA7C4E803}"/>
                  </a:ext>
                </a:extLst>
              </p:cNvPr>
              <p:cNvSpPr/>
              <p:nvPr/>
            </p:nvSpPr>
            <p:spPr>
              <a:xfrm>
                <a:off x="2966617" y="161238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5A8838-B328-4445-A2AB-F9C48A0181AB}"/>
                  </a:ext>
                </a:extLst>
              </p:cNvPr>
              <p:cNvSpPr/>
              <p:nvPr/>
            </p:nvSpPr>
            <p:spPr>
              <a:xfrm>
                <a:off x="3409688" y="2280128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23B475B-6C61-5B4F-9B35-ACE7870FC5E2}"/>
                  </a:ext>
                </a:extLst>
              </p:cNvPr>
              <p:cNvSpPr/>
              <p:nvPr/>
            </p:nvSpPr>
            <p:spPr>
              <a:xfrm>
                <a:off x="2740118" y="1964530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5272568-BC10-F647-B406-710CB9B3A92B}"/>
                  </a:ext>
                </a:extLst>
              </p:cNvPr>
              <p:cNvSpPr/>
              <p:nvPr/>
            </p:nvSpPr>
            <p:spPr>
              <a:xfrm>
                <a:off x="2194008" y="204437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C573B5C-8B62-4B4A-B3FE-FA7F5A1600BE}"/>
                  </a:ext>
                </a:extLst>
              </p:cNvPr>
              <p:cNvSpPr/>
              <p:nvPr/>
            </p:nvSpPr>
            <p:spPr>
              <a:xfrm>
                <a:off x="2762048" y="142441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93D3929-6152-1B4C-BFCD-2EEE39F60B2C}"/>
                  </a:ext>
                </a:extLst>
              </p:cNvPr>
              <p:cNvSpPr/>
              <p:nvPr/>
            </p:nvSpPr>
            <p:spPr>
              <a:xfrm>
                <a:off x="3120927" y="135467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CBF14D5-3910-6048-8AAA-32A3EF1B51B8}"/>
                  </a:ext>
                </a:extLst>
              </p:cNvPr>
              <p:cNvSpPr/>
              <p:nvPr/>
            </p:nvSpPr>
            <p:spPr>
              <a:xfrm>
                <a:off x="3112153" y="226225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48A5EFC-144F-9249-80BD-CD665DAA3984}"/>
                  </a:ext>
                </a:extLst>
              </p:cNvPr>
              <p:cNvSpPr/>
              <p:nvPr/>
            </p:nvSpPr>
            <p:spPr>
              <a:xfrm>
                <a:off x="3472036" y="250997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856AEA9-1585-D542-BDAE-BDC5EF279DA1}"/>
                </a:ext>
              </a:extLst>
            </p:cNvPr>
            <p:cNvCxnSpPr/>
            <p:nvPr/>
          </p:nvCxnSpPr>
          <p:spPr>
            <a:xfrm flipV="1">
              <a:off x="6238982" y="2079066"/>
              <a:ext cx="288765" cy="549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70E67E4-AD86-0C40-BB4F-86F7221EA80B}"/>
                </a:ext>
              </a:extLst>
            </p:cNvPr>
            <p:cNvCxnSpPr/>
            <p:nvPr/>
          </p:nvCxnSpPr>
          <p:spPr>
            <a:xfrm flipV="1">
              <a:off x="6556962" y="1361455"/>
              <a:ext cx="1291745" cy="7089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870C6F-4722-EF40-8659-B2C2C22087C2}"/>
                </a:ext>
              </a:extLst>
            </p:cNvPr>
            <p:cNvCxnSpPr/>
            <p:nvPr/>
          </p:nvCxnSpPr>
          <p:spPr>
            <a:xfrm flipV="1">
              <a:off x="7848707" y="1221893"/>
              <a:ext cx="705082" cy="1155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00A2BA-5115-CA4C-B875-FAED0C53044C}"/>
                </a:ext>
              </a:extLst>
            </p:cNvPr>
            <p:cNvCxnSpPr>
              <a:cxnSpLocks/>
              <a:endCxn id="116" idx="7"/>
            </p:cNvCxnSpPr>
            <p:nvPr/>
          </p:nvCxnSpPr>
          <p:spPr>
            <a:xfrm flipH="1">
              <a:off x="8341885" y="1255145"/>
              <a:ext cx="278408" cy="4305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F04C7C5-8ECC-EC49-92D9-F551100380CA}"/>
                </a:ext>
              </a:extLst>
            </p:cNvPr>
            <p:cNvCxnSpPr/>
            <p:nvPr/>
          </p:nvCxnSpPr>
          <p:spPr>
            <a:xfrm>
              <a:off x="9095805" y="2901253"/>
              <a:ext cx="163067" cy="437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AFB13C5-72A7-444C-A919-EB242D0A18C4}"/>
                </a:ext>
              </a:extLst>
            </p:cNvPr>
            <p:cNvCxnSpPr/>
            <p:nvPr/>
          </p:nvCxnSpPr>
          <p:spPr>
            <a:xfrm>
              <a:off x="6238982" y="2628703"/>
              <a:ext cx="413715" cy="4409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09E635-91AF-6343-BF05-1B0CF517FA2D}"/>
                </a:ext>
              </a:extLst>
            </p:cNvPr>
            <p:cNvCxnSpPr/>
            <p:nvPr/>
          </p:nvCxnSpPr>
          <p:spPr>
            <a:xfrm>
              <a:off x="6651693" y="3069620"/>
              <a:ext cx="718707" cy="179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01D6C6D-D88E-7A49-B068-8A79D8C298FD}"/>
                </a:ext>
              </a:extLst>
            </p:cNvPr>
            <p:cNvCxnSpPr/>
            <p:nvPr/>
          </p:nvCxnSpPr>
          <p:spPr>
            <a:xfrm>
              <a:off x="7371953" y="3249310"/>
              <a:ext cx="1027723" cy="107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41BED4D-86E5-AF49-A204-7852CBDD3882}"/>
                </a:ext>
              </a:extLst>
            </p:cNvPr>
            <p:cNvCxnSpPr/>
            <p:nvPr/>
          </p:nvCxnSpPr>
          <p:spPr>
            <a:xfrm>
              <a:off x="8372741" y="3335000"/>
              <a:ext cx="8630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34F565E-C141-6B42-9B82-89DDE0F5F547}"/>
                </a:ext>
              </a:extLst>
            </p:cNvPr>
            <p:cNvGrpSpPr/>
            <p:nvPr/>
          </p:nvGrpSpPr>
          <p:grpSpPr>
            <a:xfrm>
              <a:off x="6210714" y="1165300"/>
              <a:ext cx="3104855" cy="2225261"/>
              <a:chOff x="1925834" y="1350046"/>
              <a:chExt cx="1638276" cy="123855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84BAE33-1102-804D-BB5F-BB448A21802A}"/>
                  </a:ext>
                </a:extLst>
              </p:cNvPr>
              <p:cNvSpPr/>
              <p:nvPr/>
            </p:nvSpPr>
            <p:spPr>
              <a:xfrm>
                <a:off x="2478689" y="17097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2FCCDC5-D49F-A549-B359-AA05D4553DBC}"/>
                  </a:ext>
                </a:extLst>
              </p:cNvPr>
              <p:cNvSpPr/>
              <p:nvPr/>
            </p:nvSpPr>
            <p:spPr>
              <a:xfrm>
                <a:off x="2428682" y="206454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5C2A098-40A6-7845-BF0B-9BFA03963AE6}"/>
                  </a:ext>
                </a:extLst>
              </p:cNvPr>
              <p:cNvSpPr/>
              <p:nvPr/>
            </p:nvSpPr>
            <p:spPr>
              <a:xfrm>
                <a:off x="2078201" y="18271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A592AD-FD8F-3243-9AC1-3427B07E5B64}"/>
                  </a:ext>
                </a:extLst>
              </p:cNvPr>
              <p:cNvSpPr/>
              <p:nvPr/>
            </p:nvSpPr>
            <p:spPr>
              <a:xfrm>
                <a:off x="1925834" y="213305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1E4ECFA-F4AE-B04D-AF43-3A07BAE7900F}"/>
                  </a:ext>
                </a:extLst>
              </p:cNvPr>
              <p:cNvSpPr/>
              <p:nvPr/>
            </p:nvSpPr>
            <p:spPr>
              <a:xfrm>
                <a:off x="2128207" y="237846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44D7CDF-9AF2-9D46-9A76-6F8B2E12F494}"/>
                  </a:ext>
                </a:extLst>
              </p:cNvPr>
              <p:cNvSpPr/>
              <p:nvPr/>
            </p:nvSpPr>
            <p:spPr>
              <a:xfrm>
                <a:off x="2740118" y="230995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23886AF-8908-384F-A0DC-B6BD24C363FF}"/>
                  </a:ext>
                </a:extLst>
              </p:cNvPr>
              <p:cNvSpPr/>
              <p:nvPr/>
            </p:nvSpPr>
            <p:spPr>
              <a:xfrm>
                <a:off x="2513777" y="2478479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210FF65-E91C-FB44-A9A5-40198510465B}"/>
                  </a:ext>
                </a:extLst>
              </p:cNvPr>
              <p:cNvSpPr/>
              <p:nvPr/>
            </p:nvSpPr>
            <p:spPr>
              <a:xfrm>
                <a:off x="3051712" y="25284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4ED825-609C-2844-9058-12933AA8ABC7}"/>
                  </a:ext>
                </a:extLst>
              </p:cNvPr>
              <p:cNvSpPr/>
              <p:nvPr/>
            </p:nvSpPr>
            <p:spPr>
              <a:xfrm>
                <a:off x="3001705" y="1630894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E206CA9-D564-F846-8F88-B0C80E21E1C7}"/>
                  </a:ext>
                </a:extLst>
              </p:cNvPr>
              <p:cNvSpPr/>
              <p:nvPr/>
            </p:nvSpPr>
            <p:spPr>
              <a:xfrm>
                <a:off x="3418458" y="228475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A597DB3-42C6-E24A-9408-E15F9CEF6824}"/>
                  </a:ext>
                </a:extLst>
              </p:cNvPr>
              <p:cNvSpPr/>
              <p:nvPr/>
            </p:nvSpPr>
            <p:spPr>
              <a:xfrm>
                <a:off x="2775206" y="1983038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E4C74A5-9F5C-9243-BFB4-FABCE6243717}"/>
                  </a:ext>
                </a:extLst>
              </p:cNvPr>
              <p:cNvSpPr/>
              <p:nvPr/>
            </p:nvSpPr>
            <p:spPr>
              <a:xfrm>
                <a:off x="2194008" y="204437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6F6DF1E-D169-D94F-84DB-1B1610F47F23}"/>
                  </a:ext>
                </a:extLst>
              </p:cNvPr>
              <p:cNvSpPr/>
              <p:nvPr/>
            </p:nvSpPr>
            <p:spPr>
              <a:xfrm>
                <a:off x="2775205" y="143367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156D7B9-D212-5345-B10B-6DA0F8E0C63F}"/>
                  </a:ext>
                </a:extLst>
              </p:cNvPr>
              <p:cNvSpPr/>
              <p:nvPr/>
            </p:nvSpPr>
            <p:spPr>
              <a:xfrm>
                <a:off x="3164787" y="135004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66BB005-570E-694E-AE2C-37D2551F3C8C}"/>
                  </a:ext>
                </a:extLst>
              </p:cNvPr>
              <p:cNvSpPr/>
              <p:nvPr/>
            </p:nvSpPr>
            <p:spPr>
              <a:xfrm>
                <a:off x="3147241" y="228076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89EC3E7-E22B-8E4A-8F2C-08E2F7A8C1F1}"/>
                  </a:ext>
                </a:extLst>
              </p:cNvPr>
              <p:cNvSpPr/>
              <p:nvPr/>
            </p:nvSpPr>
            <p:spPr>
              <a:xfrm>
                <a:off x="3507124" y="25284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69F399A-43D2-4D46-A150-20EE2C302E98}"/>
                </a:ext>
              </a:extLst>
            </p:cNvPr>
            <p:cNvSpPr txBox="1"/>
            <p:nvPr/>
          </p:nvSpPr>
          <p:spPr>
            <a:xfrm>
              <a:off x="2687106" y="3956853"/>
              <a:ext cx="128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Convex Hull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355E8B-D375-2C4D-A712-BF22281769D4}"/>
                </a:ext>
              </a:extLst>
            </p:cNvPr>
            <p:cNvSpPr txBox="1"/>
            <p:nvPr/>
          </p:nvSpPr>
          <p:spPr>
            <a:xfrm>
              <a:off x="7270989" y="3954786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Concave Hull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32D0EF2-BAA4-6046-A875-132B260B11EB}"/>
                </a:ext>
              </a:extLst>
            </p:cNvPr>
            <p:cNvCxnSpPr>
              <a:cxnSpLocks/>
              <a:stCxn id="119" idx="5"/>
              <a:endCxn id="123" idx="1"/>
            </p:cNvCxnSpPr>
            <p:nvPr/>
          </p:nvCxnSpPr>
          <p:spPr>
            <a:xfrm>
              <a:off x="7912625" y="2394758"/>
              <a:ext cx="628712" cy="45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2632643-7A7C-BD4E-AD08-98739C3E41CA}"/>
                </a:ext>
              </a:extLst>
            </p:cNvPr>
            <p:cNvCxnSpPr>
              <a:cxnSpLocks/>
              <a:stCxn id="123" idx="6"/>
              <a:endCxn id="117" idx="2"/>
            </p:cNvCxnSpPr>
            <p:nvPr/>
          </p:nvCxnSpPr>
          <p:spPr>
            <a:xfrm>
              <a:off x="8633521" y="2891491"/>
              <a:ext cx="406009" cy="71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0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EDC7C39-F7FD-0B4F-B1BE-94C21CD808E1}"/>
              </a:ext>
            </a:extLst>
          </p:cNvPr>
          <p:cNvSpPr/>
          <p:nvPr/>
        </p:nvSpPr>
        <p:spPr>
          <a:xfrm>
            <a:off x="387458" y="402956"/>
            <a:ext cx="11437749" cy="486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DA8944-8BCE-6D49-921F-6A68CD14AD5F}"/>
              </a:ext>
            </a:extLst>
          </p:cNvPr>
          <p:cNvGrpSpPr/>
          <p:nvPr/>
        </p:nvGrpSpPr>
        <p:grpSpPr>
          <a:xfrm>
            <a:off x="773723" y="832338"/>
            <a:ext cx="10644554" cy="3923257"/>
            <a:chOff x="773723" y="832338"/>
            <a:chExt cx="10644554" cy="39232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A4EF0D-A9AE-8F4D-AE0C-5E8F0C459E8D}"/>
                </a:ext>
              </a:extLst>
            </p:cNvPr>
            <p:cNvSpPr/>
            <p:nvPr/>
          </p:nvSpPr>
          <p:spPr>
            <a:xfrm>
              <a:off x="773723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DDF1A6-B7C6-3A45-9D93-0E17312C3891}"/>
                </a:ext>
              </a:extLst>
            </p:cNvPr>
            <p:cNvSpPr/>
            <p:nvPr/>
          </p:nvSpPr>
          <p:spPr>
            <a:xfrm>
              <a:off x="8159261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D91CFF-0693-F748-B288-CCB7F05CA8AD}"/>
                </a:ext>
              </a:extLst>
            </p:cNvPr>
            <p:cNvSpPr/>
            <p:nvPr/>
          </p:nvSpPr>
          <p:spPr>
            <a:xfrm>
              <a:off x="4466492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E4D5DE-C790-854B-BA4F-6F55E538C8F3}"/>
                </a:ext>
              </a:extLst>
            </p:cNvPr>
            <p:cNvSpPr txBox="1"/>
            <p:nvPr/>
          </p:nvSpPr>
          <p:spPr>
            <a:xfrm>
              <a:off x="1728788" y="4386263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Random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C5F32F-15B1-9E46-80B0-0B8526C1D222}"/>
                </a:ext>
              </a:extLst>
            </p:cNvPr>
            <p:cNvSpPr txBox="1"/>
            <p:nvPr/>
          </p:nvSpPr>
          <p:spPr>
            <a:xfrm>
              <a:off x="5610931" y="4386263"/>
              <a:ext cx="895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Regular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1D4BBC-FFD7-144E-AA27-C76BB0FCB81D}"/>
                </a:ext>
              </a:extLst>
            </p:cNvPr>
            <p:cNvSpPr txBox="1"/>
            <p:nvPr/>
          </p:nvSpPr>
          <p:spPr>
            <a:xfrm>
              <a:off x="9418503" y="4386263"/>
              <a:ext cx="84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Cluster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3A36685-BD30-F44B-8E8D-B1B15C9CE8AB}"/>
                </a:ext>
              </a:extLst>
            </p:cNvPr>
            <p:cNvSpPr/>
            <p:nvPr/>
          </p:nvSpPr>
          <p:spPr>
            <a:xfrm>
              <a:off x="1249973" y="13111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B1B3BF-CCC0-F049-B016-419F4F1F5539}"/>
                </a:ext>
              </a:extLst>
            </p:cNvPr>
            <p:cNvSpPr/>
            <p:nvPr/>
          </p:nvSpPr>
          <p:spPr>
            <a:xfrm>
              <a:off x="1371308" y="17570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1383F-1456-B843-9CED-E88158F6F57B}"/>
                </a:ext>
              </a:extLst>
            </p:cNvPr>
            <p:cNvSpPr/>
            <p:nvPr/>
          </p:nvSpPr>
          <p:spPr>
            <a:xfrm>
              <a:off x="1954823" y="1446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97B52E-0936-504E-9FA9-06BA92A486A8}"/>
                </a:ext>
              </a:extLst>
            </p:cNvPr>
            <p:cNvSpPr/>
            <p:nvPr/>
          </p:nvSpPr>
          <p:spPr>
            <a:xfrm>
              <a:off x="1141973" y="2300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717E28-E9B5-9B4C-B440-96D907F34C9B}"/>
                </a:ext>
              </a:extLst>
            </p:cNvPr>
            <p:cNvSpPr/>
            <p:nvPr/>
          </p:nvSpPr>
          <p:spPr>
            <a:xfrm>
              <a:off x="1845724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E5161F-F652-7946-895C-75F6856E0329}"/>
                </a:ext>
              </a:extLst>
            </p:cNvPr>
            <p:cNvSpPr/>
            <p:nvPr/>
          </p:nvSpPr>
          <p:spPr>
            <a:xfrm>
              <a:off x="2236716" y="12030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EB1D45-1AF3-FC49-B1B0-D50DC62B9E44}"/>
                </a:ext>
              </a:extLst>
            </p:cNvPr>
            <p:cNvSpPr/>
            <p:nvPr/>
          </p:nvSpPr>
          <p:spPr>
            <a:xfrm>
              <a:off x="2308814" y="16078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06EF58-CCF8-114F-B6DF-B21E8CD16575}"/>
                </a:ext>
              </a:extLst>
            </p:cNvPr>
            <p:cNvSpPr/>
            <p:nvPr/>
          </p:nvSpPr>
          <p:spPr>
            <a:xfrm>
              <a:off x="1674788" y="26938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B00378-61F2-F34B-B9C3-5CD3A8EF1B58}"/>
                </a:ext>
              </a:extLst>
            </p:cNvPr>
            <p:cNvSpPr/>
            <p:nvPr/>
          </p:nvSpPr>
          <p:spPr>
            <a:xfrm>
              <a:off x="2353070" y="2408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D2003-0D98-EB4D-AD5A-550B4AFAE435}"/>
                </a:ext>
              </a:extLst>
            </p:cNvPr>
            <p:cNvSpPr/>
            <p:nvPr/>
          </p:nvSpPr>
          <p:spPr>
            <a:xfrm>
              <a:off x="3063001" y="2051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A12B13-5BC2-6E46-8644-40C1EC99408B}"/>
                </a:ext>
              </a:extLst>
            </p:cNvPr>
            <p:cNvSpPr/>
            <p:nvPr/>
          </p:nvSpPr>
          <p:spPr>
            <a:xfrm>
              <a:off x="2756521" y="11793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420F06-169C-0D4C-8A02-A0D948ED183D}"/>
                </a:ext>
              </a:extLst>
            </p:cNvPr>
            <p:cNvSpPr/>
            <p:nvPr/>
          </p:nvSpPr>
          <p:spPr>
            <a:xfrm>
              <a:off x="1179121" y="30718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DE23CA-6AF2-A94F-9F7A-70C5E4FEA477}"/>
                </a:ext>
              </a:extLst>
            </p:cNvPr>
            <p:cNvSpPr/>
            <p:nvPr/>
          </p:nvSpPr>
          <p:spPr>
            <a:xfrm>
              <a:off x="2200814" y="29638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4B023F-D73B-574C-BCEC-50DBD9A46460}"/>
                </a:ext>
              </a:extLst>
            </p:cNvPr>
            <p:cNvSpPr/>
            <p:nvPr/>
          </p:nvSpPr>
          <p:spPr>
            <a:xfrm>
              <a:off x="2986369" y="23808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D3A5B8-9F52-364B-B0F4-CE2D73637979}"/>
                </a:ext>
              </a:extLst>
            </p:cNvPr>
            <p:cNvSpPr/>
            <p:nvPr/>
          </p:nvSpPr>
          <p:spPr>
            <a:xfrm>
              <a:off x="3087177" y="3525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A58F4B-4EB5-594D-B1F5-F080E0A358FC}"/>
                </a:ext>
              </a:extLst>
            </p:cNvPr>
            <p:cNvSpPr/>
            <p:nvPr/>
          </p:nvSpPr>
          <p:spPr>
            <a:xfrm>
              <a:off x="1728788" y="3341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959028-258C-6242-8DA5-855F1E6821FB}"/>
                </a:ext>
              </a:extLst>
            </p:cNvPr>
            <p:cNvSpPr/>
            <p:nvPr/>
          </p:nvSpPr>
          <p:spPr>
            <a:xfrm>
              <a:off x="2191903" y="3636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32BFFD-02DB-5F44-BC26-42E880697CDF}"/>
                </a:ext>
              </a:extLst>
            </p:cNvPr>
            <p:cNvSpPr/>
            <p:nvPr/>
          </p:nvSpPr>
          <p:spPr>
            <a:xfrm>
              <a:off x="3492007" y="1500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026816-712D-304E-965B-48216952BB3B}"/>
                </a:ext>
              </a:extLst>
            </p:cNvPr>
            <p:cNvSpPr/>
            <p:nvPr/>
          </p:nvSpPr>
          <p:spPr>
            <a:xfrm>
              <a:off x="3327885" y="2354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B458A4-5520-7D47-A938-B24E5AB64132}"/>
                </a:ext>
              </a:extLst>
            </p:cNvPr>
            <p:cNvSpPr/>
            <p:nvPr/>
          </p:nvSpPr>
          <p:spPr>
            <a:xfrm>
              <a:off x="3492007" y="30241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C28B44-99B9-9F4C-918D-DA5B7DF29B81}"/>
                </a:ext>
              </a:extLst>
            </p:cNvPr>
            <p:cNvSpPr/>
            <p:nvPr/>
          </p:nvSpPr>
          <p:spPr>
            <a:xfrm>
              <a:off x="2105856" y="2461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9E45BB7-2F5B-B342-B972-D72F463A8943}"/>
                </a:ext>
              </a:extLst>
            </p:cNvPr>
            <p:cNvSpPr/>
            <p:nvPr/>
          </p:nvSpPr>
          <p:spPr>
            <a:xfrm>
              <a:off x="3728445" y="3341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A30569-B647-0947-9124-4FC5EB901663}"/>
                </a:ext>
              </a:extLst>
            </p:cNvPr>
            <p:cNvSpPr/>
            <p:nvPr/>
          </p:nvSpPr>
          <p:spPr>
            <a:xfrm>
              <a:off x="3280770" y="39300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219938-72BA-DD42-A27C-0B4B868046D4}"/>
                </a:ext>
              </a:extLst>
            </p:cNvPr>
            <p:cNvSpPr/>
            <p:nvPr/>
          </p:nvSpPr>
          <p:spPr>
            <a:xfrm>
              <a:off x="8773798" y="11793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576CB8-7F54-B94D-B793-84F1A1CAFFE6}"/>
                </a:ext>
              </a:extLst>
            </p:cNvPr>
            <p:cNvSpPr/>
            <p:nvPr/>
          </p:nvSpPr>
          <p:spPr>
            <a:xfrm>
              <a:off x="8624036" y="1571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C0D938-B479-344F-B13E-7D02CC984899}"/>
                </a:ext>
              </a:extLst>
            </p:cNvPr>
            <p:cNvSpPr/>
            <p:nvPr/>
          </p:nvSpPr>
          <p:spPr>
            <a:xfrm>
              <a:off x="9207551" y="12603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32614C-0FD4-A342-B7F8-C326BBAD18EC}"/>
                </a:ext>
              </a:extLst>
            </p:cNvPr>
            <p:cNvSpPr/>
            <p:nvPr/>
          </p:nvSpPr>
          <p:spPr>
            <a:xfrm>
              <a:off x="8451325" y="23391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44C247-D7B3-8841-9948-A1302F6113BD}"/>
                </a:ext>
              </a:extLst>
            </p:cNvPr>
            <p:cNvSpPr/>
            <p:nvPr/>
          </p:nvSpPr>
          <p:spPr>
            <a:xfrm>
              <a:off x="8942000" y="13755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FDD35E3-DE75-FB42-8542-2A79DC9B4092}"/>
                </a:ext>
              </a:extLst>
            </p:cNvPr>
            <p:cNvSpPr/>
            <p:nvPr/>
          </p:nvSpPr>
          <p:spPr>
            <a:xfrm>
              <a:off x="9489444" y="1017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E945001-91B8-2C45-A77E-53AB0B77E3F9}"/>
                </a:ext>
              </a:extLst>
            </p:cNvPr>
            <p:cNvSpPr/>
            <p:nvPr/>
          </p:nvSpPr>
          <p:spPr>
            <a:xfrm>
              <a:off x="9561542" y="14221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F734805-16EF-B946-9B4D-A28C23779A44}"/>
                </a:ext>
              </a:extLst>
            </p:cNvPr>
            <p:cNvSpPr/>
            <p:nvPr/>
          </p:nvSpPr>
          <p:spPr>
            <a:xfrm>
              <a:off x="8741217" y="23643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6577E2-3926-B040-8CEB-AC3A62865535}"/>
                </a:ext>
              </a:extLst>
            </p:cNvPr>
            <p:cNvSpPr/>
            <p:nvPr/>
          </p:nvSpPr>
          <p:spPr>
            <a:xfrm>
              <a:off x="9305691" y="14678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4EA63A-D646-7740-8ED7-635C163DEE05}"/>
                </a:ext>
              </a:extLst>
            </p:cNvPr>
            <p:cNvSpPr/>
            <p:nvPr/>
          </p:nvSpPr>
          <p:spPr>
            <a:xfrm>
              <a:off x="10285413" y="1766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6B1B2F8-2A18-F94C-9700-CCB40EE32AEA}"/>
                </a:ext>
              </a:extLst>
            </p:cNvPr>
            <p:cNvSpPr/>
            <p:nvPr/>
          </p:nvSpPr>
          <p:spPr>
            <a:xfrm>
              <a:off x="8773798" y="34954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6319D6-98BA-BB42-8651-7CEE955E0B95}"/>
                </a:ext>
              </a:extLst>
            </p:cNvPr>
            <p:cNvSpPr/>
            <p:nvPr/>
          </p:nvSpPr>
          <p:spPr>
            <a:xfrm>
              <a:off x="8547714" y="25621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6FFDEC4-D842-4A4A-B887-907F8C34FD9E}"/>
                </a:ext>
              </a:extLst>
            </p:cNvPr>
            <p:cNvSpPr/>
            <p:nvPr/>
          </p:nvSpPr>
          <p:spPr>
            <a:xfrm>
              <a:off x="9453542" y="2778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5D1EFD-2DF2-6A4A-8B2F-EF67B562BF51}"/>
                </a:ext>
              </a:extLst>
            </p:cNvPr>
            <p:cNvSpPr/>
            <p:nvPr/>
          </p:nvSpPr>
          <p:spPr>
            <a:xfrm>
              <a:off x="10239097" y="21951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6F72BE-0714-384A-B24D-1B27A2A083F5}"/>
                </a:ext>
              </a:extLst>
            </p:cNvPr>
            <p:cNvSpPr/>
            <p:nvPr/>
          </p:nvSpPr>
          <p:spPr>
            <a:xfrm>
              <a:off x="10384352" y="35679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211A0D-6E07-8947-948B-E7F9A776BDD4}"/>
                </a:ext>
              </a:extLst>
            </p:cNvPr>
            <p:cNvSpPr/>
            <p:nvPr/>
          </p:nvSpPr>
          <p:spPr>
            <a:xfrm>
              <a:off x="9310400" y="30571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445CB1-8600-464B-B4FF-A3993EFAF68F}"/>
                </a:ext>
              </a:extLst>
            </p:cNvPr>
            <p:cNvSpPr/>
            <p:nvPr/>
          </p:nvSpPr>
          <p:spPr>
            <a:xfrm>
              <a:off x="9585354" y="31352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2574AE-2A23-C944-A47A-09EDCA580965}"/>
                </a:ext>
              </a:extLst>
            </p:cNvPr>
            <p:cNvSpPr/>
            <p:nvPr/>
          </p:nvSpPr>
          <p:spPr>
            <a:xfrm>
              <a:off x="10942027" y="12675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78275C7-1404-7B42-9E61-9DBB8C77C8BA}"/>
                </a:ext>
              </a:extLst>
            </p:cNvPr>
            <p:cNvSpPr/>
            <p:nvPr/>
          </p:nvSpPr>
          <p:spPr>
            <a:xfrm>
              <a:off x="10454202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95476F-83E5-7E41-9090-38B65251DBA3}"/>
                </a:ext>
              </a:extLst>
            </p:cNvPr>
            <p:cNvSpPr/>
            <p:nvPr/>
          </p:nvSpPr>
          <p:spPr>
            <a:xfrm>
              <a:off x="10634613" y="3395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E56F5D-5C85-0147-8A9C-197C9528E53D}"/>
                </a:ext>
              </a:extLst>
            </p:cNvPr>
            <p:cNvSpPr/>
            <p:nvPr/>
          </p:nvSpPr>
          <p:spPr>
            <a:xfrm>
              <a:off x="9713798" y="27478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42734A-CDB8-1E42-8EA7-EF4858125C5C}"/>
                </a:ext>
              </a:extLst>
            </p:cNvPr>
            <p:cNvSpPr/>
            <p:nvPr/>
          </p:nvSpPr>
          <p:spPr>
            <a:xfrm>
              <a:off x="10749958" y="36219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1B83CF-7E6C-B44B-BFAD-7DECA6F02CF0}"/>
                </a:ext>
              </a:extLst>
            </p:cNvPr>
            <p:cNvSpPr/>
            <p:nvPr/>
          </p:nvSpPr>
          <p:spPr>
            <a:xfrm>
              <a:off x="10533498" y="3744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B60BCD-3682-4647-86F1-D4384D1C2DE9}"/>
                </a:ext>
              </a:extLst>
            </p:cNvPr>
            <p:cNvSpPr/>
            <p:nvPr/>
          </p:nvSpPr>
          <p:spPr>
            <a:xfrm>
              <a:off x="4924533" y="11794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88089B-5B27-0040-A75F-C03E037813AF}"/>
                </a:ext>
              </a:extLst>
            </p:cNvPr>
            <p:cNvSpPr/>
            <p:nvPr/>
          </p:nvSpPr>
          <p:spPr>
            <a:xfrm>
              <a:off x="5045868" y="1625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4E752E4-A5B9-A247-A3DC-EAF40531FBC0}"/>
                </a:ext>
              </a:extLst>
            </p:cNvPr>
            <p:cNvSpPr/>
            <p:nvPr/>
          </p:nvSpPr>
          <p:spPr>
            <a:xfrm>
              <a:off x="5489583" y="1179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57DBC8-0C7D-C54D-82E6-8892C07CF0FF}"/>
                </a:ext>
              </a:extLst>
            </p:cNvPr>
            <p:cNvSpPr/>
            <p:nvPr/>
          </p:nvSpPr>
          <p:spPr>
            <a:xfrm>
              <a:off x="4816533" y="21685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9C397C-016B-0843-A486-70A40186128E}"/>
                </a:ext>
              </a:extLst>
            </p:cNvPr>
            <p:cNvSpPr/>
            <p:nvPr/>
          </p:nvSpPr>
          <p:spPr>
            <a:xfrm>
              <a:off x="5520284" y="1928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8765B47-ADD3-B940-B730-59D11CD0F3C9}"/>
                </a:ext>
              </a:extLst>
            </p:cNvPr>
            <p:cNvSpPr/>
            <p:nvPr/>
          </p:nvSpPr>
          <p:spPr>
            <a:xfrm>
              <a:off x="5911276" y="1071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1FF6BFD-7B21-C74E-B1D4-9D2B13951AE3}"/>
                </a:ext>
              </a:extLst>
            </p:cNvPr>
            <p:cNvSpPr/>
            <p:nvPr/>
          </p:nvSpPr>
          <p:spPr>
            <a:xfrm>
              <a:off x="5983374" y="14761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07B7E8-DD61-DA4B-94F9-6067AED27BFC}"/>
                </a:ext>
              </a:extLst>
            </p:cNvPr>
            <p:cNvSpPr/>
            <p:nvPr/>
          </p:nvSpPr>
          <p:spPr>
            <a:xfrm>
              <a:off x="5349348" y="25621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A742F6-94CC-DF42-A9CC-128762D8B725}"/>
                </a:ext>
              </a:extLst>
            </p:cNvPr>
            <p:cNvSpPr/>
            <p:nvPr/>
          </p:nvSpPr>
          <p:spPr>
            <a:xfrm>
              <a:off x="6110651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DECEEF-C259-064A-95C0-D35847F62481}"/>
                </a:ext>
              </a:extLst>
            </p:cNvPr>
            <p:cNvSpPr/>
            <p:nvPr/>
          </p:nvSpPr>
          <p:spPr>
            <a:xfrm>
              <a:off x="6606929" y="1733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1687BE-BB02-8447-9561-C8855A1CB57B}"/>
                </a:ext>
              </a:extLst>
            </p:cNvPr>
            <p:cNvSpPr/>
            <p:nvPr/>
          </p:nvSpPr>
          <p:spPr>
            <a:xfrm>
              <a:off x="6588621" y="1179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4161039-0866-D24B-AA9C-385F52A9F88D}"/>
                </a:ext>
              </a:extLst>
            </p:cNvPr>
            <p:cNvSpPr/>
            <p:nvPr/>
          </p:nvSpPr>
          <p:spPr>
            <a:xfrm>
              <a:off x="4853681" y="2940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65E8028-B422-D642-8C9C-AEF18E1598DC}"/>
                </a:ext>
              </a:extLst>
            </p:cNvPr>
            <p:cNvSpPr/>
            <p:nvPr/>
          </p:nvSpPr>
          <p:spPr>
            <a:xfrm>
              <a:off x="5875374" y="2832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EF3F17-B718-E24B-96F5-9AA0681166F1}"/>
                </a:ext>
              </a:extLst>
            </p:cNvPr>
            <p:cNvSpPr/>
            <p:nvPr/>
          </p:nvSpPr>
          <p:spPr>
            <a:xfrm>
              <a:off x="6660929" y="22491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AEFAF-C115-CC4F-840A-802A822FF175}"/>
                </a:ext>
              </a:extLst>
            </p:cNvPr>
            <p:cNvSpPr/>
            <p:nvPr/>
          </p:nvSpPr>
          <p:spPr>
            <a:xfrm>
              <a:off x="6398497" y="26732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637F7A2-FC9D-CA41-A0F8-794B01A04679}"/>
                </a:ext>
              </a:extLst>
            </p:cNvPr>
            <p:cNvSpPr/>
            <p:nvPr/>
          </p:nvSpPr>
          <p:spPr>
            <a:xfrm>
              <a:off x="5403348" y="32094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4E0A445-E0E0-314D-B96E-A436F5C5C937}"/>
                </a:ext>
              </a:extLst>
            </p:cNvPr>
            <p:cNvSpPr/>
            <p:nvPr/>
          </p:nvSpPr>
          <p:spPr>
            <a:xfrm>
              <a:off x="5950575" y="3375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68B8D3-0468-1547-8B32-6AD43602C0B2}"/>
                </a:ext>
              </a:extLst>
            </p:cNvPr>
            <p:cNvSpPr/>
            <p:nvPr/>
          </p:nvSpPr>
          <p:spPr>
            <a:xfrm>
              <a:off x="7166567" y="13683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55227-ECE6-164F-8B98-09C10C6FD2E3}"/>
                </a:ext>
              </a:extLst>
            </p:cNvPr>
            <p:cNvSpPr/>
            <p:nvPr/>
          </p:nvSpPr>
          <p:spPr>
            <a:xfrm>
              <a:off x="7164443" y="1997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DD80C70-B527-D549-8A07-98E1D1FB863C}"/>
                </a:ext>
              </a:extLst>
            </p:cNvPr>
            <p:cNvSpPr/>
            <p:nvPr/>
          </p:nvSpPr>
          <p:spPr>
            <a:xfrm>
              <a:off x="6982473" y="2724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18CBAC0-C3F1-2B44-8638-3EC7DBB0B5B6}"/>
                </a:ext>
              </a:extLst>
            </p:cNvPr>
            <p:cNvSpPr/>
            <p:nvPr/>
          </p:nvSpPr>
          <p:spPr>
            <a:xfrm>
              <a:off x="5780416" y="23301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F31E045-AAA8-BC4F-9E18-A8A850566F3C}"/>
                </a:ext>
              </a:extLst>
            </p:cNvPr>
            <p:cNvSpPr/>
            <p:nvPr/>
          </p:nvSpPr>
          <p:spPr>
            <a:xfrm>
              <a:off x="7130849" y="30812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1677F4-A0BA-C245-B364-377A28BA8305}"/>
                </a:ext>
              </a:extLst>
            </p:cNvPr>
            <p:cNvSpPr/>
            <p:nvPr/>
          </p:nvSpPr>
          <p:spPr>
            <a:xfrm>
              <a:off x="6536191" y="31880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4038399-23DE-174C-A2BB-74D37B8885A7}"/>
                </a:ext>
              </a:extLst>
            </p:cNvPr>
            <p:cNvSpPr/>
            <p:nvPr/>
          </p:nvSpPr>
          <p:spPr>
            <a:xfrm>
              <a:off x="1031976" y="3744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51946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35AF4F-4DDB-E446-821C-1F57BA838E8F}"/>
              </a:ext>
            </a:extLst>
          </p:cNvPr>
          <p:cNvGrpSpPr/>
          <p:nvPr/>
        </p:nvGrpSpPr>
        <p:grpSpPr>
          <a:xfrm>
            <a:off x="3331449" y="630015"/>
            <a:ext cx="5220774" cy="4814198"/>
            <a:chOff x="3331449" y="630015"/>
            <a:chExt cx="5220774" cy="48141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325B1E-2BBD-E948-823B-BF3171159D32}"/>
                </a:ext>
              </a:extLst>
            </p:cNvPr>
            <p:cNvSpPr/>
            <p:nvPr/>
          </p:nvSpPr>
          <p:spPr>
            <a:xfrm>
              <a:off x="3331449" y="630015"/>
              <a:ext cx="5220774" cy="4814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C61592-DE45-014A-AFCB-40A831596C74}"/>
                </a:ext>
              </a:extLst>
            </p:cNvPr>
            <p:cNvSpPr/>
            <p:nvPr/>
          </p:nvSpPr>
          <p:spPr>
            <a:xfrm>
              <a:off x="5578736" y="15850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41E20-FF61-3B46-A0DB-A90008EBEB42}"/>
                </a:ext>
              </a:extLst>
            </p:cNvPr>
            <p:cNvSpPr/>
            <p:nvPr/>
          </p:nvSpPr>
          <p:spPr>
            <a:xfrm>
              <a:off x="5700071" y="2030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B1DD1A-FDB5-5445-8F71-D31D05E0EEB7}"/>
                </a:ext>
              </a:extLst>
            </p:cNvPr>
            <p:cNvSpPr/>
            <p:nvPr/>
          </p:nvSpPr>
          <p:spPr>
            <a:xfrm>
              <a:off x="6283586" y="1719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0646C2-BEC4-4743-B701-9F3111798894}"/>
                </a:ext>
              </a:extLst>
            </p:cNvPr>
            <p:cNvSpPr/>
            <p:nvPr/>
          </p:nvSpPr>
          <p:spPr>
            <a:xfrm>
              <a:off x="5470736" y="2574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35A51B-0797-0345-96B5-65D9D0157179}"/>
                </a:ext>
              </a:extLst>
            </p:cNvPr>
            <p:cNvSpPr/>
            <p:nvPr/>
          </p:nvSpPr>
          <p:spPr>
            <a:xfrm>
              <a:off x="6174487" y="23336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F8FA1E-2F09-8A4B-95B6-97D99ACB69B7}"/>
                </a:ext>
              </a:extLst>
            </p:cNvPr>
            <p:cNvSpPr/>
            <p:nvPr/>
          </p:nvSpPr>
          <p:spPr>
            <a:xfrm>
              <a:off x="6565479" y="14769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C1DD48-60F9-F245-982F-B7ECBD58E232}"/>
                </a:ext>
              </a:extLst>
            </p:cNvPr>
            <p:cNvSpPr/>
            <p:nvPr/>
          </p:nvSpPr>
          <p:spPr>
            <a:xfrm>
              <a:off x="4479760" y="1958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597ED6-93EF-854E-9865-1F77CB6FC9FA}"/>
                </a:ext>
              </a:extLst>
            </p:cNvPr>
            <p:cNvSpPr/>
            <p:nvPr/>
          </p:nvSpPr>
          <p:spPr>
            <a:xfrm>
              <a:off x="6003551" y="29676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397EFA-A997-564C-A110-0BF4C7814A84}"/>
                </a:ext>
              </a:extLst>
            </p:cNvPr>
            <p:cNvSpPr/>
            <p:nvPr/>
          </p:nvSpPr>
          <p:spPr>
            <a:xfrm>
              <a:off x="6681833" y="2682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FC559D-B32B-AE4F-97A6-93E22420A1E9}"/>
                </a:ext>
              </a:extLst>
            </p:cNvPr>
            <p:cNvSpPr/>
            <p:nvPr/>
          </p:nvSpPr>
          <p:spPr>
            <a:xfrm>
              <a:off x="7391764" y="2325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F13714-4965-9B4C-A27F-255855B9BF85}"/>
                </a:ext>
              </a:extLst>
            </p:cNvPr>
            <p:cNvSpPr/>
            <p:nvPr/>
          </p:nvSpPr>
          <p:spPr>
            <a:xfrm>
              <a:off x="7085284" y="14532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B55AC1-C1E2-364A-B18B-3844E121123E}"/>
                </a:ext>
              </a:extLst>
            </p:cNvPr>
            <p:cNvSpPr/>
            <p:nvPr/>
          </p:nvSpPr>
          <p:spPr>
            <a:xfrm>
              <a:off x="5507884" y="3345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332AF9-0400-7348-92EF-A00112E0FBDE}"/>
                </a:ext>
              </a:extLst>
            </p:cNvPr>
            <p:cNvSpPr/>
            <p:nvPr/>
          </p:nvSpPr>
          <p:spPr>
            <a:xfrm>
              <a:off x="6529577" y="3237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C63159-C445-E045-A526-EB840966A6D9}"/>
                </a:ext>
              </a:extLst>
            </p:cNvPr>
            <p:cNvSpPr/>
            <p:nvPr/>
          </p:nvSpPr>
          <p:spPr>
            <a:xfrm>
              <a:off x="4479760" y="43459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C31EF-11EC-8540-8A9C-AF8D3EBD618F}"/>
                </a:ext>
              </a:extLst>
            </p:cNvPr>
            <p:cNvSpPr/>
            <p:nvPr/>
          </p:nvSpPr>
          <p:spPr>
            <a:xfrm>
              <a:off x="7415940" y="37991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10E1D5-17C4-1644-9649-DCFB9ACFFE0E}"/>
                </a:ext>
              </a:extLst>
            </p:cNvPr>
            <p:cNvSpPr/>
            <p:nvPr/>
          </p:nvSpPr>
          <p:spPr>
            <a:xfrm>
              <a:off x="6057551" y="36150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023189-36FE-AB44-9CAF-45A9F6F0DD7B}"/>
                </a:ext>
              </a:extLst>
            </p:cNvPr>
            <p:cNvSpPr/>
            <p:nvPr/>
          </p:nvSpPr>
          <p:spPr>
            <a:xfrm>
              <a:off x="6520666" y="39102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659E5D-8579-544B-AC4C-D168F070F835}"/>
                </a:ext>
              </a:extLst>
            </p:cNvPr>
            <p:cNvSpPr/>
            <p:nvPr/>
          </p:nvSpPr>
          <p:spPr>
            <a:xfrm>
              <a:off x="7820770" y="1773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59094D-55C3-0442-BEBB-2DCA204CCB3E}"/>
                </a:ext>
              </a:extLst>
            </p:cNvPr>
            <p:cNvSpPr/>
            <p:nvPr/>
          </p:nvSpPr>
          <p:spPr>
            <a:xfrm>
              <a:off x="7818968" y="1093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16ECA2-FA11-DD49-AC00-BEDD77BC1521}"/>
                </a:ext>
              </a:extLst>
            </p:cNvPr>
            <p:cNvSpPr/>
            <p:nvPr/>
          </p:nvSpPr>
          <p:spPr>
            <a:xfrm>
              <a:off x="7820770" y="32979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87429C-3B47-2A47-BCA2-E1D155ACB8F8}"/>
                </a:ext>
              </a:extLst>
            </p:cNvPr>
            <p:cNvSpPr/>
            <p:nvPr/>
          </p:nvSpPr>
          <p:spPr>
            <a:xfrm>
              <a:off x="6434619" y="27357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16C7657-FDEB-F046-9A5E-9A68B81FD57E}"/>
                </a:ext>
              </a:extLst>
            </p:cNvPr>
            <p:cNvSpPr/>
            <p:nvPr/>
          </p:nvSpPr>
          <p:spPr>
            <a:xfrm>
              <a:off x="8057208" y="36150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BF9AE6-198B-F44B-B734-297A0E315A7A}"/>
                </a:ext>
              </a:extLst>
            </p:cNvPr>
            <p:cNvSpPr/>
            <p:nvPr/>
          </p:nvSpPr>
          <p:spPr>
            <a:xfrm>
              <a:off x="7609533" y="42039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935109-25D4-2D48-89FA-10F2A36ACA59}"/>
                </a:ext>
              </a:extLst>
            </p:cNvPr>
            <p:cNvSpPr/>
            <p:nvPr/>
          </p:nvSpPr>
          <p:spPr>
            <a:xfrm>
              <a:off x="5360739" y="40182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DBC2770-34D6-3E43-9129-ABC38F2568C5}"/>
                </a:ext>
              </a:extLst>
            </p:cNvPr>
            <p:cNvSpPr/>
            <p:nvPr/>
          </p:nvSpPr>
          <p:spPr>
            <a:xfrm>
              <a:off x="3815956" y="15228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1F9CC1-9C19-7C4B-AC84-DA3945F26E8C}"/>
                </a:ext>
              </a:extLst>
            </p:cNvPr>
            <p:cNvSpPr/>
            <p:nvPr/>
          </p:nvSpPr>
          <p:spPr>
            <a:xfrm>
              <a:off x="6942377" y="2186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4856FE-CC03-244E-8BFA-064BE2D59D7E}"/>
                </a:ext>
              </a:extLst>
            </p:cNvPr>
            <p:cNvSpPr/>
            <p:nvPr/>
          </p:nvSpPr>
          <p:spPr>
            <a:xfrm>
              <a:off x="4653992" y="2718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23DADA-3D4D-A74B-924A-8EC3046BE272}"/>
                </a:ext>
              </a:extLst>
            </p:cNvPr>
            <p:cNvSpPr/>
            <p:nvPr/>
          </p:nvSpPr>
          <p:spPr>
            <a:xfrm>
              <a:off x="3743956" y="24876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CDA538-F365-484B-8630-4ACCD565D6D4}"/>
                </a:ext>
              </a:extLst>
            </p:cNvPr>
            <p:cNvSpPr/>
            <p:nvPr/>
          </p:nvSpPr>
          <p:spPr>
            <a:xfrm>
              <a:off x="4581992" y="35940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553D034-51AE-FA40-9ADB-28EDA7B2591C}"/>
                </a:ext>
              </a:extLst>
            </p:cNvPr>
            <p:cNvSpPr/>
            <p:nvPr/>
          </p:nvSpPr>
          <p:spPr>
            <a:xfrm>
              <a:off x="3779227" y="4485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3517442-2099-7A4C-BFBE-348F0D633294}"/>
                </a:ext>
              </a:extLst>
            </p:cNvPr>
            <p:cNvSpPr/>
            <p:nvPr/>
          </p:nvSpPr>
          <p:spPr>
            <a:xfrm>
              <a:off x="7704377" y="2948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E07FF21-A0A7-2148-97F2-7DB9CB08BFB5}"/>
                </a:ext>
              </a:extLst>
            </p:cNvPr>
            <p:cNvSpPr/>
            <p:nvPr/>
          </p:nvSpPr>
          <p:spPr>
            <a:xfrm>
              <a:off x="3914169" y="34072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9E8A758-2E9F-C74F-8524-B2A4715F2B3A}"/>
                </a:ext>
              </a:extLst>
            </p:cNvPr>
            <p:cNvSpPr/>
            <p:nvPr/>
          </p:nvSpPr>
          <p:spPr>
            <a:xfrm>
              <a:off x="5282072" y="47848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2A08EDD-717D-BA45-B7FE-A2BF8DD82BE5}"/>
                </a:ext>
              </a:extLst>
            </p:cNvPr>
            <p:cNvSpPr/>
            <p:nvPr/>
          </p:nvSpPr>
          <p:spPr>
            <a:xfrm>
              <a:off x="6174487" y="44228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D0C07D-83C5-3D4B-888B-AABDA512452C}"/>
                </a:ext>
              </a:extLst>
            </p:cNvPr>
            <p:cNvSpPr/>
            <p:nvPr/>
          </p:nvSpPr>
          <p:spPr>
            <a:xfrm>
              <a:off x="8313977" y="35580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3C3A304-4297-1542-BB1D-6FA32D1D529E}"/>
                </a:ext>
              </a:extLst>
            </p:cNvPr>
            <p:cNvSpPr/>
            <p:nvPr/>
          </p:nvSpPr>
          <p:spPr>
            <a:xfrm>
              <a:off x="7510961" y="4914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F94E02A-2761-8244-A15F-B5C12B184B56}"/>
                </a:ext>
              </a:extLst>
            </p:cNvPr>
            <p:cNvSpPr/>
            <p:nvPr/>
          </p:nvSpPr>
          <p:spPr>
            <a:xfrm>
              <a:off x="4177406" y="48604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4083B2-0E03-6946-9EC0-DD10B39816D9}"/>
                </a:ext>
              </a:extLst>
            </p:cNvPr>
            <p:cNvSpPr/>
            <p:nvPr/>
          </p:nvSpPr>
          <p:spPr>
            <a:xfrm>
              <a:off x="4249406" y="11717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0B208F-9269-C54A-8F94-3F6CC82625DE}"/>
                </a:ext>
              </a:extLst>
            </p:cNvPr>
            <p:cNvSpPr/>
            <p:nvPr/>
          </p:nvSpPr>
          <p:spPr>
            <a:xfrm>
              <a:off x="3971959" y="21150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32AAA72-B588-9A43-A8F0-F94E370EFDD0}"/>
                </a:ext>
              </a:extLst>
            </p:cNvPr>
            <p:cNvSpPr/>
            <p:nvPr/>
          </p:nvSpPr>
          <p:spPr>
            <a:xfrm>
              <a:off x="4986159" y="1057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A36DA7-356E-494B-807B-025F680EA1D6}"/>
                </a:ext>
              </a:extLst>
            </p:cNvPr>
            <p:cNvSpPr/>
            <p:nvPr/>
          </p:nvSpPr>
          <p:spPr>
            <a:xfrm>
              <a:off x="5664071" y="1093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A231463-246E-6141-A618-6C6F7980D96D}"/>
                </a:ext>
              </a:extLst>
            </p:cNvPr>
            <p:cNvSpPr/>
            <p:nvPr/>
          </p:nvSpPr>
          <p:spPr>
            <a:xfrm>
              <a:off x="7247177" y="24912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EF90A8-0176-5343-B08A-FBE71BFD0825}"/>
                </a:ext>
              </a:extLst>
            </p:cNvPr>
            <p:cNvSpPr/>
            <p:nvPr/>
          </p:nvSpPr>
          <p:spPr>
            <a:xfrm>
              <a:off x="7055021" y="3237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A3D5F32-25A3-C746-8C6E-6A63EBC9E49C}"/>
                </a:ext>
              </a:extLst>
            </p:cNvPr>
            <p:cNvSpPr/>
            <p:nvPr/>
          </p:nvSpPr>
          <p:spPr>
            <a:xfrm>
              <a:off x="8134964" y="22163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9A44D6A-1822-7D4C-972D-C6D957DD2396}"/>
                </a:ext>
              </a:extLst>
            </p:cNvPr>
            <p:cNvSpPr/>
            <p:nvPr/>
          </p:nvSpPr>
          <p:spPr>
            <a:xfrm>
              <a:off x="7704377" y="2948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81DCA81-92F4-A643-A4CB-1D85132F740A}"/>
                </a:ext>
              </a:extLst>
            </p:cNvPr>
            <p:cNvSpPr/>
            <p:nvPr/>
          </p:nvSpPr>
          <p:spPr>
            <a:xfrm>
              <a:off x="3557683" y="1708703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879068E-6604-4C4C-B59E-4EC7D2324FBC}"/>
                </a:ext>
              </a:extLst>
            </p:cNvPr>
            <p:cNvSpPr/>
            <p:nvPr/>
          </p:nvSpPr>
          <p:spPr>
            <a:xfrm>
              <a:off x="5167399" y="946942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052A696-A2F1-D54E-A153-F4EEF3FC8EF2}"/>
                </a:ext>
              </a:extLst>
            </p:cNvPr>
            <p:cNvSpPr/>
            <p:nvPr/>
          </p:nvSpPr>
          <p:spPr>
            <a:xfrm>
              <a:off x="4159775" y="2288368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B7DDD2-D6C4-4043-9133-5E025DA21127}"/>
                </a:ext>
              </a:extLst>
            </p:cNvPr>
            <p:cNvSpPr/>
            <p:nvPr/>
          </p:nvSpPr>
          <p:spPr>
            <a:xfrm>
              <a:off x="6283552" y="2123685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7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E77D33-630A-D94C-9024-BB6F9E4BC0D6}"/>
              </a:ext>
            </a:extLst>
          </p:cNvPr>
          <p:cNvSpPr/>
          <p:nvPr/>
        </p:nvSpPr>
        <p:spPr>
          <a:xfrm>
            <a:off x="2960177" y="378822"/>
            <a:ext cx="5997843" cy="52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97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863DCE-FB4E-854C-8129-0DED01BEF510}"/>
              </a:ext>
            </a:extLst>
          </p:cNvPr>
          <p:cNvSpPr/>
          <p:nvPr/>
        </p:nvSpPr>
        <p:spPr>
          <a:xfrm>
            <a:off x="3331449" y="630015"/>
            <a:ext cx="5220774" cy="481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5D4CCF-771D-EC42-A4D3-3F3FB2B70728}"/>
              </a:ext>
            </a:extLst>
          </p:cNvPr>
          <p:cNvSpPr/>
          <p:nvPr/>
        </p:nvSpPr>
        <p:spPr>
          <a:xfrm>
            <a:off x="5578736" y="15850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D48940-C333-CF40-A1BD-243C35AFB8C3}"/>
              </a:ext>
            </a:extLst>
          </p:cNvPr>
          <p:cNvSpPr/>
          <p:nvPr/>
        </p:nvSpPr>
        <p:spPr>
          <a:xfrm>
            <a:off x="5700071" y="20309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65834-99EC-424E-86AC-50D58E96E4CB}"/>
              </a:ext>
            </a:extLst>
          </p:cNvPr>
          <p:cNvSpPr/>
          <p:nvPr/>
        </p:nvSpPr>
        <p:spPr>
          <a:xfrm>
            <a:off x="6283586" y="17199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56F19F-10E4-B044-B0A7-AE8D36C54534}"/>
              </a:ext>
            </a:extLst>
          </p:cNvPr>
          <p:cNvSpPr/>
          <p:nvPr/>
        </p:nvSpPr>
        <p:spPr>
          <a:xfrm>
            <a:off x="5470736" y="2574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7C351A-997B-F241-B5AB-4524A2B136A8}"/>
              </a:ext>
            </a:extLst>
          </p:cNvPr>
          <p:cNvSpPr/>
          <p:nvPr/>
        </p:nvSpPr>
        <p:spPr>
          <a:xfrm>
            <a:off x="6174487" y="23336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6DF1E6-4FB1-1047-9B35-F5AE4D594B23}"/>
              </a:ext>
            </a:extLst>
          </p:cNvPr>
          <p:cNvSpPr/>
          <p:nvPr/>
        </p:nvSpPr>
        <p:spPr>
          <a:xfrm>
            <a:off x="6565479" y="14769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83CEE7-E144-9E47-8D7F-C2A1AD037A33}"/>
              </a:ext>
            </a:extLst>
          </p:cNvPr>
          <p:cNvSpPr/>
          <p:nvPr/>
        </p:nvSpPr>
        <p:spPr>
          <a:xfrm>
            <a:off x="4479760" y="19589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88BA47-AFA5-764C-BC5F-047BF054A386}"/>
              </a:ext>
            </a:extLst>
          </p:cNvPr>
          <p:cNvSpPr/>
          <p:nvPr/>
        </p:nvSpPr>
        <p:spPr>
          <a:xfrm>
            <a:off x="6003551" y="29676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68CB2-AAEA-B844-A47D-E3B770A09700}"/>
              </a:ext>
            </a:extLst>
          </p:cNvPr>
          <p:cNvSpPr/>
          <p:nvPr/>
        </p:nvSpPr>
        <p:spPr>
          <a:xfrm>
            <a:off x="6681833" y="2682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A5F57D-9F9F-C44B-B4FC-4BEC5072518B}"/>
              </a:ext>
            </a:extLst>
          </p:cNvPr>
          <p:cNvSpPr/>
          <p:nvPr/>
        </p:nvSpPr>
        <p:spPr>
          <a:xfrm>
            <a:off x="7391764" y="2325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182E36-5FBD-8642-BF3E-8277038670C1}"/>
              </a:ext>
            </a:extLst>
          </p:cNvPr>
          <p:cNvSpPr/>
          <p:nvPr/>
        </p:nvSpPr>
        <p:spPr>
          <a:xfrm>
            <a:off x="7085284" y="1453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3A92B4-91F5-9C46-ACCB-518964EBABDF}"/>
              </a:ext>
            </a:extLst>
          </p:cNvPr>
          <p:cNvSpPr/>
          <p:nvPr/>
        </p:nvSpPr>
        <p:spPr>
          <a:xfrm>
            <a:off x="5507884" y="3345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30F991-AF6E-8542-8F48-72A233B14119}"/>
              </a:ext>
            </a:extLst>
          </p:cNvPr>
          <p:cNvSpPr/>
          <p:nvPr/>
        </p:nvSpPr>
        <p:spPr>
          <a:xfrm>
            <a:off x="6529577" y="3237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FF84E6-25B1-D04F-AFCC-0147538D1D78}"/>
              </a:ext>
            </a:extLst>
          </p:cNvPr>
          <p:cNvSpPr/>
          <p:nvPr/>
        </p:nvSpPr>
        <p:spPr>
          <a:xfrm>
            <a:off x="4479760" y="43459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19D2E3-44FF-2F47-A6FC-2ED342574B57}"/>
              </a:ext>
            </a:extLst>
          </p:cNvPr>
          <p:cNvSpPr/>
          <p:nvPr/>
        </p:nvSpPr>
        <p:spPr>
          <a:xfrm>
            <a:off x="7415940" y="37991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E4AEE2-F1FA-B74B-AA45-7D7BEB9A9BF6}"/>
              </a:ext>
            </a:extLst>
          </p:cNvPr>
          <p:cNvSpPr/>
          <p:nvPr/>
        </p:nvSpPr>
        <p:spPr>
          <a:xfrm>
            <a:off x="6057551" y="36150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0CB73D-5EBE-3F40-911B-E6B9965C58CB}"/>
              </a:ext>
            </a:extLst>
          </p:cNvPr>
          <p:cNvSpPr/>
          <p:nvPr/>
        </p:nvSpPr>
        <p:spPr>
          <a:xfrm>
            <a:off x="6520666" y="3910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F6FA14-6B74-524F-AD08-4880102407AF}"/>
              </a:ext>
            </a:extLst>
          </p:cNvPr>
          <p:cNvSpPr/>
          <p:nvPr/>
        </p:nvSpPr>
        <p:spPr>
          <a:xfrm>
            <a:off x="7820770" y="17739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6D3E37-6357-294B-98B3-E01BE1918713}"/>
              </a:ext>
            </a:extLst>
          </p:cNvPr>
          <p:cNvSpPr/>
          <p:nvPr/>
        </p:nvSpPr>
        <p:spPr>
          <a:xfrm>
            <a:off x="7818968" y="1093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4C0D7-8BE1-0945-8ED5-48511A6DD34A}"/>
              </a:ext>
            </a:extLst>
          </p:cNvPr>
          <p:cNvSpPr/>
          <p:nvPr/>
        </p:nvSpPr>
        <p:spPr>
          <a:xfrm>
            <a:off x="7820770" y="32979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69C52E-E4BF-0F47-A3B9-A6A73AFFCA25}"/>
              </a:ext>
            </a:extLst>
          </p:cNvPr>
          <p:cNvSpPr/>
          <p:nvPr/>
        </p:nvSpPr>
        <p:spPr>
          <a:xfrm>
            <a:off x="6434619" y="27357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4C4E72-DC33-AD40-9B0E-AB48F081C839}"/>
              </a:ext>
            </a:extLst>
          </p:cNvPr>
          <p:cNvSpPr/>
          <p:nvPr/>
        </p:nvSpPr>
        <p:spPr>
          <a:xfrm>
            <a:off x="8057208" y="36150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E16D41-3F26-CA43-8DAA-106F7499CC45}"/>
              </a:ext>
            </a:extLst>
          </p:cNvPr>
          <p:cNvSpPr/>
          <p:nvPr/>
        </p:nvSpPr>
        <p:spPr>
          <a:xfrm>
            <a:off x="7609533" y="42039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C45CF-F1C0-344E-A6D9-B80AD98C75E3}"/>
              </a:ext>
            </a:extLst>
          </p:cNvPr>
          <p:cNvSpPr/>
          <p:nvPr/>
        </p:nvSpPr>
        <p:spPr>
          <a:xfrm>
            <a:off x="5360739" y="4018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39A4FB-59A1-054D-B15D-1BDC78883E9F}"/>
              </a:ext>
            </a:extLst>
          </p:cNvPr>
          <p:cNvSpPr/>
          <p:nvPr/>
        </p:nvSpPr>
        <p:spPr>
          <a:xfrm>
            <a:off x="3815956" y="152284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64CBC3-FD58-9141-8412-20840437604E}"/>
              </a:ext>
            </a:extLst>
          </p:cNvPr>
          <p:cNvSpPr/>
          <p:nvPr/>
        </p:nvSpPr>
        <p:spPr>
          <a:xfrm>
            <a:off x="6942377" y="2186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979671-A483-FA43-9EC8-1DF1374CB20A}"/>
              </a:ext>
            </a:extLst>
          </p:cNvPr>
          <p:cNvSpPr/>
          <p:nvPr/>
        </p:nvSpPr>
        <p:spPr>
          <a:xfrm>
            <a:off x="4653992" y="2718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12C8E-308B-5F44-A5EA-C16181827A12}"/>
              </a:ext>
            </a:extLst>
          </p:cNvPr>
          <p:cNvSpPr/>
          <p:nvPr/>
        </p:nvSpPr>
        <p:spPr>
          <a:xfrm>
            <a:off x="3743956" y="24876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952311-DA2C-194A-A310-B68797365749}"/>
              </a:ext>
            </a:extLst>
          </p:cNvPr>
          <p:cNvSpPr/>
          <p:nvPr/>
        </p:nvSpPr>
        <p:spPr>
          <a:xfrm>
            <a:off x="4581992" y="35940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FB1795-92C3-D747-BBE6-406350A7D405}"/>
              </a:ext>
            </a:extLst>
          </p:cNvPr>
          <p:cNvSpPr/>
          <p:nvPr/>
        </p:nvSpPr>
        <p:spPr>
          <a:xfrm>
            <a:off x="3779227" y="44851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343A7A-087C-4F45-B32F-3D4E6E7CB4AB}"/>
              </a:ext>
            </a:extLst>
          </p:cNvPr>
          <p:cNvSpPr/>
          <p:nvPr/>
        </p:nvSpPr>
        <p:spPr>
          <a:xfrm>
            <a:off x="7704377" y="2948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27C35A-7B40-544A-828B-076FF67465C4}"/>
              </a:ext>
            </a:extLst>
          </p:cNvPr>
          <p:cNvSpPr/>
          <p:nvPr/>
        </p:nvSpPr>
        <p:spPr>
          <a:xfrm>
            <a:off x="3914169" y="34072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32CAF0-85E5-9242-BF59-5BD58A536FD2}"/>
              </a:ext>
            </a:extLst>
          </p:cNvPr>
          <p:cNvSpPr/>
          <p:nvPr/>
        </p:nvSpPr>
        <p:spPr>
          <a:xfrm>
            <a:off x="5282072" y="47848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69AD33-A9B9-A546-A867-974CEEEB1F0A}"/>
              </a:ext>
            </a:extLst>
          </p:cNvPr>
          <p:cNvSpPr/>
          <p:nvPr/>
        </p:nvSpPr>
        <p:spPr>
          <a:xfrm>
            <a:off x="6174487" y="44228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341A5-BDD3-5948-B1DE-2EE025D51BC1}"/>
              </a:ext>
            </a:extLst>
          </p:cNvPr>
          <p:cNvSpPr/>
          <p:nvPr/>
        </p:nvSpPr>
        <p:spPr>
          <a:xfrm>
            <a:off x="8313977" y="35580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65913-6453-6344-8D68-10A45540D4B1}"/>
              </a:ext>
            </a:extLst>
          </p:cNvPr>
          <p:cNvSpPr/>
          <p:nvPr/>
        </p:nvSpPr>
        <p:spPr>
          <a:xfrm>
            <a:off x="7510961" y="49140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1D9157-41D0-D84B-86A7-56309851CDB3}"/>
              </a:ext>
            </a:extLst>
          </p:cNvPr>
          <p:cNvSpPr/>
          <p:nvPr/>
        </p:nvSpPr>
        <p:spPr>
          <a:xfrm>
            <a:off x="4177406" y="48604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1E3A81-6018-5240-B2A0-44750BD9DAEB}"/>
              </a:ext>
            </a:extLst>
          </p:cNvPr>
          <p:cNvSpPr/>
          <p:nvPr/>
        </p:nvSpPr>
        <p:spPr>
          <a:xfrm>
            <a:off x="4249406" y="11717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9BFA60-2C51-7C49-A108-B86203DBF964}"/>
              </a:ext>
            </a:extLst>
          </p:cNvPr>
          <p:cNvSpPr/>
          <p:nvPr/>
        </p:nvSpPr>
        <p:spPr>
          <a:xfrm>
            <a:off x="3971959" y="21150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3FF9CA-904D-4F4A-887F-96F2AE2DC1F1}"/>
              </a:ext>
            </a:extLst>
          </p:cNvPr>
          <p:cNvSpPr/>
          <p:nvPr/>
        </p:nvSpPr>
        <p:spPr>
          <a:xfrm>
            <a:off x="4986159" y="1057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08834E-4C52-E04E-A9B7-50E2E018424E}"/>
              </a:ext>
            </a:extLst>
          </p:cNvPr>
          <p:cNvSpPr/>
          <p:nvPr/>
        </p:nvSpPr>
        <p:spPr>
          <a:xfrm>
            <a:off x="5664071" y="1093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BCAE91-9E03-CF4A-9EE9-115834848281}"/>
              </a:ext>
            </a:extLst>
          </p:cNvPr>
          <p:cNvSpPr/>
          <p:nvPr/>
        </p:nvSpPr>
        <p:spPr>
          <a:xfrm>
            <a:off x="7247177" y="24912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CF367D-F9ED-7244-8918-D5C265D58FD6}"/>
              </a:ext>
            </a:extLst>
          </p:cNvPr>
          <p:cNvSpPr/>
          <p:nvPr/>
        </p:nvSpPr>
        <p:spPr>
          <a:xfrm>
            <a:off x="7055021" y="3237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6E3371-039C-D247-896E-571D84CE2ED4}"/>
              </a:ext>
            </a:extLst>
          </p:cNvPr>
          <p:cNvSpPr/>
          <p:nvPr/>
        </p:nvSpPr>
        <p:spPr>
          <a:xfrm>
            <a:off x="8134964" y="2216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652672-CACF-9943-9468-8CAB52E11C98}"/>
              </a:ext>
            </a:extLst>
          </p:cNvPr>
          <p:cNvSpPr/>
          <p:nvPr/>
        </p:nvSpPr>
        <p:spPr>
          <a:xfrm>
            <a:off x="7704377" y="2948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50645A-0738-F44F-91D4-E3965AEF3ACF}"/>
              </a:ext>
            </a:extLst>
          </p:cNvPr>
          <p:cNvSpPr/>
          <p:nvPr/>
        </p:nvSpPr>
        <p:spPr>
          <a:xfrm>
            <a:off x="3743956" y="1057960"/>
            <a:ext cx="4642021" cy="39280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A290F8-0F12-4E46-A639-3B9FF0954058}"/>
              </a:ext>
            </a:extLst>
          </p:cNvPr>
          <p:cNvCxnSpPr>
            <a:cxnSpLocks/>
          </p:cNvCxnSpPr>
          <p:nvPr/>
        </p:nvCxnSpPr>
        <p:spPr>
          <a:xfrm>
            <a:off x="3743956" y="2345113"/>
            <a:ext cx="46420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F51800-9502-1E43-A803-1549C1D588C5}"/>
              </a:ext>
            </a:extLst>
          </p:cNvPr>
          <p:cNvCxnSpPr/>
          <p:nvPr/>
        </p:nvCxnSpPr>
        <p:spPr>
          <a:xfrm>
            <a:off x="5213263" y="1056442"/>
            <a:ext cx="0" cy="3928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F74E27-E819-414B-AFD1-081DB27C0861}"/>
              </a:ext>
            </a:extLst>
          </p:cNvPr>
          <p:cNvCxnSpPr/>
          <p:nvPr/>
        </p:nvCxnSpPr>
        <p:spPr>
          <a:xfrm>
            <a:off x="6795918" y="1056442"/>
            <a:ext cx="0" cy="3928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0C0CE0-D831-0F4D-98F1-0727720E6288}"/>
              </a:ext>
            </a:extLst>
          </p:cNvPr>
          <p:cNvCxnSpPr>
            <a:cxnSpLocks/>
          </p:cNvCxnSpPr>
          <p:nvPr/>
        </p:nvCxnSpPr>
        <p:spPr>
          <a:xfrm>
            <a:off x="3743956" y="3676838"/>
            <a:ext cx="46420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63C0314-DB09-EF44-85E1-2D4748C6A88C}"/>
              </a:ext>
            </a:extLst>
          </p:cNvPr>
          <p:cNvSpPr txBox="1"/>
          <p:nvPr/>
        </p:nvSpPr>
        <p:spPr>
          <a:xfrm>
            <a:off x="4321406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20E8C7-BA05-814B-BF04-A0988DB00E0A}"/>
              </a:ext>
            </a:extLst>
          </p:cNvPr>
          <p:cNvSpPr txBox="1"/>
          <p:nvPr/>
        </p:nvSpPr>
        <p:spPr>
          <a:xfrm>
            <a:off x="4321406" y="284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51973F-D4A9-0E4B-B788-2EDB57901564}"/>
              </a:ext>
            </a:extLst>
          </p:cNvPr>
          <p:cNvSpPr txBox="1"/>
          <p:nvPr/>
        </p:nvSpPr>
        <p:spPr>
          <a:xfrm>
            <a:off x="7446649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EC7DFC-4FDE-C44A-92E1-FBAD8302D3EE}"/>
              </a:ext>
            </a:extLst>
          </p:cNvPr>
          <p:cNvSpPr txBox="1"/>
          <p:nvPr/>
        </p:nvSpPr>
        <p:spPr>
          <a:xfrm>
            <a:off x="4234802" y="4176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BEAB5E-151F-A24F-B76D-558B7654F2E6}"/>
              </a:ext>
            </a:extLst>
          </p:cNvPr>
          <p:cNvSpPr txBox="1"/>
          <p:nvPr/>
        </p:nvSpPr>
        <p:spPr>
          <a:xfrm>
            <a:off x="7415940" y="4156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142000-FFD5-7742-99D7-CEA2A004DB59}"/>
              </a:ext>
            </a:extLst>
          </p:cNvPr>
          <p:cNvSpPr txBox="1"/>
          <p:nvPr/>
        </p:nvSpPr>
        <p:spPr>
          <a:xfrm>
            <a:off x="7453090" y="283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271AED-884A-214E-B4FD-999EF320D2D8}"/>
              </a:ext>
            </a:extLst>
          </p:cNvPr>
          <p:cNvSpPr txBox="1"/>
          <p:nvPr/>
        </p:nvSpPr>
        <p:spPr>
          <a:xfrm>
            <a:off x="5830247" y="4203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1C4416-2C71-4C44-B53A-C35FB4DE2A49}"/>
              </a:ext>
            </a:extLst>
          </p:cNvPr>
          <p:cNvSpPr txBox="1"/>
          <p:nvPr/>
        </p:nvSpPr>
        <p:spPr>
          <a:xfrm>
            <a:off x="5773865" y="283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EC092B-31B1-744B-AADB-4CBD8A9A65E6}"/>
              </a:ext>
            </a:extLst>
          </p:cNvPr>
          <p:cNvSpPr txBox="1"/>
          <p:nvPr/>
        </p:nvSpPr>
        <p:spPr>
          <a:xfrm>
            <a:off x="5885484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54CA20-D142-5D4F-AD45-A02CF8131A37}"/>
              </a:ext>
            </a:extLst>
          </p:cNvPr>
          <p:cNvSpPr/>
          <p:nvPr/>
        </p:nvSpPr>
        <p:spPr>
          <a:xfrm>
            <a:off x="2960177" y="378822"/>
            <a:ext cx="5997843" cy="52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24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B341F-4950-474B-96D9-517B5B100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7230"/>
              </p:ext>
            </p:extLst>
          </p:nvPr>
        </p:nvGraphicFramePr>
        <p:xfrm>
          <a:off x="1522189" y="931117"/>
          <a:ext cx="7200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94954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13215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4953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484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9091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0125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05282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5722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71216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13988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3225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36525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85464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841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089366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38631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720300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26059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42575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3698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653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1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192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38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2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3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4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25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38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095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254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929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554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975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CBD915-F0F9-2D45-8C74-3044635FF0B2}"/>
              </a:ext>
            </a:extLst>
          </p:cNvPr>
          <p:cNvSpPr/>
          <p:nvPr/>
        </p:nvSpPr>
        <p:spPr>
          <a:xfrm>
            <a:off x="8836616" y="1674261"/>
            <a:ext cx="263471" cy="278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CDD05-AD66-2241-8717-C2EC00BFAC44}"/>
              </a:ext>
            </a:extLst>
          </p:cNvPr>
          <p:cNvSpPr/>
          <p:nvPr/>
        </p:nvSpPr>
        <p:spPr>
          <a:xfrm>
            <a:off x="8857280" y="2121129"/>
            <a:ext cx="263471" cy="278969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4D812-82FE-B144-8C0D-4800367AC05D}"/>
              </a:ext>
            </a:extLst>
          </p:cNvPr>
          <p:cNvSpPr/>
          <p:nvPr/>
        </p:nvSpPr>
        <p:spPr>
          <a:xfrm>
            <a:off x="8857280" y="2567997"/>
            <a:ext cx="263471" cy="278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AE250-2D29-0143-9356-AE77646E8A64}"/>
              </a:ext>
            </a:extLst>
          </p:cNvPr>
          <p:cNvSpPr txBox="1"/>
          <p:nvPr/>
        </p:nvSpPr>
        <p:spPr>
          <a:xfrm>
            <a:off x="9214513" y="1629079"/>
            <a:ext cx="9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Region </a:t>
            </a:r>
            <a:r>
              <a:rPr lang="en-CN" i="1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8820D-E9C9-CC49-8A93-A423E4932E14}"/>
              </a:ext>
            </a:extLst>
          </p:cNvPr>
          <p:cNvSpPr txBox="1"/>
          <p:nvPr/>
        </p:nvSpPr>
        <p:spPr>
          <a:xfrm>
            <a:off x="9214513" y="2075947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1</a:t>
            </a:r>
            <a:endParaRPr lang="en-CN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644D6-FC57-BF46-943A-3FE58AF932D2}"/>
              </a:ext>
            </a:extLst>
          </p:cNvPr>
          <p:cNvSpPr txBox="1"/>
          <p:nvPr/>
        </p:nvSpPr>
        <p:spPr>
          <a:xfrm>
            <a:off x="9214513" y="2522815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2</a:t>
            </a:r>
            <a:endParaRPr lang="en-CN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55CE2-57AA-DE45-B8E8-FA4906DCE26C}"/>
              </a:ext>
            </a:extLst>
          </p:cNvPr>
          <p:cNvSpPr/>
          <p:nvPr/>
        </p:nvSpPr>
        <p:spPr>
          <a:xfrm>
            <a:off x="8857279" y="3014865"/>
            <a:ext cx="263471" cy="27896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306DF-F092-D34A-882A-1BE6AD0B8689}"/>
              </a:ext>
            </a:extLst>
          </p:cNvPr>
          <p:cNvSpPr txBox="1"/>
          <p:nvPr/>
        </p:nvSpPr>
        <p:spPr>
          <a:xfrm>
            <a:off x="9214513" y="2969683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3</a:t>
            </a:r>
            <a:endParaRPr lang="en-CN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C2D90-87E8-7B45-8C18-8130F7F4306D}"/>
              </a:ext>
            </a:extLst>
          </p:cNvPr>
          <p:cNvSpPr/>
          <p:nvPr/>
        </p:nvSpPr>
        <p:spPr>
          <a:xfrm>
            <a:off x="1123628" y="441258"/>
            <a:ext cx="9944744" cy="597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56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32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9</cp:revision>
  <dcterms:created xsi:type="dcterms:W3CDTF">2020-03-13T12:47:10Z</dcterms:created>
  <dcterms:modified xsi:type="dcterms:W3CDTF">2020-03-14T08:39:33Z</dcterms:modified>
</cp:coreProperties>
</file>