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5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0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3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1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56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0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05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0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05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3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3A77B87-DEAD-4B8F-9216-24BFB2C71200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EC9715-62A6-4282-9CCE-FD13EBE06C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53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16E2C-3EA3-4ED3-960D-31D5AD08B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Immersion Time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4F3FFA-3166-4B07-84B6-D382DCB1D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1F9D4-845D-449D-81B0-E8D6F29F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 originale et qui </a:t>
            </a:r>
            <a:r>
              <a:rPr lang="fr-FR" dirty="0" err="1"/>
              <a:t>repond</a:t>
            </a:r>
            <a:r>
              <a:rPr lang="fr-FR" dirty="0"/>
              <a:t> a un </a:t>
            </a:r>
            <a:r>
              <a:rPr lang="fr-FR" dirty="0" err="1"/>
              <a:t>probleme</a:t>
            </a:r>
            <a:r>
              <a:rPr lang="fr-FR" dirty="0"/>
              <a:t> (innovation)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2BC0A-7275-4771-A9B1-2E82E9D7E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5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08CCC-AD7A-419A-95D6-FBD4D59E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Intuitif, moderne,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DEFAC-5C4F-4074-BE03-FED3CA1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5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94CE8-99DB-4ADD-831B-704CBC43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Contenu et fonctions adaptées au </a:t>
            </a:r>
            <a:r>
              <a:rPr lang="fr-FR" dirty="0" err="1"/>
              <a:t>probleme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431192-8089-4770-8C52-B37ED2CC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96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51929-8C32-4A22-9581-6898C4C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Technique: VUE.JS et </a:t>
            </a:r>
            <a:r>
              <a:rPr lang="fr-FR" dirty="0" err="1"/>
              <a:t>AUtres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E0A3-FD0B-45C9-96F8-A20199BC1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9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9E902-9C23-46BE-AA95-F3886D97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0B5F5-E49B-4F09-8F8F-D96CF23FE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39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6910B-52A8-4FE7-B0AF-94C98EC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 et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6335-2BBB-4030-8550-607AA8D9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Intégration Continue</a:t>
            </a:r>
          </a:p>
          <a:p>
            <a:r>
              <a:rPr lang="fr-FR" dirty="0"/>
              <a:t>On vous communique: disponible dès maintenant</a:t>
            </a:r>
          </a:p>
        </p:txBody>
      </p:sp>
    </p:spTree>
    <p:extLst>
      <p:ext uri="{BB962C8B-B14F-4D97-AF65-F5344CB8AC3E}">
        <p14:creationId xmlns:p14="http://schemas.microsoft.com/office/powerpoint/2010/main" val="2632441177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</TotalTime>
  <Words>45</Words>
  <Application>Microsoft Office PowerPoint</Application>
  <PresentationFormat>Grand écran</PresentationFormat>
  <Paragraphs>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Colis</vt:lpstr>
      <vt:lpstr>Immersion Time</vt:lpstr>
      <vt:lpstr>Idée originale et qui repond a un probleme (innovation)</vt:lpstr>
      <vt:lpstr>Intuitif, moderne, pratique</vt:lpstr>
      <vt:lpstr>Contenu et fonctions adaptées au probleme</vt:lpstr>
      <vt:lpstr>Technique: VUE.JS et AUtres</vt:lpstr>
      <vt:lpstr>Problèmes rencontrés</vt:lpstr>
      <vt:lpstr>Communication et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Immersion Time</dc:title>
  <dc:creator>Gabriel Dugny</dc:creator>
  <cp:lastModifiedBy>Gabriel Dugny</cp:lastModifiedBy>
  <cp:revision>2</cp:revision>
  <dcterms:created xsi:type="dcterms:W3CDTF">2018-12-02T00:25:15Z</dcterms:created>
  <dcterms:modified xsi:type="dcterms:W3CDTF">2018-12-02T00:35:54Z</dcterms:modified>
</cp:coreProperties>
</file>