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2146" y="12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CCE00-187B-C75B-726B-51D454B2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2284B1-049E-6595-6BF3-2FAE87EEA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BC03A-F7BD-06BF-8E22-1735C1D1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410454-E84B-FFD5-CD7E-3797730A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84BC9-EADB-D014-266E-EFAE626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94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3E3ED-3335-8169-34BF-0D5881B6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71EFD-3547-5A17-B49C-BBB426720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6EE59-4D11-DFCA-FAE2-8EAB8C4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3137-9AFE-ACE9-A617-F32B9038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A593C-FEFA-6C72-5E6A-543E6F6C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61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12620-68D2-BEF9-C713-5E9061FC2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B28D5-6720-DCE8-F5A0-8E5147891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D1FDE-7743-86F7-E17D-C86F3BE5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6FE48-16B3-3D04-5F2F-2BE3782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4846B-F4FD-B39B-8238-66F5D2F0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5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12007-2690-692E-38E5-F411AF08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A46B6-BE59-E966-0B26-BCA52862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5CC9B-5721-4124-F241-D80E06D2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3E481-B3AE-F66D-F109-C64D12D5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382EB-CEBA-2325-02CF-ADBD3603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7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64536-FD3A-750B-61F2-BB87BD8C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6E2001-D6AE-4A31-E39C-042A02111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ED381-E65F-80E6-ED59-2FDBDEF0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29EF8-5D90-4E47-FE56-9D7C449F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1E8ED-2768-DC73-0008-96C1B4A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1D4BC-D13C-CC2E-8B4E-93DDFABA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5B77-95EC-3FEE-4F83-E8B46BCEA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FEBE7-35C5-E3F4-82C3-546307D0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8AE1C8-B75F-30FD-62B4-05FF98EE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02C8B-35EC-982B-CEA9-5A970DA1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55E1F-BFB6-E628-5C60-41874E1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4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5D02-1917-C638-350E-B4CA9631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0359D-C21B-9CF4-47AC-A332430E0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C386A-8CB3-6E38-94EB-A6FB9932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1A725-EA56-EA1E-C40B-96C902B2E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6D369C-2CF1-EDCE-51ED-B7D8F7D5F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23F49D-78A0-644B-9E50-152C2D29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B8965B-5FE8-70D6-AC0A-2AC33634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CC56C6-1276-8744-E43D-9BD1D50C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5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3E111-EF41-DB96-2B44-FA2DE5E7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688AB4-2D56-B0C7-8B11-87A5CBAE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F63F62-BE8E-1613-D231-0B5412D9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ED12C-C31E-7A9A-7968-7C8DBC86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2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104E63-B5A7-04A3-AF85-1097BD25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CEE002-0450-2B20-44F8-A0A4ADA1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0E80C-0A6D-7DB7-790E-7E261210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6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45303-F913-2313-64AF-186D9F80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4DCCD-2FF3-3385-75D7-A0603C3B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60F8F5-A5F6-63FF-B059-51EC36032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9FB912-AD17-C9E4-918B-25CE95D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A43DA1-AAA6-6915-A1B2-C21AE79F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D183DF-3458-CC3B-918A-4A65F00F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AF16-A2FB-76DA-5BFE-141AAF08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47B71-9EC3-BDD1-7E59-4FB9D57CB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AEA42-D00A-8EE4-0B99-DD31D2F8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B6900-D727-9D2A-18C2-1279F549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63E5B-D2A5-7F6B-C4CF-52259FBE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16B09C-89BE-78A2-0247-779A9727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3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0FD48-A2D3-9D29-121A-8D7FF399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5F5A7A-9EF1-4617-4676-C89D9898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369EC-942D-6398-AC3C-9C1C12C2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022D-F82D-4F78-9491-FEC599C68DFC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0B4E5-5AF3-9B18-12F6-91B9BCC87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F60A7-6A81-450B-DA6E-F7FF324A3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88B2-BF52-4F56-A7AC-651D2A5E00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1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134A2DB5-6FCE-E061-AE9F-C712C064E8C7}"/>
              </a:ext>
            </a:extLst>
          </p:cNvPr>
          <p:cNvGrpSpPr/>
          <p:nvPr/>
        </p:nvGrpSpPr>
        <p:grpSpPr>
          <a:xfrm>
            <a:off x="1688100" y="1162051"/>
            <a:ext cx="5220000" cy="2591178"/>
            <a:chOff x="1688100" y="1162051"/>
            <a:chExt cx="5220000" cy="25911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9A702C-39FA-BACF-AF62-4B6DD6FA2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371" y="1162051"/>
              <a:ext cx="1272729" cy="12727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1BC018-3A76-9DEF-DF4B-9D895804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614" y="1162051"/>
              <a:ext cx="1272729" cy="127272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B9DF86-D459-FB0F-EB96-F89E2352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857" y="1162051"/>
              <a:ext cx="1272729" cy="127272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20955CC-BF5C-DD3D-1B7C-376705A52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100" y="1162051"/>
              <a:ext cx="1272729" cy="1272729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2C5F82E-98C1-F31E-B553-035100EE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371" y="2480500"/>
              <a:ext cx="1272729" cy="127272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EFA7675-D564-4E56-DDE1-2A8104875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614" y="2480500"/>
              <a:ext cx="1272729" cy="1272729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3EE8842-E77E-7B68-E265-49480E28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857" y="2480500"/>
              <a:ext cx="1272729" cy="1272729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142386C-79A4-BC28-4E0A-8D9DB8B07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100" y="2480500"/>
              <a:ext cx="1272729" cy="127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1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C4964E-8EDF-D91C-E657-128561F322E6}"/>
              </a:ext>
            </a:extLst>
          </p:cNvPr>
          <p:cNvGrpSpPr/>
          <p:nvPr/>
        </p:nvGrpSpPr>
        <p:grpSpPr>
          <a:xfrm>
            <a:off x="1688100" y="1162051"/>
            <a:ext cx="5220000" cy="2602418"/>
            <a:chOff x="1688100" y="1162051"/>
            <a:chExt cx="5220000" cy="260241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F9A702C-39FA-BACF-AF62-4B6DD6FA2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371" y="1162051"/>
              <a:ext cx="1272729" cy="12727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D1BC018-3A76-9DEF-DF4B-9D895804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614" y="1162051"/>
              <a:ext cx="1272729" cy="127272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B9DF86-D459-FB0F-EB96-F89E2352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857" y="1162051"/>
              <a:ext cx="1272729" cy="127272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20955CC-BF5C-DD3D-1B7C-376705A52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100" y="1162051"/>
              <a:ext cx="1272729" cy="1272729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7106020-502E-8331-2DE6-A4C749083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5371" y="2491740"/>
              <a:ext cx="1272729" cy="127272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6817C00-E496-747A-0FD5-C3D2F31EC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614" y="2491740"/>
              <a:ext cx="1272729" cy="127272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1AB7648-A5C8-53B7-8DDC-AF97BC34A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857" y="2491740"/>
              <a:ext cx="1272729" cy="127272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B385704-912D-F287-5156-5BCA4615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100" y="2491740"/>
              <a:ext cx="1272729" cy="12727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94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zihao mu</dc:creator>
  <cp:lastModifiedBy>zihao mu</cp:lastModifiedBy>
  <cp:revision>1</cp:revision>
  <dcterms:created xsi:type="dcterms:W3CDTF">2024-05-26T06:48:10Z</dcterms:created>
  <dcterms:modified xsi:type="dcterms:W3CDTF">2024-05-26T08:52:07Z</dcterms:modified>
</cp:coreProperties>
</file>