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EBDB-7C19-F1C1-9D43-5402014C7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66C2F-006D-5AE6-1575-AFF170EE9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BC14-E63A-0A1B-3D23-3AE5EADA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3A6-10F1-47D2-9473-257B37A76328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EEC4D-7A4F-5B3E-9090-19781500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4F118-0CBA-CBEE-5B5B-CA7ECD5E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651-2BF7-4243-94E2-FCA1F708A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6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F3E0-C529-D3FD-518A-D5F9CD4D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56F26-CDF1-1752-1238-28A0B898B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0ADF-754E-62B3-D3F5-F8501D94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3A6-10F1-47D2-9473-257B37A76328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2471-8A4B-6777-72A2-73B5FF4A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D045D-710D-E03B-7580-ABE1E118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651-2BF7-4243-94E2-FCA1F708A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89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B8E10-C66F-E5B7-4654-6F84E4679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F58B3-7786-80BF-380F-2722FF37D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9754-FDE4-2D12-2D4D-28F1CC92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3A6-10F1-47D2-9473-257B37A76328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EEFE0-0FA8-8E7A-8F48-C2E7536F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BDC3-06B2-C548-780F-780F6B64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651-2BF7-4243-94E2-FCA1F708A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3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427C-80CD-AE9D-5B03-3A56EA68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9C6B-7D88-C905-2D6C-F2682C4E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41C3E-2D60-EF23-5811-5FEBFD35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3A6-10F1-47D2-9473-257B37A76328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D15F6-06C5-8971-7FE4-07E8E3BA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4764D-149B-E745-B229-DF697A9E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651-2BF7-4243-94E2-FCA1F708A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84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33C7-3ABE-1317-703D-9FD7EA97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CCCB-2A2D-FD91-A7AB-C71ED05C9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5B5A8-99E5-2D22-AEBB-5C933877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3A6-10F1-47D2-9473-257B37A76328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8873-B034-5A5F-56F4-80493831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86C5-DD78-E113-3743-12AB3AB5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651-2BF7-4243-94E2-FCA1F708A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18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5907-6387-5064-7039-FF65467F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FDB8-852E-735E-F15F-972EDC374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61E5E-D785-982D-5B22-0FFCE59A1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A49D-442F-C23C-3FA6-E807C67E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3A6-10F1-47D2-9473-257B37A76328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5F5EB-1572-6F1B-8870-B6EBA08B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4DAA0-1E77-E9AD-8226-16E193FA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651-2BF7-4243-94E2-FCA1F708A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30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E163-76DB-8984-9CBC-E6739361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05BE1-083B-4AF1-4C71-8EFCE13C7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A6073-D068-45C2-3CA5-6AA19309A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367ED-69A1-348B-ADC0-1B715A140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EE6A8-51E4-AD75-55B4-67EBE8918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D3903-5731-C9D7-37FA-9B2E2D2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3A6-10F1-47D2-9473-257B37A76328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6BF16-B9DE-0EC3-5996-71C1DBC6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E50DB-DD63-3C05-FABA-8EC6E4C5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651-2BF7-4243-94E2-FCA1F708A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9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3F50-315A-46AC-F686-21771103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096DF-5063-58CA-95C3-915363AF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3A6-10F1-47D2-9473-257B37A76328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5FF0F-18FD-A589-2B57-6900D6DE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0BDA7-B9D0-D145-7351-A61C6F61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651-2BF7-4243-94E2-FCA1F708A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6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7F22E-7778-D14D-6ED7-288CC7C3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3A6-10F1-47D2-9473-257B37A76328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78E3B-772C-BE31-6BE8-4430E0CF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D9A2E-5CE4-1930-155E-6F75FD9B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651-2BF7-4243-94E2-FCA1F708A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0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C048-126A-3CF2-E94B-7585CADC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1EDE-16AD-AA4E-C1A8-4BB21EEE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F2F99-6470-2D52-DC36-D7170C7FD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F8CE7-E70C-8B78-0D07-2A6BD8E0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3A6-10F1-47D2-9473-257B37A76328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C0C5D-6D2A-AB19-AEDA-0832E6D2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D7914-125F-C5B8-952F-F27DB353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651-2BF7-4243-94E2-FCA1F708A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6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9719-1204-E51B-E43F-DF9AED0C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EB66D-95D6-1DE1-0E15-AA05CA54C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BCE66-DA79-F396-C629-6858B473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914AD-533B-4DAE-0FBE-6675FAD6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3A6-10F1-47D2-9473-257B37A76328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869BE-DEC5-9B78-CF84-9358B494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27589-052A-8BC2-9A0A-74469957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6651-2BF7-4243-94E2-FCA1F708A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19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27564-A749-6B4A-720E-EDE343A1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5352B-FC80-D58E-B797-E1D434A7A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8D9AF-A7DB-8525-9CF1-5053A20FE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23A6-10F1-47D2-9473-257B37A76328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8D158-7820-D602-3EA8-4AF567406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D58C-8E11-149B-F232-715686042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F6651-2BF7-4243-94E2-FCA1F708A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0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2749-81E9-E41D-8583-0EFA11DFD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2999"/>
            <a:ext cx="9144000" cy="1096963"/>
          </a:xfrm>
        </p:spPr>
        <p:txBody>
          <a:bodyPr/>
          <a:lstStyle/>
          <a:p>
            <a:r>
              <a:rPr lang="en-US" b="1" dirty="0"/>
              <a:t>Output screens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E7B92-D403-FEB2-F210-61E084E11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TF-IDF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64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99EF-259D-13F6-80CA-628C38F4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784" y="217641"/>
            <a:ext cx="2524432" cy="932733"/>
          </a:xfrm>
        </p:spPr>
        <p:txBody>
          <a:bodyPr>
            <a:normAutofit/>
          </a:bodyPr>
          <a:lstStyle/>
          <a:p>
            <a:r>
              <a:rPr lang="en-US" sz="2000" b="1" dirty="0"/>
              <a:t>COSINE SIMILARITY</a:t>
            </a:r>
            <a:endParaRPr lang="en-IN" sz="2000" b="1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A84A9FDE-AD14-B43D-361D-CD80F604F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r="3561"/>
          <a:stretch>
            <a:fillRect/>
          </a:stretch>
        </p:blipFill>
        <p:spPr>
          <a:xfrm>
            <a:off x="1524000" y="1150374"/>
            <a:ext cx="9144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56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F3AA-55A3-5D70-2088-845B1DBFA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ABF61-6D36-E106-3352-AB282A4E1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CE681A2-D618-1A44-C02A-909F8FA7E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r="3561"/>
          <a:stretch>
            <a:fillRect/>
          </a:stretch>
        </p:blipFill>
        <p:spPr>
          <a:xfrm>
            <a:off x="552450" y="1046910"/>
            <a:ext cx="11087100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1D7A54-FADE-CF2E-5E0C-53B6C707BE8A}"/>
              </a:ext>
            </a:extLst>
          </p:cNvPr>
          <p:cNvSpPr txBox="1"/>
          <p:nvPr/>
        </p:nvSpPr>
        <p:spPr>
          <a:xfrm>
            <a:off x="5060950" y="304800"/>
            <a:ext cx="2070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READING THE FILES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01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852D-8BEE-2608-2055-598458F5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0" y="208242"/>
            <a:ext cx="1295400" cy="574675"/>
          </a:xfrm>
        </p:spPr>
        <p:txBody>
          <a:bodyPr>
            <a:normAutofit/>
          </a:bodyPr>
          <a:lstStyle/>
          <a:p>
            <a:r>
              <a:rPr lang="en-US" sz="2000" b="1" dirty="0"/>
              <a:t>CORPUS</a:t>
            </a:r>
            <a:endParaRPr lang="en-IN" sz="2000" b="1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92E3556E-34DF-6EDF-D2B6-1E0DAC191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r="3561"/>
          <a:stretch>
            <a:fillRect/>
          </a:stretch>
        </p:blipFill>
        <p:spPr>
          <a:xfrm>
            <a:off x="1727200" y="685800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52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8A19-4B7A-262D-CE76-203F45FA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206" y="300131"/>
            <a:ext cx="1917700" cy="434975"/>
          </a:xfrm>
        </p:spPr>
        <p:txBody>
          <a:bodyPr>
            <a:normAutofit/>
          </a:bodyPr>
          <a:lstStyle/>
          <a:p>
            <a:r>
              <a:rPr lang="en-US" sz="2000" b="1" dirty="0"/>
              <a:t>PREPROCESSING</a:t>
            </a:r>
            <a:endParaRPr lang="en-IN" sz="2000" b="1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EC0EEFAE-3DD7-8E17-D87B-BC47F9933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r="3561"/>
          <a:stretch>
            <a:fillRect/>
          </a:stretch>
        </p:blipFill>
        <p:spPr>
          <a:xfrm>
            <a:off x="1676400" y="723900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70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8A19-4B7A-262D-CE76-203F45FA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171" y="55843"/>
            <a:ext cx="3128682" cy="629957"/>
          </a:xfrm>
        </p:spPr>
        <p:txBody>
          <a:bodyPr>
            <a:normAutofit/>
          </a:bodyPr>
          <a:lstStyle/>
          <a:p>
            <a:r>
              <a:rPr lang="en-US" sz="2000" b="1" dirty="0"/>
              <a:t>FREQUENT TERM GRAPHS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F1615A-50CF-27E6-6937-90759556C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r="3561"/>
          <a:stretch>
            <a:fillRect/>
          </a:stretch>
        </p:blipFill>
        <p:spPr>
          <a:xfrm>
            <a:off x="1855694" y="685800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04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8A19-4B7A-262D-CE76-203F45FA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505" y="179854"/>
            <a:ext cx="3195918" cy="455146"/>
          </a:xfrm>
        </p:spPr>
        <p:txBody>
          <a:bodyPr>
            <a:normAutofit/>
          </a:bodyPr>
          <a:lstStyle/>
          <a:p>
            <a:r>
              <a:rPr lang="en-US" sz="2000" b="1" dirty="0"/>
              <a:t>TERM DOCUMENT MATRIX</a:t>
            </a:r>
            <a:endParaRPr lang="en-IN" sz="2000" b="1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A5EE50F0-E0A9-C7ED-0B07-72C9C5EE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r="3561"/>
          <a:stretch>
            <a:fillRect/>
          </a:stretch>
        </p:blipFill>
        <p:spPr>
          <a:xfrm>
            <a:off x="1723464" y="753036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93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8A19-4B7A-262D-CE76-203F45FA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050" y="111125"/>
            <a:ext cx="3486150" cy="434975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INVERSE DOCUMENT FREQUENCY</a:t>
            </a:r>
            <a:endParaRPr lang="en-IN" sz="2000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02058F7-CCF1-D117-D0D7-A9A71F267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r="3561"/>
          <a:stretch>
            <a:fillRect/>
          </a:stretch>
        </p:blipFill>
        <p:spPr>
          <a:xfrm>
            <a:off x="1524000" y="546100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170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8A19-4B7A-262D-CE76-203F45FA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0" y="238535"/>
            <a:ext cx="2061497" cy="410394"/>
          </a:xfrm>
        </p:spPr>
        <p:txBody>
          <a:bodyPr>
            <a:normAutofit/>
          </a:bodyPr>
          <a:lstStyle/>
          <a:p>
            <a:r>
              <a:rPr lang="en-US" sz="2000" b="1" dirty="0"/>
              <a:t>WEIGHTS</a:t>
            </a:r>
            <a:endParaRPr lang="en-IN" sz="2000" b="1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26AC327-372D-3414-4DD0-C5085434F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r="3561"/>
          <a:stretch>
            <a:fillRect/>
          </a:stretch>
        </p:blipFill>
        <p:spPr>
          <a:xfrm>
            <a:off x="1524000" y="648929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19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8A19-4B7A-262D-CE76-203F45FA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513" y="335629"/>
            <a:ext cx="2140974" cy="490281"/>
          </a:xfrm>
        </p:spPr>
        <p:txBody>
          <a:bodyPr>
            <a:normAutofit/>
          </a:bodyPr>
          <a:lstStyle/>
          <a:p>
            <a:r>
              <a:rPr lang="en-US" sz="2000" b="1" dirty="0"/>
              <a:t>WORD CLOUD</a:t>
            </a:r>
            <a:endParaRPr lang="en-IN" sz="2000" b="1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8216852-944F-B876-49C2-3436A0C98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r="3561"/>
          <a:stretch>
            <a:fillRect/>
          </a:stretch>
        </p:blipFill>
        <p:spPr>
          <a:xfrm>
            <a:off x="1828800" y="833284"/>
            <a:ext cx="914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39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Output screens</vt:lpstr>
      <vt:lpstr>PowerPoint Presentation</vt:lpstr>
      <vt:lpstr>CORPUS</vt:lpstr>
      <vt:lpstr>PREPROCESSING</vt:lpstr>
      <vt:lpstr>FREQUENT TERM GRAPHS</vt:lpstr>
      <vt:lpstr>TERM DOCUMENT MATRIX</vt:lpstr>
      <vt:lpstr>INVERSE DOCUMENT FREQUENCY</vt:lpstr>
      <vt:lpstr>WEIGHTS</vt:lpstr>
      <vt:lpstr>WORD CLOUD</vt:lpstr>
      <vt:lpstr>COSINE SIMILARITY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screens</dc:title>
  <dc:creator>t murari</dc:creator>
  <cp:lastModifiedBy>t murari</cp:lastModifiedBy>
  <cp:revision>2</cp:revision>
  <dcterms:created xsi:type="dcterms:W3CDTF">2022-05-31T14:49:44Z</dcterms:created>
  <dcterms:modified xsi:type="dcterms:W3CDTF">2022-06-27T04:59:57Z</dcterms:modified>
</cp:coreProperties>
</file>