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5" r:id="rId14"/>
    <p:sldId id="277" r:id="rId15"/>
    <p:sldId id="276" r:id="rId16"/>
    <p:sldId id="269" r:id="rId17"/>
    <p:sldId id="270" r:id="rId18"/>
    <p:sldId id="271" r:id="rId19"/>
    <p:sldId id="273" r:id="rId20"/>
    <p:sldId id="272"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E22EB-4770-D6DB-7495-2FEBBBE499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6ED6E1-9F63-1861-5914-055B790AD5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8F5AE3-A66B-2906-1688-D112B8DB6FFD}"/>
              </a:ext>
            </a:extLst>
          </p:cNvPr>
          <p:cNvSpPr>
            <a:spLocks noGrp="1"/>
          </p:cNvSpPr>
          <p:nvPr>
            <p:ph type="dt" sz="half" idx="10"/>
          </p:nvPr>
        </p:nvSpPr>
        <p:spPr/>
        <p:txBody>
          <a:bodyPr/>
          <a:lstStyle/>
          <a:p>
            <a:fld id="{7FB9E86B-6C23-4A12-A833-77A3D3EBE2C1}" type="datetimeFigureOut">
              <a:rPr lang="en-IN" smtClean="0"/>
              <a:t>13-04-2023</a:t>
            </a:fld>
            <a:endParaRPr lang="en-IN"/>
          </a:p>
        </p:txBody>
      </p:sp>
      <p:sp>
        <p:nvSpPr>
          <p:cNvPr id="5" name="Footer Placeholder 4">
            <a:extLst>
              <a:ext uri="{FF2B5EF4-FFF2-40B4-BE49-F238E27FC236}">
                <a16:creationId xmlns:a16="http://schemas.microsoft.com/office/drawing/2014/main" id="{6C50CBFE-1CCC-0F7F-B6F7-A3355FFE24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BC54BA-89DD-4306-93D3-5958922326A4}"/>
              </a:ext>
            </a:extLst>
          </p:cNvPr>
          <p:cNvSpPr>
            <a:spLocks noGrp="1"/>
          </p:cNvSpPr>
          <p:nvPr>
            <p:ph type="sldNum" sz="quarter" idx="12"/>
          </p:nvPr>
        </p:nvSpPr>
        <p:spPr/>
        <p:txBody>
          <a:bodyPr/>
          <a:lstStyle/>
          <a:p>
            <a:fld id="{3B8BF21E-DC40-4144-9EE5-9177D719F8B4}" type="slidenum">
              <a:rPr lang="en-IN" smtClean="0"/>
              <a:t>‹#›</a:t>
            </a:fld>
            <a:endParaRPr lang="en-IN"/>
          </a:p>
        </p:txBody>
      </p:sp>
    </p:spTree>
    <p:extLst>
      <p:ext uri="{BB962C8B-B14F-4D97-AF65-F5344CB8AC3E}">
        <p14:creationId xmlns:p14="http://schemas.microsoft.com/office/powerpoint/2010/main" val="86029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46EF-2B80-785B-26F3-6DF1741B45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0446AD-3B5C-158E-2046-D71BE1A042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5AA66E-0912-2CD3-A9F3-D38228C42028}"/>
              </a:ext>
            </a:extLst>
          </p:cNvPr>
          <p:cNvSpPr>
            <a:spLocks noGrp="1"/>
          </p:cNvSpPr>
          <p:nvPr>
            <p:ph type="dt" sz="half" idx="10"/>
          </p:nvPr>
        </p:nvSpPr>
        <p:spPr/>
        <p:txBody>
          <a:bodyPr/>
          <a:lstStyle/>
          <a:p>
            <a:fld id="{7FB9E86B-6C23-4A12-A833-77A3D3EBE2C1}" type="datetimeFigureOut">
              <a:rPr lang="en-IN" smtClean="0"/>
              <a:t>13-04-2023</a:t>
            </a:fld>
            <a:endParaRPr lang="en-IN"/>
          </a:p>
        </p:txBody>
      </p:sp>
      <p:sp>
        <p:nvSpPr>
          <p:cNvPr id="5" name="Footer Placeholder 4">
            <a:extLst>
              <a:ext uri="{FF2B5EF4-FFF2-40B4-BE49-F238E27FC236}">
                <a16:creationId xmlns:a16="http://schemas.microsoft.com/office/drawing/2014/main" id="{FCA6168E-67AD-9348-E4A5-8A618B1C78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E49690-A141-0AF1-F8DB-AF4D6DFCC836}"/>
              </a:ext>
            </a:extLst>
          </p:cNvPr>
          <p:cNvSpPr>
            <a:spLocks noGrp="1"/>
          </p:cNvSpPr>
          <p:nvPr>
            <p:ph type="sldNum" sz="quarter" idx="12"/>
          </p:nvPr>
        </p:nvSpPr>
        <p:spPr/>
        <p:txBody>
          <a:bodyPr/>
          <a:lstStyle/>
          <a:p>
            <a:fld id="{3B8BF21E-DC40-4144-9EE5-9177D719F8B4}" type="slidenum">
              <a:rPr lang="en-IN" smtClean="0"/>
              <a:t>‹#›</a:t>
            </a:fld>
            <a:endParaRPr lang="en-IN"/>
          </a:p>
        </p:txBody>
      </p:sp>
    </p:spTree>
    <p:extLst>
      <p:ext uri="{BB962C8B-B14F-4D97-AF65-F5344CB8AC3E}">
        <p14:creationId xmlns:p14="http://schemas.microsoft.com/office/powerpoint/2010/main" val="1924114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5DA1E1-8DDB-0E99-C5FD-950E132402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488D26-7897-2195-4704-7B4FABBFE3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4E1430-39F2-AFD9-A547-8A3A98948222}"/>
              </a:ext>
            </a:extLst>
          </p:cNvPr>
          <p:cNvSpPr>
            <a:spLocks noGrp="1"/>
          </p:cNvSpPr>
          <p:nvPr>
            <p:ph type="dt" sz="half" idx="10"/>
          </p:nvPr>
        </p:nvSpPr>
        <p:spPr/>
        <p:txBody>
          <a:bodyPr/>
          <a:lstStyle/>
          <a:p>
            <a:fld id="{7FB9E86B-6C23-4A12-A833-77A3D3EBE2C1}" type="datetimeFigureOut">
              <a:rPr lang="en-IN" smtClean="0"/>
              <a:t>13-04-2023</a:t>
            </a:fld>
            <a:endParaRPr lang="en-IN"/>
          </a:p>
        </p:txBody>
      </p:sp>
      <p:sp>
        <p:nvSpPr>
          <p:cNvPr id="5" name="Footer Placeholder 4">
            <a:extLst>
              <a:ext uri="{FF2B5EF4-FFF2-40B4-BE49-F238E27FC236}">
                <a16:creationId xmlns:a16="http://schemas.microsoft.com/office/drawing/2014/main" id="{DCF2CB41-04B6-075A-E708-76960F618E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689351-9995-2160-DA45-54527CEA7665}"/>
              </a:ext>
            </a:extLst>
          </p:cNvPr>
          <p:cNvSpPr>
            <a:spLocks noGrp="1"/>
          </p:cNvSpPr>
          <p:nvPr>
            <p:ph type="sldNum" sz="quarter" idx="12"/>
          </p:nvPr>
        </p:nvSpPr>
        <p:spPr/>
        <p:txBody>
          <a:bodyPr/>
          <a:lstStyle/>
          <a:p>
            <a:fld id="{3B8BF21E-DC40-4144-9EE5-9177D719F8B4}" type="slidenum">
              <a:rPr lang="en-IN" smtClean="0"/>
              <a:t>‹#›</a:t>
            </a:fld>
            <a:endParaRPr lang="en-IN"/>
          </a:p>
        </p:txBody>
      </p:sp>
    </p:spTree>
    <p:extLst>
      <p:ext uri="{BB962C8B-B14F-4D97-AF65-F5344CB8AC3E}">
        <p14:creationId xmlns:p14="http://schemas.microsoft.com/office/powerpoint/2010/main" val="397699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2218-0846-8664-D5B5-BB67C0C06D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556511-F342-905B-50B3-3D14CE248C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01932F-492D-52F3-6B7D-0B0302E1E7D8}"/>
              </a:ext>
            </a:extLst>
          </p:cNvPr>
          <p:cNvSpPr>
            <a:spLocks noGrp="1"/>
          </p:cNvSpPr>
          <p:nvPr>
            <p:ph type="dt" sz="half" idx="10"/>
          </p:nvPr>
        </p:nvSpPr>
        <p:spPr/>
        <p:txBody>
          <a:bodyPr/>
          <a:lstStyle/>
          <a:p>
            <a:fld id="{7FB9E86B-6C23-4A12-A833-77A3D3EBE2C1}" type="datetimeFigureOut">
              <a:rPr lang="en-IN" smtClean="0"/>
              <a:t>13-04-2023</a:t>
            </a:fld>
            <a:endParaRPr lang="en-IN"/>
          </a:p>
        </p:txBody>
      </p:sp>
      <p:sp>
        <p:nvSpPr>
          <p:cNvPr id="5" name="Footer Placeholder 4">
            <a:extLst>
              <a:ext uri="{FF2B5EF4-FFF2-40B4-BE49-F238E27FC236}">
                <a16:creationId xmlns:a16="http://schemas.microsoft.com/office/drawing/2014/main" id="{AC60B47C-7DD1-8093-3B2C-0A328DFC43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8A7226-9783-5951-1290-6A559D27F975}"/>
              </a:ext>
            </a:extLst>
          </p:cNvPr>
          <p:cNvSpPr>
            <a:spLocks noGrp="1"/>
          </p:cNvSpPr>
          <p:nvPr>
            <p:ph type="sldNum" sz="quarter" idx="12"/>
          </p:nvPr>
        </p:nvSpPr>
        <p:spPr/>
        <p:txBody>
          <a:bodyPr/>
          <a:lstStyle/>
          <a:p>
            <a:fld id="{3B8BF21E-DC40-4144-9EE5-9177D719F8B4}" type="slidenum">
              <a:rPr lang="en-IN" smtClean="0"/>
              <a:t>‹#›</a:t>
            </a:fld>
            <a:endParaRPr lang="en-IN"/>
          </a:p>
        </p:txBody>
      </p:sp>
    </p:spTree>
    <p:extLst>
      <p:ext uri="{BB962C8B-B14F-4D97-AF65-F5344CB8AC3E}">
        <p14:creationId xmlns:p14="http://schemas.microsoft.com/office/powerpoint/2010/main" val="1253214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E3CBD-D75F-5146-2643-6F3FD4C242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B6690D-6A0D-8A56-5D0C-76F78260BB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42EE34-7660-E884-D706-218BD5E17198}"/>
              </a:ext>
            </a:extLst>
          </p:cNvPr>
          <p:cNvSpPr>
            <a:spLocks noGrp="1"/>
          </p:cNvSpPr>
          <p:nvPr>
            <p:ph type="dt" sz="half" idx="10"/>
          </p:nvPr>
        </p:nvSpPr>
        <p:spPr/>
        <p:txBody>
          <a:bodyPr/>
          <a:lstStyle/>
          <a:p>
            <a:fld id="{7FB9E86B-6C23-4A12-A833-77A3D3EBE2C1}" type="datetimeFigureOut">
              <a:rPr lang="en-IN" smtClean="0"/>
              <a:t>13-04-2023</a:t>
            </a:fld>
            <a:endParaRPr lang="en-IN"/>
          </a:p>
        </p:txBody>
      </p:sp>
      <p:sp>
        <p:nvSpPr>
          <p:cNvPr id="5" name="Footer Placeholder 4">
            <a:extLst>
              <a:ext uri="{FF2B5EF4-FFF2-40B4-BE49-F238E27FC236}">
                <a16:creationId xmlns:a16="http://schemas.microsoft.com/office/drawing/2014/main" id="{8FEE2595-FBB5-4AAF-A53D-C50B0F2B39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49BC9A-FE4A-70C7-036A-21A9BD3B310C}"/>
              </a:ext>
            </a:extLst>
          </p:cNvPr>
          <p:cNvSpPr>
            <a:spLocks noGrp="1"/>
          </p:cNvSpPr>
          <p:nvPr>
            <p:ph type="sldNum" sz="quarter" idx="12"/>
          </p:nvPr>
        </p:nvSpPr>
        <p:spPr/>
        <p:txBody>
          <a:bodyPr/>
          <a:lstStyle/>
          <a:p>
            <a:fld id="{3B8BF21E-DC40-4144-9EE5-9177D719F8B4}" type="slidenum">
              <a:rPr lang="en-IN" smtClean="0"/>
              <a:t>‹#›</a:t>
            </a:fld>
            <a:endParaRPr lang="en-IN"/>
          </a:p>
        </p:txBody>
      </p:sp>
    </p:spTree>
    <p:extLst>
      <p:ext uri="{BB962C8B-B14F-4D97-AF65-F5344CB8AC3E}">
        <p14:creationId xmlns:p14="http://schemas.microsoft.com/office/powerpoint/2010/main" val="360284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26D9-F691-A90B-3E35-C0BE924B5F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1F83B7-D116-D7F1-CA07-80C415FEC6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F8342B-F509-9A95-E41E-A694E2AAC8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AAD8F1-F9E7-0DA0-7DE7-1A20E9F15896}"/>
              </a:ext>
            </a:extLst>
          </p:cNvPr>
          <p:cNvSpPr>
            <a:spLocks noGrp="1"/>
          </p:cNvSpPr>
          <p:nvPr>
            <p:ph type="dt" sz="half" idx="10"/>
          </p:nvPr>
        </p:nvSpPr>
        <p:spPr/>
        <p:txBody>
          <a:bodyPr/>
          <a:lstStyle/>
          <a:p>
            <a:fld id="{7FB9E86B-6C23-4A12-A833-77A3D3EBE2C1}" type="datetimeFigureOut">
              <a:rPr lang="en-IN" smtClean="0"/>
              <a:t>13-04-2023</a:t>
            </a:fld>
            <a:endParaRPr lang="en-IN"/>
          </a:p>
        </p:txBody>
      </p:sp>
      <p:sp>
        <p:nvSpPr>
          <p:cNvPr id="6" name="Footer Placeholder 5">
            <a:extLst>
              <a:ext uri="{FF2B5EF4-FFF2-40B4-BE49-F238E27FC236}">
                <a16:creationId xmlns:a16="http://schemas.microsoft.com/office/drawing/2014/main" id="{0A2DC4BC-654A-034C-E1A1-2A2396042E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E3BF5D-F960-1710-1AB5-AB8E0666FAF4}"/>
              </a:ext>
            </a:extLst>
          </p:cNvPr>
          <p:cNvSpPr>
            <a:spLocks noGrp="1"/>
          </p:cNvSpPr>
          <p:nvPr>
            <p:ph type="sldNum" sz="quarter" idx="12"/>
          </p:nvPr>
        </p:nvSpPr>
        <p:spPr/>
        <p:txBody>
          <a:bodyPr/>
          <a:lstStyle/>
          <a:p>
            <a:fld id="{3B8BF21E-DC40-4144-9EE5-9177D719F8B4}" type="slidenum">
              <a:rPr lang="en-IN" smtClean="0"/>
              <a:t>‹#›</a:t>
            </a:fld>
            <a:endParaRPr lang="en-IN"/>
          </a:p>
        </p:txBody>
      </p:sp>
    </p:spTree>
    <p:extLst>
      <p:ext uri="{BB962C8B-B14F-4D97-AF65-F5344CB8AC3E}">
        <p14:creationId xmlns:p14="http://schemas.microsoft.com/office/powerpoint/2010/main" val="1184182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EDCA-FB48-2880-6818-0A6D4D6B83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792B5A-89A6-6410-3657-BF76C32F7C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317824-7B38-7144-FB8A-0E17F767A6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38FC46-A748-25B0-15C0-420741E70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AFCF82-8303-F8C1-D033-A9A02FA85F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E9D1B4-D9E5-7EAC-3024-705D21ECE711}"/>
              </a:ext>
            </a:extLst>
          </p:cNvPr>
          <p:cNvSpPr>
            <a:spLocks noGrp="1"/>
          </p:cNvSpPr>
          <p:nvPr>
            <p:ph type="dt" sz="half" idx="10"/>
          </p:nvPr>
        </p:nvSpPr>
        <p:spPr/>
        <p:txBody>
          <a:bodyPr/>
          <a:lstStyle/>
          <a:p>
            <a:fld id="{7FB9E86B-6C23-4A12-A833-77A3D3EBE2C1}" type="datetimeFigureOut">
              <a:rPr lang="en-IN" smtClean="0"/>
              <a:t>13-04-2023</a:t>
            </a:fld>
            <a:endParaRPr lang="en-IN"/>
          </a:p>
        </p:txBody>
      </p:sp>
      <p:sp>
        <p:nvSpPr>
          <p:cNvPr id="8" name="Footer Placeholder 7">
            <a:extLst>
              <a:ext uri="{FF2B5EF4-FFF2-40B4-BE49-F238E27FC236}">
                <a16:creationId xmlns:a16="http://schemas.microsoft.com/office/drawing/2014/main" id="{5D85261C-914A-5709-46A8-DEB3D7D1D9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D8993DF-614C-9BAD-C694-619258810D34}"/>
              </a:ext>
            </a:extLst>
          </p:cNvPr>
          <p:cNvSpPr>
            <a:spLocks noGrp="1"/>
          </p:cNvSpPr>
          <p:nvPr>
            <p:ph type="sldNum" sz="quarter" idx="12"/>
          </p:nvPr>
        </p:nvSpPr>
        <p:spPr/>
        <p:txBody>
          <a:bodyPr/>
          <a:lstStyle/>
          <a:p>
            <a:fld id="{3B8BF21E-DC40-4144-9EE5-9177D719F8B4}" type="slidenum">
              <a:rPr lang="en-IN" smtClean="0"/>
              <a:t>‹#›</a:t>
            </a:fld>
            <a:endParaRPr lang="en-IN"/>
          </a:p>
        </p:txBody>
      </p:sp>
    </p:spTree>
    <p:extLst>
      <p:ext uri="{BB962C8B-B14F-4D97-AF65-F5344CB8AC3E}">
        <p14:creationId xmlns:p14="http://schemas.microsoft.com/office/powerpoint/2010/main" val="1503395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5C16-20F5-9C09-156B-D36AAB9D40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A952C2-98C2-990D-5CE9-565FA194B4AB}"/>
              </a:ext>
            </a:extLst>
          </p:cNvPr>
          <p:cNvSpPr>
            <a:spLocks noGrp="1"/>
          </p:cNvSpPr>
          <p:nvPr>
            <p:ph type="dt" sz="half" idx="10"/>
          </p:nvPr>
        </p:nvSpPr>
        <p:spPr/>
        <p:txBody>
          <a:bodyPr/>
          <a:lstStyle/>
          <a:p>
            <a:fld id="{7FB9E86B-6C23-4A12-A833-77A3D3EBE2C1}" type="datetimeFigureOut">
              <a:rPr lang="en-IN" smtClean="0"/>
              <a:t>13-04-2023</a:t>
            </a:fld>
            <a:endParaRPr lang="en-IN"/>
          </a:p>
        </p:txBody>
      </p:sp>
      <p:sp>
        <p:nvSpPr>
          <p:cNvPr id="4" name="Footer Placeholder 3">
            <a:extLst>
              <a:ext uri="{FF2B5EF4-FFF2-40B4-BE49-F238E27FC236}">
                <a16:creationId xmlns:a16="http://schemas.microsoft.com/office/drawing/2014/main" id="{B0E2B3D6-ECAC-D71B-E992-F5329444DF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FD5BD0-9D97-F237-4167-39DEDED7701A}"/>
              </a:ext>
            </a:extLst>
          </p:cNvPr>
          <p:cNvSpPr>
            <a:spLocks noGrp="1"/>
          </p:cNvSpPr>
          <p:nvPr>
            <p:ph type="sldNum" sz="quarter" idx="12"/>
          </p:nvPr>
        </p:nvSpPr>
        <p:spPr/>
        <p:txBody>
          <a:bodyPr/>
          <a:lstStyle/>
          <a:p>
            <a:fld id="{3B8BF21E-DC40-4144-9EE5-9177D719F8B4}" type="slidenum">
              <a:rPr lang="en-IN" smtClean="0"/>
              <a:t>‹#›</a:t>
            </a:fld>
            <a:endParaRPr lang="en-IN"/>
          </a:p>
        </p:txBody>
      </p:sp>
    </p:spTree>
    <p:extLst>
      <p:ext uri="{BB962C8B-B14F-4D97-AF65-F5344CB8AC3E}">
        <p14:creationId xmlns:p14="http://schemas.microsoft.com/office/powerpoint/2010/main" val="372656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C6721-41C5-F823-84DB-AC8C357479C4}"/>
              </a:ext>
            </a:extLst>
          </p:cNvPr>
          <p:cNvSpPr>
            <a:spLocks noGrp="1"/>
          </p:cNvSpPr>
          <p:nvPr>
            <p:ph type="dt" sz="half" idx="10"/>
          </p:nvPr>
        </p:nvSpPr>
        <p:spPr/>
        <p:txBody>
          <a:bodyPr/>
          <a:lstStyle/>
          <a:p>
            <a:fld id="{7FB9E86B-6C23-4A12-A833-77A3D3EBE2C1}" type="datetimeFigureOut">
              <a:rPr lang="en-IN" smtClean="0"/>
              <a:t>13-04-2023</a:t>
            </a:fld>
            <a:endParaRPr lang="en-IN"/>
          </a:p>
        </p:txBody>
      </p:sp>
      <p:sp>
        <p:nvSpPr>
          <p:cNvPr id="3" name="Footer Placeholder 2">
            <a:extLst>
              <a:ext uri="{FF2B5EF4-FFF2-40B4-BE49-F238E27FC236}">
                <a16:creationId xmlns:a16="http://schemas.microsoft.com/office/drawing/2014/main" id="{7207A4FA-462C-F21D-7C2E-2D2669F45B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A382CB-DE68-2A6F-1CE7-221AC5ED3C19}"/>
              </a:ext>
            </a:extLst>
          </p:cNvPr>
          <p:cNvSpPr>
            <a:spLocks noGrp="1"/>
          </p:cNvSpPr>
          <p:nvPr>
            <p:ph type="sldNum" sz="quarter" idx="12"/>
          </p:nvPr>
        </p:nvSpPr>
        <p:spPr/>
        <p:txBody>
          <a:bodyPr/>
          <a:lstStyle/>
          <a:p>
            <a:fld id="{3B8BF21E-DC40-4144-9EE5-9177D719F8B4}" type="slidenum">
              <a:rPr lang="en-IN" smtClean="0"/>
              <a:t>‹#›</a:t>
            </a:fld>
            <a:endParaRPr lang="en-IN"/>
          </a:p>
        </p:txBody>
      </p:sp>
    </p:spTree>
    <p:extLst>
      <p:ext uri="{BB962C8B-B14F-4D97-AF65-F5344CB8AC3E}">
        <p14:creationId xmlns:p14="http://schemas.microsoft.com/office/powerpoint/2010/main" val="3989983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6ECF-8C0B-E03C-856C-3AFE418F6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E7D544-CF3D-1374-E1F6-8BF5B69E2F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21B386-D322-1FD2-4362-5FD37FD85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D0645D-10B4-A1AF-8F37-6FD40EF93182}"/>
              </a:ext>
            </a:extLst>
          </p:cNvPr>
          <p:cNvSpPr>
            <a:spLocks noGrp="1"/>
          </p:cNvSpPr>
          <p:nvPr>
            <p:ph type="dt" sz="half" idx="10"/>
          </p:nvPr>
        </p:nvSpPr>
        <p:spPr/>
        <p:txBody>
          <a:bodyPr/>
          <a:lstStyle/>
          <a:p>
            <a:fld id="{7FB9E86B-6C23-4A12-A833-77A3D3EBE2C1}" type="datetimeFigureOut">
              <a:rPr lang="en-IN" smtClean="0"/>
              <a:t>13-04-2023</a:t>
            </a:fld>
            <a:endParaRPr lang="en-IN"/>
          </a:p>
        </p:txBody>
      </p:sp>
      <p:sp>
        <p:nvSpPr>
          <p:cNvPr id="6" name="Footer Placeholder 5">
            <a:extLst>
              <a:ext uri="{FF2B5EF4-FFF2-40B4-BE49-F238E27FC236}">
                <a16:creationId xmlns:a16="http://schemas.microsoft.com/office/drawing/2014/main" id="{D0AAECD7-279B-3231-4D50-81C1F76622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F9D454-7C66-7C4E-A89C-D7889B960FA4}"/>
              </a:ext>
            </a:extLst>
          </p:cNvPr>
          <p:cNvSpPr>
            <a:spLocks noGrp="1"/>
          </p:cNvSpPr>
          <p:nvPr>
            <p:ph type="sldNum" sz="quarter" idx="12"/>
          </p:nvPr>
        </p:nvSpPr>
        <p:spPr/>
        <p:txBody>
          <a:bodyPr/>
          <a:lstStyle/>
          <a:p>
            <a:fld id="{3B8BF21E-DC40-4144-9EE5-9177D719F8B4}" type="slidenum">
              <a:rPr lang="en-IN" smtClean="0"/>
              <a:t>‹#›</a:t>
            </a:fld>
            <a:endParaRPr lang="en-IN"/>
          </a:p>
        </p:txBody>
      </p:sp>
    </p:spTree>
    <p:extLst>
      <p:ext uri="{BB962C8B-B14F-4D97-AF65-F5344CB8AC3E}">
        <p14:creationId xmlns:p14="http://schemas.microsoft.com/office/powerpoint/2010/main" val="830723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F35B0-5B93-6013-67D1-020DA6264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6C5AB0-D924-CE42-D015-61F3A55D5D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F9D885-5078-A8FC-135B-2DB9044877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0FE92B-1511-CF66-9535-04A87DD7A839}"/>
              </a:ext>
            </a:extLst>
          </p:cNvPr>
          <p:cNvSpPr>
            <a:spLocks noGrp="1"/>
          </p:cNvSpPr>
          <p:nvPr>
            <p:ph type="dt" sz="half" idx="10"/>
          </p:nvPr>
        </p:nvSpPr>
        <p:spPr/>
        <p:txBody>
          <a:bodyPr/>
          <a:lstStyle/>
          <a:p>
            <a:fld id="{7FB9E86B-6C23-4A12-A833-77A3D3EBE2C1}" type="datetimeFigureOut">
              <a:rPr lang="en-IN" smtClean="0"/>
              <a:t>13-04-2023</a:t>
            </a:fld>
            <a:endParaRPr lang="en-IN"/>
          </a:p>
        </p:txBody>
      </p:sp>
      <p:sp>
        <p:nvSpPr>
          <p:cNvPr id="6" name="Footer Placeholder 5">
            <a:extLst>
              <a:ext uri="{FF2B5EF4-FFF2-40B4-BE49-F238E27FC236}">
                <a16:creationId xmlns:a16="http://schemas.microsoft.com/office/drawing/2014/main" id="{D3803512-5DE3-DB34-F5B0-46C9D4410D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2E11E3-1CA9-04E2-4D9A-2BFA7977F1D0}"/>
              </a:ext>
            </a:extLst>
          </p:cNvPr>
          <p:cNvSpPr>
            <a:spLocks noGrp="1"/>
          </p:cNvSpPr>
          <p:nvPr>
            <p:ph type="sldNum" sz="quarter" idx="12"/>
          </p:nvPr>
        </p:nvSpPr>
        <p:spPr/>
        <p:txBody>
          <a:bodyPr/>
          <a:lstStyle/>
          <a:p>
            <a:fld id="{3B8BF21E-DC40-4144-9EE5-9177D719F8B4}" type="slidenum">
              <a:rPr lang="en-IN" smtClean="0"/>
              <a:t>‹#›</a:t>
            </a:fld>
            <a:endParaRPr lang="en-IN"/>
          </a:p>
        </p:txBody>
      </p:sp>
    </p:spTree>
    <p:extLst>
      <p:ext uri="{BB962C8B-B14F-4D97-AF65-F5344CB8AC3E}">
        <p14:creationId xmlns:p14="http://schemas.microsoft.com/office/powerpoint/2010/main" val="169604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BE9DDE-8141-DA85-4293-D428669099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EFBB6D-102D-258F-38AE-0923EA9284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422C42-75D9-2B0E-68BE-248BC0D2DE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B9E86B-6C23-4A12-A833-77A3D3EBE2C1}" type="datetimeFigureOut">
              <a:rPr lang="en-IN" smtClean="0"/>
              <a:t>13-04-2023</a:t>
            </a:fld>
            <a:endParaRPr lang="en-IN"/>
          </a:p>
        </p:txBody>
      </p:sp>
      <p:sp>
        <p:nvSpPr>
          <p:cNvPr id="5" name="Footer Placeholder 4">
            <a:extLst>
              <a:ext uri="{FF2B5EF4-FFF2-40B4-BE49-F238E27FC236}">
                <a16:creationId xmlns:a16="http://schemas.microsoft.com/office/drawing/2014/main" id="{31D877D7-EA13-3D9A-69E6-B04984DB08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2E0BC1-4422-8D55-3471-327C617B4D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8BF21E-DC40-4144-9EE5-9177D719F8B4}" type="slidenum">
              <a:rPr lang="en-IN" smtClean="0"/>
              <a:t>‹#›</a:t>
            </a:fld>
            <a:endParaRPr lang="en-IN"/>
          </a:p>
        </p:txBody>
      </p:sp>
    </p:spTree>
    <p:extLst>
      <p:ext uri="{BB962C8B-B14F-4D97-AF65-F5344CB8AC3E}">
        <p14:creationId xmlns:p14="http://schemas.microsoft.com/office/powerpoint/2010/main" val="2835450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7.xml"/><Relationship Id="rId4" Type="http://schemas.openxmlformats.org/officeDocument/2006/relationships/hyperlink" Target="https://www.geeksforgeek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DB0C-D62A-EE0E-5AD4-2DDE7C633466}"/>
              </a:ext>
            </a:extLst>
          </p:cNvPr>
          <p:cNvSpPr>
            <a:spLocks noGrp="1"/>
          </p:cNvSpPr>
          <p:nvPr>
            <p:ph type="ctrTitle"/>
          </p:nvPr>
        </p:nvSpPr>
        <p:spPr>
          <a:xfrm>
            <a:off x="1524000" y="744946"/>
            <a:ext cx="9144000" cy="1228879"/>
          </a:xfrm>
        </p:spPr>
        <p:txBody>
          <a:bodyPr/>
          <a:lstStyle/>
          <a:p>
            <a:r>
              <a:rPr lang="en-US" b="1" dirty="0">
                <a:latin typeface="Algerian" panose="04020705040A02060702" pitchFamily="82" charset="0"/>
              </a:rPr>
              <a:t>Lively  Wallpaper</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98A5DBBD-EA26-ADC6-F8F3-42D749612639}"/>
              </a:ext>
            </a:extLst>
          </p:cNvPr>
          <p:cNvSpPr>
            <a:spLocks noGrp="1"/>
          </p:cNvSpPr>
          <p:nvPr>
            <p:ph type="subTitle" idx="1"/>
          </p:nvPr>
        </p:nvSpPr>
        <p:spPr>
          <a:xfrm>
            <a:off x="1455174" y="3090760"/>
            <a:ext cx="9144000" cy="2149834"/>
          </a:xfrm>
        </p:spPr>
        <p:txBody>
          <a:bodyPr/>
          <a:lstStyle/>
          <a:p>
            <a:pPr algn="ctr"/>
            <a:r>
              <a:rPr lang="en-US" sz="1800" b="1" dirty="0">
                <a:effectLst/>
                <a:latin typeface="Verdana" panose="020B0604030504040204" pitchFamily="34" charset="0"/>
                <a:ea typeface="Times New Roman" panose="02020603050405020304" pitchFamily="18" charset="0"/>
                <a:cs typeface="Verdana" panose="020B0604030504040204" pitchFamily="34" charset="0"/>
              </a:rPr>
              <a:t>Nitin Makwana				92200527107</a:t>
            </a:r>
            <a:endParaRPr lang="en-IN" sz="1800" dirty="0">
              <a:effectLst/>
              <a:latin typeface="Nimbus Roman No9 L"/>
              <a:ea typeface="Bitstream Vera Sans"/>
              <a:cs typeface="Nimbus Roman No9 L"/>
            </a:endParaRPr>
          </a:p>
          <a:p>
            <a:pPr algn="ctr"/>
            <a:r>
              <a:rPr lang="en-US" sz="1800" b="1" dirty="0">
                <a:effectLst/>
                <a:latin typeface="Verdana" panose="020B0604030504040204" pitchFamily="34" charset="0"/>
                <a:ea typeface="Times New Roman" panose="02020603050405020304" pitchFamily="18" charset="0"/>
                <a:cs typeface="Verdana" panose="020B0604030504040204" pitchFamily="34" charset="0"/>
              </a:rPr>
              <a:t>Krunal </a:t>
            </a:r>
            <a:r>
              <a:rPr lang="en-US" sz="1800" b="1" dirty="0" err="1">
                <a:effectLst/>
                <a:latin typeface="Verdana" panose="020B0604030504040204" pitchFamily="34" charset="0"/>
                <a:ea typeface="Times New Roman" panose="02020603050405020304" pitchFamily="18" charset="0"/>
                <a:cs typeface="Verdana" panose="020B0604030504040204" pitchFamily="34" charset="0"/>
              </a:rPr>
              <a:t>Dabhi</a:t>
            </a:r>
            <a:r>
              <a:rPr lang="en-US" sz="1800" b="1" dirty="0">
                <a:effectLst/>
                <a:latin typeface="Verdana" panose="020B0604030504040204" pitchFamily="34" charset="0"/>
                <a:ea typeface="Times New Roman" panose="02020603050405020304" pitchFamily="18" charset="0"/>
                <a:cs typeface="Verdana" panose="020B0604030504040204" pitchFamily="34" charset="0"/>
              </a:rPr>
              <a:t>    				92200527227</a:t>
            </a:r>
            <a:endParaRPr lang="en-IN" sz="1800" dirty="0">
              <a:effectLst/>
              <a:latin typeface="Nimbus Roman No9 L"/>
              <a:ea typeface="Bitstream Vera Sans"/>
              <a:cs typeface="Nimbus Roman No9 L"/>
            </a:endParaRPr>
          </a:p>
          <a:p>
            <a:pPr algn="ctr"/>
            <a:r>
              <a:rPr lang="en-US" sz="1800" b="1" dirty="0">
                <a:effectLst/>
                <a:latin typeface="Verdana" panose="020B0604030504040204" pitchFamily="34" charset="0"/>
                <a:ea typeface="Times New Roman" panose="02020603050405020304" pitchFamily="18" charset="0"/>
                <a:cs typeface="Verdana" panose="020B0604030504040204" pitchFamily="34" charset="0"/>
              </a:rPr>
              <a:t>Fazal Kadivar					92200527221</a:t>
            </a:r>
            <a:endParaRPr lang="en-IN" sz="1800" dirty="0">
              <a:effectLst/>
              <a:latin typeface="Nimbus Roman No9 L"/>
              <a:ea typeface="Bitstream Vera Sans"/>
              <a:cs typeface="Nimbus Roman No9 L"/>
            </a:endParaRPr>
          </a:p>
          <a:p>
            <a:pPr algn="ctr"/>
            <a:r>
              <a:rPr lang="en-US" sz="1800" b="1" dirty="0">
                <a:effectLst/>
                <a:latin typeface="Verdana" panose="020B0604030504040204" pitchFamily="34" charset="0"/>
                <a:ea typeface="Times New Roman" panose="02020603050405020304" pitchFamily="18" charset="0"/>
                <a:cs typeface="Verdana" panose="020B0604030504040204" pitchFamily="34" charset="0"/>
              </a:rPr>
              <a:t>Nevil </a:t>
            </a:r>
            <a:r>
              <a:rPr lang="en-US" sz="1800" b="1" dirty="0" err="1">
                <a:effectLst/>
                <a:latin typeface="Verdana" panose="020B0604030504040204" pitchFamily="34" charset="0"/>
                <a:ea typeface="Times New Roman" panose="02020603050405020304" pitchFamily="18" charset="0"/>
                <a:cs typeface="Verdana" panose="020B0604030504040204" pitchFamily="34" charset="0"/>
              </a:rPr>
              <a:t>Nandasana</a:t>
            </a:r>
            <a:r>
              <a:rPr lang="en-US" sz="1800" b="1" dirty="0">
                <a:effectLst/>
                <a:latin typeface="Verdana" panose="020B0604030504040204" pitchFamily="34" charset="0"/>
                <a:ea typeface="Times New Roman" panose="02020603050405020304" pitchFamily="18" charset="0"/>
                <a:cs typeface="Verdana" panose="020B0604030504040204" pitchFamily="34" charset="0"/>
              </a:rPr>
              <a:t>				92200527324</a:t>
            </a:r>
            <a:endParaRPr lang="en-IN" sz="1800" dirty="0">
              <a:effectLst/>
              <a:latin typeface="Nimbus Roman No9 L"/>
              <a:ea typeface="Bitstream Vera Sans"/>
              <a:cs typeface="Nimbus Roman No9 L"/>
            </a:endParaRPr>
          </a:p>
          <a:p>
            <a:pPr algn="l"/>
            <a:endParaRPr lang="en-IN" dirty="0"/>
          </a:p>
        </p:txBody>
      </p:sp>
    </p:spTree>
    <p:extLst>
      <p:ext uri="{BB962C8B-B14F-4D97-AF65-F5344CB8AC3E}">
        <p14:creationId xmlns:p14="http://schemas.microsoft.com/office/powerpoint/2010/main" val="379610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DD12F-A0A4-FD47-4559-610720406116}"/>
              </a:ext>
            </a:extLst>
          </p:cNvPr>
          <p:cNvSpPr txBox="1"/>
          <p:nvPr/>
        </p:nvSpPr>
        <p:spPr>
          <a:xfrm>
            <a:off x="226142" y="1194900"/>
            <a:ext cx="5427406" cy="3139321"/>
          </a:xfrm>
          <a:prstGeom prst="rect">
            <a:avLst/>
          </a:prstGeom>
          <a:noFill/>
        </p:spPr>
        <p:txBody>
          <a:bodyPr wrap="square">
            <a:spAutoFit/>
          </a:bodyPr>
          <a:lstStyle/>
          <a:p>
            <a:pPr algn="just"/>
            <a:r>
              <a:rPr lang="en-IN" sz="1800" b="1" i="1" dirty="0">
                <a:effectLst/>
                <a:latin typeface="Verdana" panose="020B0604030504040204" pitchFamily="34" charset="0"/>
                <a:ea typeface="Times New Roman" panose="02020603050405020304" pitchFamily="18" charset="0"/>
                <a:cs typeface="Cooper"/>
              </a:rPr>
              <a:t>Searching of images.</a:t>
            </a:r>
            <a:endParaRPr lang="en-IN" sz="1600" dirty="0">
              <a:effectLst/>
              <a:latin typeface="Nimbus Roman No9 L"/>
              <a:ea typeface="Bitstream Vera Sans"/>
              <a:cs typeface="Nimbus Roman No9 L"/>
            </a:endParaRPr>
          </a:p>
          <a:p>
            <a:r>
              <a:rPr lang="en-IN" b="1" dirty="0">
                <a:effectLst/>
                <a:latin typeface="Liberation Serif"/>
                <a:ea typeface="Times New Roman" panose="02020603050405020304" pitchFamily="18" charset="0"/>
                <a:cs typeface="Liberation Serif"/>
              </a:rPr>
              <a:t> </a:t>
            </a:r>
            <a:endParaRPr lang="en-IN" sz="1600" dirty="0">
              <a:effectLst/>
              <a:latin typeface="Nimbus Roman No9 L"/>
              <a:ea typeface="Bitstream Vera Sans"/>
              <a:cs typeface="Nimbus Roman No9 L"/>
            </a:endParaRPr>
          </a:p>
          <a:p>
            <a:r>
              <a:rPr lang="en-IN" dirty="0">
                <a:effectLst/>
                <a:latin typeface="Liberation Serif"/>
                <a:ea typeface="Times New Roman" panose="02020603050405020304" pitchFamily="18" charset="0"/>
                <a:cs typeface="Liberation Serif"/>
              </a:rPr>
              <a:t>	Step-1:  start.</a:t>
            </a:r>
            <a:endParaRPr lang="en-IN" sz="1600" dirty="0">
              <a:effectLst/>
              <a:latin typeface="Nimbus Roman No9 L"/>
              <a:ea typeface="Bitstream Vera Sans"/>
              <a:cs typeface="Nimbus Roman No9 L"/>
            </a:endParaRPr>
          </a:p>
          <a:p>
            <a:r>
              <a:rPr lang="en-IN" dirty="0">
                <a:effectLst/>
                <a:latin typeface="Liberation Serif"/>
                <a:ea typeface="Times New Roman" panose="02020603050405020304" pitchFamily="18" charset="0"/>
                <a:cs typeface="Liberation Serif"/>
              </a:rPr>
              <a:t>	Step-2:  send a request for loading the home 	              page.</a:t>
            </a:r>
            <a:endParaRPr lang="en-IN" sz="1600" dirty="0">
              <a:effectLst/>
              <a:latin typeface="Nimbus Roman No9 L"/>
              <a:ea typeface="Bitstream Vera Sans"/>
              <a:cs typeface="Nimbus Roman No9 L"/>
            </a:endParaRPr>
          </a:p>
          <a:p>
            <a:r>
              <a:rPr lang="en-IN" dirty="0">
                <a:effectLst/>
                <a:latin typeface="Liberation Serif"/>
                <a:ea typeface="Times New Roman" panose="02020603050405020304" pitchFamily="18" charset="0"/>
                <a:cs typeface="Liberation Serif"/>
              </a:rPr>
              <a:t>	Step-3:  loaded home page.</a:t>
            </a:r>
            <a:endParaRPr lang="en-IN" sz="1600" dirty="0">
              <a:effectLst/>
              <a:latin typeface="Nimbus Roman No9 L"/>
              <a:ea typeface="Bitstream Vera Sans"/>
              <a:cs typeface="Nimbus Roman No9 L"/>
            </a:endParaRPr>
          </a:p>
          <a:p>
            <a:r>
              <a:rPr lang="en-IN" dirty="0">
                <a:effectLst/>
                <a:latin typeface="Liberation Serif"/>
                <a:ea typeface="Times New Roman" panose="02020603050405020304" pitchFamily="18" charset="0"/>
                <a:cs typeface="Liberation Serif"/>
              </a:rPr>
              <a:t>	Step-4:  search for the category.</a:t>
            </a:r>
            <a:endParaRPr lang="en-IN" sz="1600" dirty="0">
              <a:effectLst/>
              <a:latin typeface="Nimbus Roman No9 L"/>
              <a:ea typeface="Bitstream Vera Sans"/>
              <a:cs typeface="Nimbus Roman No9 L"/>
            </a:endParaRPr>
          </a:p>
          <a:p>
            <a:r>
              <a:rPr lang="en-IN" dirty="0">
                <a:effectLst/>
                <a:latin typeface="Liberation Serif"/>
                <a:ea typeface="Times New Roman" panose="02020603050405020304" pitchFamily="18" charset="0"/>
                <a:cs typeface="Liberation Serif"/>
              </a:rPr>
              <a:t>	Step-5:  locate the particular category in the 	              server.</a:t>
            </a:r>
            <a:endParaRPr lang="en-IN" sz="1600" dirty="0">
              <a:effectLst/>
              <a:latin typeface="Nimbus Roman No9 L"/>
              <a:ea typeface="Bitstream Vera Sans"/>
              <a:cs typeface="Nimbus Roman No9 L"/>
            </a:endParaRPr>
          </a:p>
          <a:p>
            <a:r>
              <a:rPr lang="en-IN" dirty="0">
                <a:effectLst/>
                <a:latin typeface="Liberation Serif"/>
                <a:ea typeface="Times New Roman" panose="02020603050405020304" pitchFamily="18" charset="0"/>
                <a:cs typeface="Liberation Serif"/>
              </a:rPr>
              <a:t>	Step-6:  load the category page for the server.</a:t>
            </a:r>
            <a:endParaRPr lang="en-IN" sz="1600" dirty="0">
              <a:effectLst/>
              <a:latin typeface="Nimbus Roman No9 L"/>
              <a:ea typeface="Bitstream Vera Sans"/>
              <a:cs typeface="Nimbus Roman No9 L"/>
            </a:endParaRPr>
          </a:p>
          <a:p>
            <a:r>
              <a:rPr lang="en-IN" dirty="0">
                <a:effectLst/>
                <a:latin typeface="Liberation Serif"/>
                <a:ea typeface="Times New Roman" panose="02020603050405020304" pitchFamily="18" charset="0"/>
                <a:cs typeface="Liberation Serif"/>
              </a:rPr>
              <a:t>	Step-7:  stop.</a:t>
            </a:r>
            <a:endParaRPr lang="en-IN" sz="1600" dirty="0">
              <a:effectLst/>
              <a:latin typeface="Nimbus Roman No9 L"/>
              <a:ea typeface="Bitstream Vera Sans"/>
              <a:cs typeface="Nimbus Roman No9 L"/>
            </a:endParaRPr>
          </a:p>
        </p:txBody>
      </p:sp>
      <p:sp>
        <p:nvSpPr>
          <p:cNvPr id="5" name="Rectangle 2">
            <a:extLst>
              <a:ext uri="{FF2B5EF4-FFF2-40B4-BE49-F238E27FC236}">
                <a16:creationId xmlns:a16="http://schemas.microsoft.com/office/drawing/2014/main" id="{0369DC64-2CD5-130E-E675-DA2A0442FCCC}"/>
              </a:ext>
            </a:extLst>
          </p:cNvPr>
          <p:cNvSpPr>
            <a:spLocks noChangeArrowheads="1"/>
          </p:cNvSpPr>
          <p:nvPr/>
        </p:nvSpPr>
        <p:spPr bwMode="auto">
          <a:xfrm>
            <a:off x="7865806" y="81607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3" name="Picture 1">
            <a:extLst>
              <a:ext uri="{FF2B5EF4-FFF2-40B4-BE49-F238E27FC236}">
                <a16:creationId xmlns:a16="http://schemas.microsoft.com/office/drawing/2014/main" id="{194F06F2-B080-0AB1-D913-3A634A762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806" y="1273278"/>
            <a:ext cx="1820863"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396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562D71-AFC4-3D29-6D44-EA8E19181DC7}"/>
              </a:ext>
            </a:extLst>
          </p:cNvPr>
          <p:cNvSpPr txBox="1"/>
          <p:nvPr/>
        </p:nvSpPr>
        <p:spPr>
          <a:xfrm>
            <a:off x="353961" y="566678"/>
            <a:ext cx="6341806" cy="2862322"/>
          </a:xfrm>
          <a:prstGeom prst="rect">
            <a:avLst/>
          </a:prstGeom>
          <a:noFill/>
        </p:spPr>
        <p:txBody>
          <a:bodyPr wrap="square">
            <a:spAutoFit/>
          </a:bodyPr>
          <a:lstStyle/>
          <a:p>
            <a:pPr algn="just"/>
            <a:r>
              <a:rPr lang="en-IN" sz="1800">
                <a:effectLst/>
                <a:latin typeface="Liberation Serif"/>
                <a:ea typeface="Times New Roman" panose="02020603050405020304" pitchFamily="18" charset="0"/>
                <a:cs typeface="Liberation Serif"/>
              </a:rPr>
              <a:t> </a:t>
            </a:r>
            <a:endParaRPr lang="en-IN" sz="1600">
              <a:effectLst/>
              <a:latin typeface="Nimbus Roman No9 L"/>
              <a:ea typeface="Bitstream Vera Sans"/>
              <a:cs typeface="Nimbus Roman No9 L"/>
            </a:endParaRPr>
          </a:p>
          <a:p>
            <a:pPr algn="just"/>
            <a:r>
              <a:rPr lang="en-IN" sz="1800" b="1" i="1" dirty="0">
                <a:effectLst/>
                <a:latin typeface="Verdana" panose="020B0604030504040204" pitchFamily="34" charset="0"/>
                <a:ea typeface="Times New Roman" panose="02020603050405020304" pitchFamily="18" charset="0"/>
                <a:cs typeface="Cooper"/>
              </a:rPr>
              <a:t>Go to the page.</a:t>
            </a:r>
            <a:endParaRPr lang="en-IN" sz="1600" dirty="0">
              <a:effectLst/>
              <a:latin typeface="Nimbus Roman No9 L"/>
              <a:ea typeface="Bitstream Vera Sans"/>
              <a:cs typeface="Nimbus Roman No9 L"/>
            </a:endParaRPr>
          </a:p>
          <a:p>
            <a:pPr algn="just"/>
            <a:r>
              <a:rPr lang="en-IN" sz="1800" dirty="0">
                <a:effectLst/>
                <a:latin typeface="Liberation Serif"/>
                <a:ea typeface="Times New Roman" panose="02020603050405020304" pitchFamily="18" charset="0"/>
                <a:cs typeface="Liberation Serif"/>
              </a:rPr>
              <a:t> </a:t>
            </a:r>
            <a:endParaRPr lang="en-IN" sz="1600" dirty="0">
              <a:effectLst/>
              <a:latin typeface="Nimbus Roman No9 L"/>
              <a:ea typeface="Bitstream Vera Sans"/>
              <a:cs typeface="Nimbus Roman No9 L"/>
            </a:endParaRPr>
          </a:p>
          <a:p>
            <a:pPr algn="just"/>
            <a:r>
              <a:rPr lang="en-IN" sz="1800" dirty="0">
                <a:effectLst/>
                <a:latin typeface="Liberation Serif"/>
                <a:ea typeface="Times New Roman" panose="02020603050405020304" pitchFamily="18" charset="0"/>
                <a:cs typeface="Liberation Serif"/>
              </a:rPr>
              <a:t>	Step-1:  start.</a:t>
            </a:r>
            <a:endParaRPr lang="en-IN" sz="1600" dirty="0">
              <a:effectLst/>
              <a:latin typeface="Nimbus Roman No9 L"/>
              <a:ea typeface="Bitstream Vera Sans"/>
              <a:cs typeface="Nimbus Roman No9 L"/>
            </a:endParaRPr>
          </a:p>
          <a:p>
            <a:pPr algn="just"/>
            <a:r>
              <a:rPr lang="en-IN" sz="1800" dirty="0">
                <a:effectLst/>
                <a:latin typeface="Liberation Serif"/>
                <a:ea typeface="Times New Roman" panose="02020603050405020304" pitchFamily="18" charset="0"/>
                <a:cs typeface="Liberation Serif"/>
              </a:rPr>
              <a:t>	Step-2:  send a request for loading the home page.</a:t>
            </a:r>
            <a:endParaRPr lang="en-IN" sz="1600" dirty="0">
              <a:effectLst/>
              <a:latin typeface="Nimbus Roman No9 L"/>
              <a:ea typeface="Bitstream Vera Sans"/>
              <a:cs typeface="Nimbus Roman No9 L"/>
            </a:endParaRPr>
          </a:p>
          <a:p>
            <a:pPr algn="just"/>
            <a:r>
              <a:rPr lang="en-IN" sz="1800" dirty="0">
                <a:effectLst/>
                <a:latin typeface="Liberation Serif"/>
                <a:ea typeface="Times New Roman" panose="02020603050405020304" pitchFamily="18" charset="0"/>
                <a:cs typeface="Liberation Serif"/>
              </a:rPr>
              <a:t>	Step-3:  loaded home page.</a:t>
            </a:r>
            <a:endParaRPr lang="en-IN" sz="1600" dirty="0">
              <a:effectLst/>
              <a:latin typeface="Nimbus Roman No9 L"/>
              <a:ea typeface="Bitstream Vera Sans"/>
              <a:cs typeface="Nimbus Roman No9 L"/>
            </a:endParaRPr>
          </a:p>
          <a:p>
            <a:pPr algn="just"/>
            <a:r>
              <a:rPr lang="en-IN" sz="1800" dirty="0">
                <a:effectLst/>
                <a:latin typeface="Liberation Serif"/>
                <a:ea typeface="Times New Roman" panose="02020603050405020304" pitchFamily="18" charset="0"/>
                <a:cs typeface="Liberation Serif"/>
              </a:rPr>
              <a:t>	Step-4:  click on the next page button.</a:t>
            </a:r>
            <a:endParaRPr lang="en-IN" sz="1600" dirty="0">
              <a:effectLst/>
              <a:latin typeface="Nimbus Roman No9 L"/>
              <a:ea typeface="Bitstream Vera Sans"/>
              <a:cs typeface="Nimbus Roman No9 L"/>
            </a:endParaRPr>
          </a:p>
          <a:p>
            <a:pPr algn="just"/>
            <a:r>
              <a:rPr lang="en-IN" sz="1800" dirty="0">
                <a:effectLst/>
                <a:latin typeface="Liberation Serif"/>
                <a:ea typeface="Times New Roman" panose="02020603050405020304" pitchFamily="18" charset="0"/>
                <a:cs typeface="Liberation Serif"/>
              </a:rPr>
              <a:t>	Step-5:  request to load the next page from the server.</a:t>
            </a:r>
            <a:endParaRPr lang="en-IN" sz="1600" dirty="0">
              <a:effectLst/>
              <a:latin typeface="Nimbus Roman No9 L"/>
              <a:ea typeface="Bitstream Vera Sans"/>
              <a:cs typeface="Nimbus Roman No9 L"/>
            </a:endParaRPr>
          </a:p>
          <a:p>
            <a:pPr algn="just"/>
            <a:r>
              <a:rPr lang="en-IN" sz="1800" dirty="0">
                <a:effectLst/>
                <a:latin typeface="Liberation Serif"/>
                <a:ea typeface="Times New Roman" panose="02020603050405020304" pitchFamily="18" charset="0"/>
                <a:cs typeface="Liberation Serif"/>
              </a:rPr>
              <a:t>	Step-6:  load the next page.</a:t>
            </a:r>
            <a:endParaRPr lang="en-IN" sz="1600" dirty="0">
              <a:effectLst/>
              <a:latin typeface="Nimbus Roman No9 L"/>
              <a:ea typeface="Bitstream Vera Sans"/>
              <a:cs typeface="Nimbus Roman No9 L"/>
            </a:endParaRPr>
          </a:p>
          <a:p>
            <a:pPr algn="just"/>
            <a:r>
              <a:rPr lang="en-IN" sz="1800" dirty="0">
                <a:effectLst/>
                <a:latin typeface="Liberation Serif"/>
                <a:ea typeface="Times New Roman" panose="02020603050405020304" pitchFamily="18" charset="0"/>
                <a:cs typeface="Liberation Serif"/>
              </a:rPr>
              <a:t>	Step-7:  stop.</a:t>
            </a:r>
            <a:endParaRPr lang="en-IN" sz="1600" dirty="0">
              <a:effectLst/>
              <a:latin typeface="Nimbus Roman No9 L"/>
              <a:ea typeface="Bitstream Vera Sans"/>
              <a:cs typeface="Nimbus Roman No9 L"/>
            </a:endParaRPr>
          </a:p>
        </p:txBody>
      </p:sp>
      <p:pic>
        <p:nvPicPr>
          <p:cNvPr id="4101" name="Picture 5">
            <a:extLst>
              <a:ext uri="{FF2B5EF4-FFF2-40B4-BE49-F238E27FC236}">
                <a16:creationId xmlns:a16="http://schemas.microsoft.com/office/drawing/2014/main" id="{D1F16DCF-D3F5-4D7C-9368-5620FD5A0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757" y="712685"/>
            <a:ext cx="1828800"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6432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227DDE-4AEA-2AF0-E535-A8D2FDDD5084}"/>
              </a:ext>
            </a:extLst>
          </p:cNvPr>
          <p:cNvSpPr txBox="1"/>
          <p:nvPr/>
        </p:nvSpPr>
        <p:spPr>
          <a:xfrm>
            <a:off x="285136" y="486129"/>
            <a:ext cx="6096000" cy="2862322"/>
          </a:xfrm>
          <a:prstGeom prst="rect">
            <a:avLst/>
          </a:prstGeom>
          <a:noFill/>
        </p:spPr>
        <p:txBody>
          <a:bodyPr wrap="square">
            <a:spAutoFit/>
          </a:bodyPr>
          <a:lstStyle/>
          <a:p>
            <a:pPr algn="just"/>
            <a:r>
              <a:rPr lang="en-IN" sz="1800" b="1" i="1" dirty="0">
                <a:effectLst/>
                <a:latin typeface="Verdana" panose="020B0604030504040204" pitchFamily="34" charset="0"/>
                <a:ea typeface="Times New Roman" panose="02020603050405020304" pitchFamily="18" charset="0"/>
                <a:cs typeface="Cooper"/>
              </a:rPr>
              <a:t>You click the “about us” button</a:t>
            </a:r>
            <a:r>
              <a:rPr lang="en-IN" sz="1800" b="1" i="1" dirty="0">
                <a:effectLst/>
                <a:latin typeface="Verdana" panose="020B0604030504040204" pitchFamily="34" charset="0"/>
                <a:ea typeface="Times New Roman" panose="02020603050405020304" pitchFamily="18" charset="0"/>
                <a:cs typeface="Liberation Serif"/>
              </a:rPr>
              <a:t> </a:t>
            </a:r>
            <a:endParaRPr lang="en-IN" sz="1600" dirty="0">
              <a:effectLst/>
              <a:latin typeface="Nimbus Roman No9 L"/>
              <a:ea typeface="Bitstream Vera Sans"/>
              <a:cs typeface="Nimbus Roman No9 L"/>
            </a:endParaRPr>
          </a:p>
          <a:p>
            <a:pPr algn="just"/>
            <a:r>
              <a:rPr lang="en-IN" sz="1800" dirty="0">
                <a:effectLst/>
                <a:latin typeface="Liberation Serif"/>
                <a:ea typeface="Times New Roman" panose="02020603050405020304" pitchFamily="18" charset="0"/>
                <a:cs typeface="Liberation Serif"/>
              </a:rPr>
              <a:t> </a:t>
            </a:r>
            <a:endParaRPr lang="en-IN" sz="1600" dirty="0">
              <a:effectLst/>
              <a:latin typeface="Nimbus Roman No9 L"/>
              <a:ea typeface="Bitstream Vera Sans"/>
              <a:cs typeface="Nimbus Roman No9 L"/>
            </a:endParaRPr>
          </a:p>
          <a:p>
            <a:pPr algn="just"/>
            <a:r>
              <a:rPr lang="en-IN" sz="1800" dirty="0">
                <a:effectLst/>
                <a:latin typeface="Liberation Serif"/>
                <a:ea typeface="Times New Roman" panose="02020603050405020304" pitchFamily="18" charset="0"/>
                <a:cs typeface="Liberation Serif"/>
              </a:rPr>
              <a:t>	Step-1:  start.</a:t>
            </a:r>
            <a:endParaRPr lang="en-IN" sz="1600" dirty="0">
              <a:effectLst/>
              <a:latin typeface="Nimbus Roman No9 L"/>
              <a:ea typeface="Bitstream Vera Sans"/>
              <a:cs typeface="Nimbus Roman No9 L"/>
            </a:endParaRPr>
          </a:p>
          <a:p>
            <a:pPr algn="just"/>
            <a:r>
              <a:rPr lang="en-IN" sz="1800" dirty="0">
                <a:effectLst/>
                <a:latin typeface="Liberation Serif"/>
                <a:ea typeface="Times New Roman" panose="02020603050405020304" pitchFamily="18" charset="0"/>
                <a:cs typeface="Liberation Serif"/>
              </a:rPr>
              <a:t>	Step-2:  send a request for loading the home page.</a:t>
            </a:r>
            <a:endParaRPr lang="en-IN" sz="1600" dirty="0">
              <a:effectLst/>
              <a:latin typeface="Nimbus Roman No9 L"/>
              <a:ea typeface="Bitstream Vera Sans"/>
              <a:cs typeface="Nimbus Roman No9 L"/>
            </a:endParaRPr>
          </a:p>
          <a:p>
            <a:pPr algn="just"/>
            <a:r>
              <a:rPr lang="en-IN" sz="1800" dirty="0">
                <a:effectLst/>
                <a:latin typeface="Liberation Serif"/>
                <a:ea typeface="Times New Roman" panose="02020603050405020304" pitchFamily="18" charset="0"/>
                <a:cs typeface="Liberation Serif"/>
              </a:rPr>
              <a:t>	Step-3:  loaded home page.</a:t>
            </a:r>
            <a:endParaRPr lang="en-IN" sz="1600" dirty="0">
              <a:effectLst/>
              <a:latin typeface="Nimbus Roman No9 L"/>
              <a:ea typeface="Bitstream Vera Sans"/>
              <a:cs typeface="Nimbus Roman No9 L"/>
            </a:endParaRPr>
          </a:p>
          <a:p>
            <a:pPr algn="just"/>
            <a:r>
              <a:rPr lang="en-IN" sz="1800" dirty="0">
                <a:effectLst/>
                <a:latin typeface="Liberation Serif"/>
                <a:ea typeface="Times New Roman" panose="02020603050405020304" pitchFamily="18" charset="0"/>
                <a:cs typeface="Liberation Serif"/>
              </a:rPr>
              <a:t>	Step-4:  click on the “about us” button.</a:t>
            </a:r>
            <a:endParaRPr lang="en-IN" sz="1600" dirty="0">
              <a:effectLst/>
              <a:latin typeface="Nimbus Roman No9 L"/>
              <a:ea typeface="Bitstream Vera Sans"/>
              <a:cs typeface="Nimbus Roman No9 L"/>
            </a:endParaRPr>
          </a:p>
          <a:p>
            <a:pPr algn="just"/>
            <a:r>
              <a:rPr lang="en-IN" sz="1800" dirty="0">
                <a:effectLst/>
                <a:latin typeface="Liberation Serif"/>
                <a:ea typeface="Times New Roman" panose="02020603050405020304" pitchFamily="18" charset="0"/>
                <a:cs typeface="Liberation Serif"/>
              </a:rPr>
              <a:t>	Step-5:  request to load the  “about us” form the 		             server.</a:t>
            </a:r>
            <a:endParaRPr lang="en-IN" sz="1600" dirty="0">
              <a:effectLst/>
              <a:latin typeface="Nimbus Roman No9 L"/>
              <a:ea typeface="Bitstream Vera Sans"/>
              <a:cs typeface="Nimbus Roman No9 L"/>
            </a:endParaRPr>
          </a:p>
          <a:p>
            <a:pPr algn="just"/>
            <a:r>
              <a:rPr lang="en-IN" sz="1800" dirty="0">
                <a:effectLst/>
                <a:latin typeface="Liberation Serif"/>
                <a:ea typeface="Times New Roman" panose="02020603050405020304" pitchFamily="18" charset="0"/>
                <a:cs typeface="Liberation Serif"/>
              </a:rPr>
              <a:t>	Step-6:  load the “about us” page.</a:t>
            </a:r>
            <a:endParaRPr lang="en-IN" sz="1600" dirty="0">
              <a:effectLst/>
              <a:latin typeface="Nimbus Roman No9 L"/>
              <a:ea typeface="Bitstream Vera Sans"/>
              <a:cs typeface="Nimbus Roman No9 L"/>
            </a:endParaRPr>
          </a:p>
          <a:p>
            <a:pPr algn="just"/>
            <a:r>
              <a:rPr lang="en-IN" sz="1800" dirty="0">
                <a:effectLst/>
                <a:latin typeface="Liberation Serif"/>
                <a:ea typeface="Times New Roman" panose="02020603050405020304" pitchFamily="18" charset="0"/>
                <a:cs typeface="Liberation Serif"/>
              </a:rPr>
              <a:t>	Step-7:  stop.</a:t>
            </a:r>
            <a:endParaRPr lang="en-IN" sz="1600" dirty="0">
              <a:effectLst/>
              <a:latin typeface="Nimbus Roman No9 L"/>
              <a:ea typeface="Bitstream Vera Sans"/>
              <a:cs typeface="Nimbus Roman No9 L"/>
            </a:endParaRPr>
          </a:p>
        </p:txBody>
      </p:sp>
      <p:pic>
        <p:nvPicPr>
          <p:cNvPr id="5122" name="Picture 2">
            <a:extLst>
              <a:ext uri="{FF2B5EF4-FFF2-40B4-BE49-F238E27FC236}">
                <a16:creationId xmlns:a16="http://schemas.microsoft.com/office/drawing/2014/main" id="{94972C8E-C1C3-4F0A-5783-07ABCF6E35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8156" y="565202"/>
            <a:ext cx="1962150"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926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B374B-3182-7B5B-1388-67170A99E666}"/>
              </a:ext>
            </a:extLst>
          </p:cNvPr>
          <p:cNvSpPr>
            <a:spLocks noGrp="1"/>
          </p:cNvSpPr>
          <p:nvPr>
            <p:ph type="ctrTitle"/>
          </p:nvPr>
        </p:nvSpPr>
        <p:spPr>
          <a:xfrm>
            <a:off x="3291348" y="0"/>
            <a:ext cx="5609304" cy="570118"/>
          </a:xfrm>
        </p:spPr>
        <p:txBody>
          <a:bodyPr>
            <a:normAutofit/>
          </a:bodyPr>
          <a:lstStyle/>
          <a:p>
            <a:r>
              <a:rPr lang="en-US" sz="2400" b="1" dirty="0">
                <a:latin typeface="Verdana" panose="020B0604030504040204" pitchFamily="34" charset="0"/>
                <a:ea typeface="Verdana" panose="020B0604030504040204" pitchFamily="34" charset="0"/>
              </a:rPr>
              <a:t>Menu design &amp; Screen design</a:t>
            </a:r>
            <a:endParaRPr lang="en-IN" sz="2400" b="1"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15C6249B-5FAE-8779-FACE-18F19C402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6" y="1102053"/>
            <a:ext cx="8088568" cy="4428427"/>
          </a:xfrm>
          <a:prstGeom prst="rect">
            <a:avLst/>
          </a:prstGeom>
        </p:spPr>
      </p:pic>
    </p:spTree>
    <p:extLst>
      <p:ext uri="{BB962C8B-B14F-4D97-AF65-F5344CB8AC3E}">
        <p14:creationId xmlns:p14="http://schemas.microsoft.com/office/powerpoint/2010/main" val="771735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9C76F6-C27A-0286-9877-00FB043C31FD}"/>
              </a:ext>
            </a:extLst>
          </p:cNvPr>
          <p:cNvSpPr txBox="1"/>
          <p:nvPr/>
        </p:nvSpPr>
        <p:spPr>
          <a:xfrm>
            <a:off x="3048000" y="228289"/>
            <a:ext cx="6096000" cy="461665"/>
          </a:xfrm>
          <a:prstGeom prst="rect">
            <a:avLst/>
          </a:prstGeom>
          <a:noFill/>
        </p:spPr>
        <p:txBody>
          <a:bodyPr wrap="square">
            <a:spAutoFit/>
          </a:bodyPr>
          <a:lstStyle/>
          <a:p>
            <a:pPr algn="ctr"/>
            <a:r>
              <a:rPr lang="en-US" sz="2400" b="1" dirty="0">
                <a:latin typeface="Verdana" panose="020B0604030504040204" pitchFamily="34" charset="0"/>
                <a:ea typeface="Verdana" panose="020B0604030504040204" pitchFamily="34" charset="0"/>
              </a:rPr>
              <a:t>Menu design &amp; Screen design</a:t>
            </a:r>
            <a:endParaRPr lang="en-IN" sz="2400" dirty="0"/>
          </a:p>
        </p:txBody>
      </p:sp>
      <p:pic>
        <p:nvPicPr>
          <p:cNvPr id="4" name="Picture 3">
            <a:extLst>
              <a:ext uri="{FF2B5EF4-FFF2-40B4-BE49-F238E27FC236}">
                <a16:creationId xmlns:a16="http://schemas.microsoft.com/office/drawing/2014/main" id="{BB4C8A84-3D21-E094-D8B1-49756D117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298" y="1312605"/>
            <a:ext cx="8853404" cy="4980039"/>
          </a:xfrm>
          <a:prstGeom prst="rect">
            <a:avLst/>
          </a:prstGeom>
        </p:spPr>
      </p:pic>
    </p:spTree>
    <p:extLst>
      <p:ext uri="{BB962C8B-B14F-4D97-AF65-F5344CB8AC3E}">
        <p14:creationId xmlns:p14="http://schemas.microsoft.com/office/powerpoint/2010/main" val="2027766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AA961C-A944-A6AD-4055-BEE18DCC7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486" y="976773"/>
            <a:ext cx="8719027" cy="4904453"/>
          </a:xfrm>
          <a:prstGeom prst="rect">
            <a:avLst/>
          </a:prstGeom>
        </p:spPr>
      </p:pic>
      <p:sp>
        <p:nvSpPr>
          <p:cNvPr id="6" name="TextBox 5">
            <a:extLst>
              <a:ext uri="{FF2B5EF4-FFF2-40B4-BE49-F238E27FC236}">
                <a16:creationId xmlns:a16="http://schemas.microsoft.com/office/drawing/2014/main" id="{71F432E7-A183-1DD7-AF18-8D2D671630A4}"/>
              </a:ext>
            </a:extLst>
          </p:cNvPr>
          <p:cNvSpPr txBox="1"/>
          <p:nvPr/>
        </p:nvSpPr>
        <p:spPr>
          <a:xfrm>
            <a:off x="3048000" y="0"/>
            <a:ext cx="6096000" cy="461665"/>
          </a:xfrm>
          <a:prstGeom prst="rect">
            <a:avLst/>
          </a:prstGeom>
          <a:noFill/>
        </p:spPr>
        <p:txBody>
          <a:bodyPr wrap="square">
            <a:spAutoFit/>
          </a:bodyPr>
          <a:lstStyle/>
          <a:p>
            <a:pPr algn="ctr"/>
            <a:r>
              <a:rPr lang="en-US" sz="2400" b="1" dirty="0">
                <a:latin typeface="Verdana" panose="020B0604030504040204" pitchFamily="34" charset="0"/>
                <a:ea typeface="Verdana" panose="020B0604030504040204" pitchFamily="34" charset="0"/>
              </a:rPr>
              <a:t>Menu design &amp; Screen design</a:t>
            </a:r>
            <a:endParaRPr lang="en-IN" sz="2400" dirty="0"/>
          </a:p>
        </p:txBody>
      </p:sp>
    </p:spTree>
    <p:extLst>
      <p:ext uri="{BB962C8B-B14F-4D97-AF65-F5344CB8AC3E}">
        <p14:creationId xmlns:p14="http://schemas.microsoft.com/office/powerpoint/2010/main" val="4027656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CF8B44-FCA1-00A2-010D-016EC1F20A7B}"/>
              </a:ext>
            </a:extLst>
          </p:cNvPr>
          <p:cNvSpPr txBox="1"/>
          <p:nvPr/>
        </p:nvSpPr>
        <p:spPr>
          <a:xfrm>
            <a:off x="0" y="0"/>
            <a:ext cx="12192000" cy="6832640"/>
          </a:xfrm>
          <a:prstGeom prst="rect">
            <a:avLst/>
          </a:prstGeom>
          <a:noFill/>
        </p:spPr>
        <p:txBody>
          <a:bodyPr wrap="square">
            <a:spAutoFit/>
          </a:bodyPr>
          <a:lstStyle/>
          <a:p>
            <a:pPr algn="ctr"/>
            <a:r>
              <a:rPr lang="en-IN" sz="1800" dirty="0">
                <a:effectLst/>
                <a:latin typeface="Liberation Serif"/>
                <a:ea typeface="Times New Roman" panose="02020603050405020304" pitchFamily="18" charset="0"/>
                <a:cs typeface="Liberation Serif"/>
              </a:rPr>
              <a:t> </a:t>
            </a:r>
            <a:endParaRPr lang="en-IN" sz="1600" dirty="0">
              <a:effectLst/>
              <a:latin typeface="Nimbus Roman No9 L"/>
              <a:ea typeface="Bitstream Vera Sans"/>
              <a:cs typeface="Nimbus Roman No9 L"/>
            </a:endParaRPr>
          </a:p>
          <a:p>
            <a:pPr algn="ctr">
              <a:tabLst>
                <a:tab pos="1943100" algn="l"/>
              </a:tabLst>
            </a:pPr>
            <a:r>
              <a:rPr lang="en-IN" sz="2400" b="1" dirty="0">
                <a:effectLst/>
                <a:latin typeface="Verdana" panose="020B0604030504040204" pitchFamily="34" charset="0"/>
                <a:ea typeface="Times New Roman" panose="02020603050405020304" pitchFamily="18" charset="0"/>
                <a:cs typeface="Liberation Serif"/>
              </a:rPr>
              <a:t>Testing</a:t>
            </a:r>
            <a:endParaRPr lang="en-IN" sz="1600" dirty="0">
              <a:effectLst/>
              <a:latin typeface="Nimbus Roman No9 L"/>
              <a:ea typeface="Bitstream Vera Sans"/>
              <a:cs typeface="Nimbus Roman No9 L"/>
            </a:endParaRPr>
          </a:p>
          <a:p>
            <a:pPr>
              <a:tabLst>
                <a:tab pos="1943100" algn="l"/>
              </a:tabLst>
            </a:pPr>
            <a:r>
              <a:rPr lang="en-IN" sz="1800" b="1" dirty="0">
                <a:effectLst/>
                <a:latin typeface="Verdana" panose="020B0604030504040204" pitchFamily="34" charset="0"/>
                <a:ea typeface="Times New Roman" panose="02020603050405020304" pitchFamily="18" charset="0"/>
                <a:cs typeface="Liberation Serif"/>
              </a:rPr>
              <a:t>White Box Testing</a:t>
            </a:r>
            <a:endParaRPr lang="en-IN" sz="1600" dirty="0">
              <a:effectLst/>
              <a:latin typeface="Nimbus Roman No9 L"/>
              <a:ea typeface="Bitstream Vera Sans"/>
              <a:cs typeface="Nimbus Roman No9 L"/>
            </a:endParaRPr>
          </a:p>
          <a:p>
            <a:pPr algn="ctr"/>
            <a:r>
              <a:rPr lang="en-IN" sz="1800" dirty="0">
                <a:effectLst/>
                <a:latin typeface="Liberation Serif"/>
                <a:ea typeface="Times New Roman" panose="02020603050405020304" pitchFamily="18" charset="0"/>
                <a:cs typeface="Liberation Serif"/>
              </a:rPr>
              <a:t> </a:t>
            </a:r>
            <a:endParaRPr lang="en-IN" sz="1600" dirty="0">
              <a:effectLst/>
              <a:latin typeface="Nimbus Roman No9 L"/>
              <a:ea typeface="Bitstream Vera Sans"/>
              <a:cs typeface="Nimbus Roman No9 L"/>
            </a:endParaRPr>
          </a:p>
          <a:p>
            <a:pPr>
              <a:tabLst>
                <a:tab pos="662940" algn="l"/>
              </a:tabLst>
            </a:pPr>
            <a:r>
              <a:rPr lang="en-IN" sz="1800" dirty="0">
                <a:effectLst/>
                <a:latin typeface="Liberation Serif"/>
                <a:ea typeface="Times New Roman" panose="02020603050405020304" pitchFamily="18" charset="0"/>
                <a:cs typeface="Liberation Serif"/>
              </a:rPr>
              <a:t>	</a:t>
            </a:r>
            <a:r>
              <a:rPr lang="en-IN" sz="1800" dirty="0">
                <a:effectLst/>
                <a:latin typeface="Verdana" panose="020B0604030504040204" pitchFamily="34" charset="0"/>
                <a:ea typeface="Times New Roman" panose="02020603050405020304" pitchFamily="18" charset="0"/>
                <a:cs typeface="Liberation Serif"/>
              </a:rPr>
              <a:t>White box testing, also known as clear box testing, is a software testing technique that involves testing the internal workings or code of an application or system.</a:t>
            </a:r>
            <a:endParaRPr lang="en-IN" sz="1600" dirty="0">
              <a:effectLst/>
              <a:latin typeface="Nimbus Roman No9 L"/>
              <a:ea typeface="Bitstream Vera Sans"/>
              <a:cs typeface="Nimbus Roman No9 L"/>
            </a:endParaRPr>
          </a:p>
          <a:p>
            <a:pPr>
              <a:tabLst>
                <a:tab pos="662940" algn="l"/>
              </a:tabLst>
            </a:pPr>
            <a:r>
              <a:rPr lang="en-IN" sz="1800" dirty="0">
                <a:effectLst/>
                <a:latin typeface="Verdana" panose="020B0604030504040204" pitchFamily="34" charset="0"/>
                <a:ea typeface="Times New Roman" panose="02020603050405020304" pitchFamily="18" charset="0"/>
                <a:cs typeface="Liberation Serif"/>
              </a:rPr>
              <a:t>In white box testing, the tester has knowledge of the internal workings of the software and is able to view and modify the source code. This allows the tester to design test cases that target specific areas of the code to ensure that they are working correctly.</a:t>
            </a:r>
            <a:endParaRPr lang="en-IN" sz="1600" dirty="0">
              <a:effectLst/>
              <a:latin typeface="Nimbus Roman No9 L"/>
              <a:ea typeface="Bitstream Vera Sans"/>
              <a:cs typeface="Nimbus Roman No9 L"/>
            </a:endParaRPr>
          </a:p>
          <a:p>
            <a:pPr>
              <a:tabLst>
                <a:tab pos="662940" algn="l"/>
              </a:tabLst>
            </a:pPr>
            <a:r>
              <a:rPr lang="en-IN" sz="1800" dirty="0">
                <a:effectLst/>
                <a:latin typeface="Verdana" panose="020B0604030504040204" pitchFamily="34" charset="0"/>
                <a:ea typeface="Times New Roman" panose="02020603050405020304" pitchFamily="18" charset="0"/>
                <a:cs typeface="Liberation Serif"/>
              </a:rPr>
              <a:t> </a:t>
            </a:r>
            <a:endParaRPr lang="en-IN" sz="1600" dirty="0">
              <a:effectLst/>
              <a:latin typeface="Nimbus Roman No9 L"/>
              <a:ea typeface="Bitstream Vera Sans"/>
              <a:cs typeface="Nimbus Roman No9 L"/>
            </a:endParaRPr>
          </a:p>
          <a:p>
            <a:pPr>
              <a:tabLst>
                <a:tab pos="662940" algn="l"/>
              </a:tabLst>
            </a:pPr>
            <a:r>
              <a:rPr lang="en-IN" sz="1800" dirty="0">
                <a:effectLst/>
                <a:latin typeface="Verdana" panose="020B0604030504040204" pitchFamily="34" charset="0"/>
                <a:ea typeface="Times New Roman" panose="02020603050405020304" pitchFamily="18" charset="0"/>
                <a:cs typeface="Liberation Serif"/>
              </a:rPr>
              <a:t>	White box testing can be used to test different aspects of the software such as code coverage, branch coverage, and path coverage. It can also be used to test specific functions or modules within the software.</a:t>
            </a:r>
            <a:endParaRPr lang="en-IN" sz="1600" dirty="0">
              <a:effectLst/>
              <a:latin typeface="Nimbus Roman No9 L"/>
              <a:ea typeface="Bitstream Vera Sans"/>
              <a:cs typeface="Nimbus Roman No9 L"/>
            </a:endParaRPr>
          </a:p>
          <a:p>
            <a:pPr>
              <a:tabLst>
                <a:tab pos="662940" algn="l"/>
              </a:tabLst>
            </a:pPr>
            <a:r>
              <a:rPr lang="en-IN" sz="1800" dirty="0">
                <a:effectLst/>
                <a:latin typeface="Verdana" panose="020B0604030504040204" pitchFamily="34" charset="0"/>
                <a:ea typeface="Times New Roman" panose="02020603050405020304" pitchFamily="18" charset="0"/>
                <a:cs typeface="Liberation Serif"/>
              </a:rPr>
              <a:t> </a:t>
            </a:r>
            <a:endParaRPr lang="en-IN" sz="1600" dirty="0">
              <a:effectLst/>
              <a:latin typeface="Nimbus Roman No9 L"/>
              <a:ea typeface="Bitstream Vera Sans"/>
              <a:cs typeface="Nimbus Roman No9 L"/>
            </a:endParaRPr>
          </a:p>
          <a:p>
            <a:pPr>
              <a:tabLst>
                <a:tab pos="662940" algn="l"/>
              </a:tabLst>
            </a:pPr>
            <a:r>
              <a:rPr lang="en-IN" sz="1800" dirty="0">
                <a:effectLst/>
                <a:latin typeface="Verdana" panose="020B0604030504040204" pitchFamily="34" charset="0"/>
                <a:ea typeface="Times New Roman" panose="02020603050405020304" pitchFamily="18" charset="0"/>
                <a:cs typeface="Liberation Serif"/>
              </a:rPr>
              <a:t>	Some common techniques used in white box testing include unit testing, integration testing, and regression testing. Unit testing involves testing individual modules or functions of the software, while integration testing involves testing how different modules or functions work together. Regression testing involves testing the software after changes have been made to ensure that existing functionality has not been affected.</a:t>
            </a:r>
            <a:endParaRPr lang="en-IN" sz="1600" dirty="0">
              <a:effectLst/>
              <a:latin typeface="Nimbus Roman No9 L"/>
              <a:ea typeface="Bitstream Vera Sans"/>
              <a:cs typeface="Nimbus Roman No9 L"/>
            </a:endParaRPr>
          </a:p>
          <a:p>
            <a:pPr>
              <a:tabLst>
                <a:tab pos="662940" algn="l"/>
              </a:tabLst>
            </a:pPr>
            <a:r>
              <a:rPr lang="en-IN" sz="1800" dirty="0">
                <a:effectLst/>
                <a:latin typeface="Verdana" panose="020B0604030504040204" pitchFamily="34" charset="0"/>
                <a:ea typeface="Times New Roman" panose="02020603050405020304" pitchFamily="18" charset="0"/>
                <a:cs typeface="Liberation Serif"/>
              </a:rPr>
              <a:t> </a:t>
            </a:r>
            <a:endParaRPr lang="en-IN" sz="1600" dirty="0">
              <a:effectLst/>
              <a:latin typeface="Nimbus Roman No9 L"/>
              <a:ea typeface="Bitstream Vera Sans"/>
              <a:cs typeface="Nimbus Roman No9 L"/>
            </a:endParaRPr>
          </a:p>
          <a:p>
            <a:pPr>
              <a:tabLst>
                <a:tab pos="662940" algn="l"/>
              </a:tabLst>
            </a:pPr>
            <a:r>
              <a:rPr lang="en-IN" sz="1800" dirty="0">
                <a:effectLst/>
                <a:latin typeface="Verdana" panose="020B0604030504040204" pitchFamily="34" charset="0"/>
                <a:ea typeface="Times New Roman" panose="02020603050405020304" pitchFamily="18" charset="0"/>
                <a:cs typeface="Liberation Serif"/>
              </a:rPr>
              <a:t>	Overall, white box testing is an important part of the software testing process as it can help to identify and fix issues early on in the development process, resulting in a more stable and reliable software product.</a:t>
            </a:r>
            <a:endParaRPr lang="en-IN" sz="1600" dirty="0">
              <a:effectLst/>
              <a:latin typeface="Nimbus Roman No9 L"/>
              <a:ea typeface="Bitstream Vera Sans"/>
              <a:cs typeface="Nimbus Roman No9 L"/>
            </a:endParaRPr>
          </a:p>
          <a:p>
            <a:pPr>
              <a:tabLst>
                <a:tab pos="662940" algn="l"/>
              </a:tabLst>
            </a:pPr>
            <a:r>
              <a:rPr lang="en-IN" sz="1800" dirty="0">
                <a:effectLst/>
                <a:latin typeface="Verdana" panose="020B0604030504040204" pitchFamily="34" charset="0"/>
                <a:ea typeface="Times New Roman" panose="02020603050405020304" pitchFamily="18" charset="0"/>
                <a:cs typeface="Liberation Serif"/>
              </a:rPr>
              <a:t> </a:t>
            </a:r>
            <a:endParaRPr lang="en-IN" sz="1600" dirty="0">
              <a:effectLst/>
              <a:latin typeface="Nimbus Roman No9 L"/>
              <a:ea typeface="Bitstream Vera Sans"/>
              <a:cs typeface="Nimbus Roman No9 L"/>
            </a:endParaRPr>
          </a:p>
        </p:txBody>
      </p:sp>
    </p:spTree>
    <p:extLst>
      <p:ext uri="{BB962C8B-B14F-4D97-AF65-F5344CB8AC3E}">
        <p14:creationId xmlns:p14="http://schemas.microsoft.com/office/powerpoint/2010/main" val="2487119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343BA2-A702-9AE4-44A5-0A603AB13A75}"/>
              </a:ext>
            </a:extLst>
          </p:cNvPr>
          <p:cNvSpPr txBox="1"/>
          <p:nvPr/>
        </p:nvSpPr>
        <p:spPr>
          <a:xfrm>
            <a:off x="0" y="294968"/>
            <a:ext cx="11926529" cy="6463308"/>
          </a:xfrm>
          <a:prstGeom prst="rect">
            <a:avLst/>
          </a:prstGeom>
          <a:noFill/>
        </p:spPr>
        <p:txBody>
          <a:bodyPr wrap="square">
            <a:spAutoFit/>
          </a:bodyPr>
          <a:lstStyle/>
          <a:p>
            <a:pPr>
              <a:tabLst>
                <a:tab pos="662940" algn="l"/>
              </a:tabLst>
            </a:pPr>
            <a:r>
              <a:rPr lang="en-IN" sz="1800" b="1" dirty="0">
                <a:effectLst/>
                <a:latin typeface="Verdana" panose="020B0604030504040204" pitchFamily="34" charset="0"/>
                <a:ea typeface="Times New Roman" panose="02020603050405020304" pitchFamily="18" charset="0"/>
                <a:cs typeface="Liberation Serif"/>
              </a:rPr>
              <a:t>Black Box Testing</a:t>
            </a:r>
            <a:endParaRPr lang="en-IN" sz="1600" dirty="0">
              <a:effectLst/>
              <a:latin typeface="Nimbus Roman No9 L"/>
              <a:ea typeface="Bitstream Vera Sans"/>
              <a:cs typeface="Nimbus Roman No9 L"/>
            </a:endParaRPr>
          </a:p>
          <a:p>
            <a:pPr>
              <a:tabLst>
                <a:tab pos="662940" algn="l"/>
              </a:tabLst>
            </a:pPr>
            <a:r>
              <a:rPr lang="en-IN" sz="1800" dirty="0">
                <a:effectLst/>
                <a:latin typeface="Liberation Serif"/>
                <a:ea typeface="Times New Roman" panose="02020603050405020304" pitchFamily="18" charset="0"/>
                <a:cs typeface="Liberation Serif"/>
              </a:rPr>
              <a:t> </a:t>
            </a:r>
            <a:endParaRPr lang="en-IN" sz="1600" dirty="0">
              <a:effectLst/>
              <a:latin typeface="Nimbus Roman No9 L"/>
              <a:ea typeface="Bitstream Vera Sans"/>
              <a:cs typeface="Nimbus Roman No9 L"/>
            </a:endParaRPr>
          </a:p>
          <a:p>
            <a:pPr>
              <a:tabLst>
                <a:tab pos="662940" algn="l"/>
              </a:tabLst>
            </a:pPr>
            <a:r>
              <a:rPr lang="en-IN" sz="1800" dirty="0">
                <a:effectLst/>
                <a:latin typeface="Verdana" panose="020B0604030504040204" pitchFamily="34" charset="0"/>
                <a:ea typeface="Times New Roman" panose="02020603050405020304" pitchFamily="18" charset="0"/>
                <a:cs typeface="Liberation Serif"/>
              </a:rPr>
              <a:t>	Black box testing is a software testing technique that involves testing the functionality of an application or system without having any knowledge of its internal workings or code.</a:t>
            </a:r>
            <a:endParaRPr lang="en-IN" sz="1600" dirty="0">
              <a:effectLst/>
              <a:latin typeface="Nimbus Roman No9 L"/>
              <a:ea typeface="Bitstream Vera Sans"/>
              <a:cs typeface="Nimbus Roman No9 L"/>
            </a:endParaRPr>
          </a:p>
          <a:p>
            <a:pPr>
              <a:tabLst>
                <a:tab pos="662940" algn="l"/>
              </a:tabLst>
            </a:pPr>
            <a:r>
              <a:rPr lang="en-IN" sz="1800" dirty="0">
                <a:effectLst/>
                <a:latin typeface="Verdana" panose="020B0604030504040204" pitchFamily="34" charset="0"/>
                <a:ea typeface="Times New Roman" panose="02020603050405020304" pitchFamily="18" charset="0"/>
                <a:cs typeface="Liberation Serif"/>
              </a:rPr>
              <a:t>In black box testing, the tester interacts with the software as an end user would, using various inputs and observing the outputs to ensure that the software functions correctly. This type of testing is focused on testing the software's </a:t>
            </a:r>
            <a:r>
              <a:rPr lang="en-IN" sz="1800" dirty="0" err="1">
                <a:effectLst/>
                <a:latin typeface="Verdana" panose="020B0604030504040204" pitchFamily="34" charset="0"/>
                <a:ea typeface="Times New Roman" panose="02020603050405020304" pitchFamily="18" charset="0"/>
                <a:cs typeface="Liberation Serif"/>
              </a:rPr>
              <a:t>behavior</a:t>
            </a:r>
            <a:r>
              <a:rPr lang="en-IN" sz="1800" dirty="0">
                <a:effectLst/>
                <a:latin typeface="Verdana" panose="020B0604030504040204" pitchFamily="34" charset="0"/>
                <a:ea typeface="Times New Roman" panose="02020603050405020304" pitchFamily="18" charset="0"/>
                <a:cs typeface="Liberation Serif"/>
              </a:rPr>
              <a:t>, functionality, and usability, rather than its internal code.  </a:t>
            </a:r>
            <a:endParaRPr lang="en-IN" sz="1600" dirty="0">
              <a:effectLst/>
              <a:latin typeface="Nimbus Roman No9 L"/>
              <a:ea typeface="Bitstream Vera Sans"/>
              <a:cs typeface="Nimbus Roman No9 L"/>
            </a:endParaRPr>
          </a:p>
          <a:p>
            <a:pPr>
              <a:tabLst>
                <a:tab pos="662940" algn="l"/>
              </a:tabLst>
            </a:pPr>
            <a:r>
              <a:rPr lang="en-IN" sz="1800" dirty="0">
                <a:effectLst/>
                <a:latin typeface="Verdana" panose="020B0604030504040204" pitchFamily="34" charset="0"/>
                <a:ea typeface="Times New Roman" panose="02020603050405020304" pitchFamily="18" charset="0"/>
                <a:cs typeface="Liberation Serif"/>
              </a:rPr>
              <a:t>	</a:t>
            </a:r>
            <a:endParaRPr lang="en-IN" sz="1600" dirty="0">
              <a:effectLst/>
              <a:latin typeface="Nimbus Roman No9 L"/>
              <a:ea typeface="Bitstream Vera Sans"/>
              <a:cs typeface="Nimbus Roman No9 L"/>
            </a:endParaRPr>
          </a:p>
          <a:p>
            <a:pPr>
              <a:tabLst>
                <a:tab pos="662940" algn="l"/>
              </a:tabLst>
            </a:pPr>
            <a:r>
              <a:rPr lang="en-IN" sz="1800" dirty="0">
                <a:effectLst/>
                <a:latin typeface="Verdana" panose="020B0604030504040204" pitchFamily="34" charset="0"/>
                <a:ea typeface="Times New Roman" panose="02020603050405020304" pitchFamily="18" charset="0"/>
                <a:cs typeface="Liberation Serif"/>
              </a:rPr>
              <a:t>	Black box testing can be used to test different aspects of the software such as functional testing, usability testing, performance testing, and security testing. Functional testing involves testing the functionality of the software against the requirements specification, while usability testing involves testing how easy it is to use the software. Performance testing involves testing the software's performance under various load conditions, and security testing involves testing the software for vulnerabilities and ensuring that it is secure from external threats.</a:t>
            </a:r>
            <a:endParaRPr lang="en-IN" sz="1600" dirty="0">
              <a:effectLst/>
              <a:latin typeface="Nimbus Roman No9 L"/>
              <a:ea typeface="Bitstream Vera Sans"/>
              <a:cs typeface="Nimbus Roman No9 L"/>
            </a:endParaRPr>
          </a:p>
          <a:p>
            <a:pPr>
              <a:tabLst>
                <a:tab pos="662940" algn="l"/>
              </a:tabLst>
            </a:pPr>
            <a:r>
              <a:rPr lang="en-IN" sz="1800" dirty="0">
                <a:effectLst/>
                <a:latin typeface="Verdana" panose="020B0604030504040204" pitchFamily="34" charset="0"/>
                <a:ea typeface="Times New Roman" panose="02020603050405020304" pitchFamily="18" charset="0"/>
                <a:cs typeface="Liberation Serif"/>
              </a:rPr>
              <a:t> </a:t>
            </a:r>
            <a:endParaRPr lang="en-IN" sz="1600" dirty="0">
              <a:effectLst/>
              <a:latin typeface="Nimbus Roman No9 L"/>
              <a:ea typeface="Bitstream Vera Sans"/>
              <a:cs typeface="Nimbus Roman No9 L"/>
            </a:endParaRPr>
          </a:p>
          <a:p>
            <a:pPr>
              <a:tabLst>
                <a:tab pos="662940" algn="l"/>
              </a:tabLst>
            </a:pPr>
            <a:r>
              <a:rPr lang="en-IN" sz="1800" dirty="0">
                <a:effectLst/>
                <a:latin typeface="Verdana" panose="020B0604030504040204" pitchFamily="34" charset="0"/>
                <a:ea typeface="Times New Roman" panose="02020603050405020304" pitchFamily="18" charset="0"/>
                <a:cs typeface="Liberation Serif"/>
              </a:rPr>
              <a:t>	Some common techniques used in black box testing include boundary value analysis, equivalence partitioning, and error guessing. Boundary value analysis involves testing the software using input values that are at the boundaries of acceptable values, while equivalence partitioning involves testing the software using input values that are representative of different groups of values. Error guessing involves testing the software using educated guesses about potential errors or faults that may occur.</a:t>
            </a:r>
            <a:endParaRPr lang="en-IN" sz="1600" dirty="0">
              <a:effectLst/>
              <a:latin typeface="Nimbus Roman No9 L"/>
              <a:ea typeface="Bitstream Vera Sans"/>
              <a:cs typeface="Nimbus Roman No9 L"/>
            </a:endParaRPr>
          </a:p>
          <a:p>
            <a:pPr>
              <a:tabLst>
                <a:tab pos="662940" algn="l"/>
              </a:tabLst>
            </a:pPr>
            <a:r>
              <a:rPr lang="en-IN" sz="1800" dirty="0">
                <a:effectLst/>
                <a:latin typeface="Verdana" panose="020B0604030504040204" pitchFamily="34" charset="0"/>
                <a:ea typeface="Times New Roman" panose="02020603050405020304" pitchFamily="18" charset="0"/>
                <a:cs typeface="Liberation Serif"/>
              </a:rPr>
              <a:t> </a:t>
            </a:r>
            <a:endParaRPr lang="en-IN" sz="1600" dirty="0">
              <a:effectLst/>
              <a:latin typeface="Nimbus Roman No9 L"/>
              <a:ea typeface="Bitstream Vera Sans"/>
              <a:cs typeface="Nimbus Roman No9 L"/>
            </a:endParaRPr>
          </a:p>
          <a:p>
            <a:r>
              <a:rPr lang="en-IN" sz="1800" dirty="0">
                <a:effectLst/>
                <a:latin typeface="Verdana" panose="020B0604030504040204" pitchFamily="34" charset="0"/>
                <a:ea typeface="Times New Roman" panose="02020603050405020304" pitchFamily="18" charset="0"/>
                <a:cs typeface="Liberation Serif"/>
              </a:rPr>
              <a:t>	</a:t>
            </a:r>
            <a:endParaRPr lang="en-IN" dirty="0"/>
          </a:p>
        </p:txBody>
      </p:sp>
    </p:spTree>
    <p:extLst>
      <p:ext uri="{BB962C8B-B14F-4D97-AF65-F5344CB8AC3E}">
        <p14:creationId xmlns:p14="http://schemas.microsoft.com/office/powerpoint/2010/main" val="366733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70FCE7-3599-8E0E-6295-AE2C388ECE88}"/>
              </a:ext>
            </a:extLst>
          </p:cNvPr>
          <p:cNvSpPr txBox="1"/>
          <p:nvPr/>
        </p:nvSpPr>
        <p:spPr>
          <a:xfrm>
            <a:off x="0" y="196645"/>
            <a:ext cx="12192000" cy="923330"/>
          </a:xfrm>
          <a:prstGeom prst="rect">
            <a:avLst/>
          </a:prstGeom>
          <a:noFill/>
        </p:spPr>
        <p:txBody>
          <a:bodyPr wrap="square">
            <a:spAutoFit/>
          </a:bodyPr>
          <a:lstStyle/>
          <a:p>
            <a:r>
              <a:rPr lang="en-IN" sz="1800" dirty="0">
                <a:effectLst/>
                <a:latin typeface="Verdana" panose="020B0604030504040204" pitchFamily="34" charset="0"/>
                <a:ea typeface="Times New Roman" panose="02020603050405020304" pitchFamily="18" charset="0"/>
                <a:cs typeface="Liberation Serif"/>
              </a:rPr>
              <a:t>Overall, black box testing is an important part of the software testing process as it can help to ensure that the software functions correctly and meets the requirements of the end user. It is particularly useful for testing software that is complex or has a large number of possible inputs or outputs</a:t>
            </a:r>
            <a:endParaRPr lang="en-IN" dirty="0"/>
          </a:p>
        </p:txBody>
      </p:sp>
    </p:spTree>
    <p:extLst>
      <p:ext uri="{BB962C8B-B14F-4D97-AF65-F5344CB8AC3E}">
        <p14:creationId xmlns:p14="http://schemas.microsoft.com/office/powerpoint/2010/main" val="3084055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383597-0007-F39D-A76C-DC83BB1C6186}"/>
              </a:ext>
            </a:extLst>
          </p:cNvPr>
          <p:cNvSpPr txBox="1"/>
          <p:nvPr/>
        </p:nvSpPr>
        <p:spPr>
          <a:xfrm>
            <a:off x="0" y="629264"/>
            <a:ext cx="12192000" cy="3919022"/>
          </a:xfrm>
          <a:prstGeom prst="rect">
            <a:avLst/>
          </a:prstGeom>
          <a:noFill/>
        </p:spPr>
        <p:txBody>
          <a:bodyPr wrap="square">
            <a:spAutoFit/>
          </a:bodyPr>
          <a:lstStyle/>
          <a:p>
            <a:pPr algn="ctr"/>
            <a:r>
              <a:rPr lang="en-IN" sz="2400" b="1" dirty="0" err="1">
                <a:effectLst/>
                <a:latin typeface="Verdana" panose="020B0604030504040204" pitchFamily="34" charset="0"/>
                <a:ea typeface="Times New Roman" panose="02020603050405020304" pitchFamily="18" charset="0"/>
                <a:cs typeface="Verdana" panose="020B0604030504040204" pitchFamily="34" charset="0"/>
              </a:rPr>
              <a:t>Conclustion</a:t>
            </a:r>
            <a:endParaRPr lang="en-IN" sz="2400" dirty="0">
              <a:effectLst/>
              <a:latin typeface="Nimbus Roman No9 L"/>
              <a:ea typeface="Bitstream Vera Sans"/>
              <a:cs typeface="Nimbus Roman No9 L"/>
            </a:endParaRPr>
          </a:p>
          <a:p>
            <a:pPr algn="just">
              <a:spcAft>
                <a:spcPts val="800"/>
              </a:spcAft>
            </a:pPr>
            <a:r>
              <a:rPr lang="en-IN" sz="1800" b="1" dirty="0">
                <a:effectLst/>
                <a:latin typeface="Liberation Serif"/>
                <a:ea typeface="Times New Roman" panose="02020603050405020304" pitchFamily="18" charset="0"/>
                <a:cs typeface="Verdana" panose="020B0604030504040204" pitchFamily="34" charset="0"/>
              </a:rPr>
              <a:t> </a:t>
            </a:r>
            <a:endParaRPr lang="en-IN" sz="1400" dirty="0">
              <a:effectLst/>
              <a:latin typeface="Nimbus Roman No9 L"/>
              <a:ea typeface="Bitstream Vera Sans"/>
              <a:cs typeface="Nimbus Roman No9 L"/>
            </a:endParaRPr>
          </a:p>
          <a:p>
            <a:pPr algn="just">
              <a:spcAft>
                <a:spcPts val="800"/>
              </a:spcAft>
            </a:pPr>
            <a:r>
              <a:rPr lang="en-IN" sz="1800" b="1" dirty="0">
                <a:effectLst/>
                <a:latin typeface="Liberation Serif"/>
                <a:ea typeface="Times New Roman" panose="02020603050405020304" pitchFamily="18" charset="0"/>
                <a:cs typeface="Verdana" panose="020B0604030504040204" pitchFamily="34" charset="0"/>
              </a:rPr>
              <a:t>	</a:t>
            </a:r>
            <a:r>
              <a:rPr lang="en-IN" sz="1800" dirty="0">
                <a:effectLst/>
                <a:latin typeface="Verdana" panose="020B0604030504040204" pitchFamily="34" charset="0"/>
                <a:ea typeface="Times New Roman" panose="02020603050405020304" pitchFamily="18" charset="0"/>
                <a:cs typeface="Verdana" panose="020B0604030504040204" pitchFamily="34" charset="0"/>
              </a:rPr>
              <a:t>In conclusion, our project successfully utilizes HTML, CSS, and JavaScript to create a dynamic and responsive web page. We began by designing the layout and structure of the page using HTML, then applied styling and formatting using CSS to make the page visually appealing and easy to navigate.</a:t>
            </a:r>
            <a:endParaRPr lang="en-IN" sz="1400" dirty="0">
              <a:effectLst/>
              <a:latin typeface="Nimbus Roman No9 L"/>
              <a:ea typeface="Bitstream Vera Sans"/>
              <a:cs typeface="Nimbus Roman No9 L"/>
            </a:endParaRPr>
          </a:p>
          <a:p>
            <a:pPr algn="just">
              <a:spcAft>
                <a:spcPts val="800"/>
              </a:spcAft>
            </a:pPr>
            <a:r>
              <a:rPr lang="en-IN" sz="1800" dirty="0">
                <a:effectLst/>
                <a:latin typeface="Verdana" panose="020B0604030504040204" pitchFamily="34" charset="0"/>
                <a:ea typeface="Times New Roman" panose="02020603050405020304" pitchFamily="18" charset="0"/>
                <a:cs typeface="Verdana" panose="020B0604030504040204" pitchFamily="34" charset="0"/>
              </a:rPr>
              <a:t> </a:t>
            </a:r>
            <a:endParaRPr lang="en-IN" sz="1400" dirty="0">
              <a:effectLst/>
              <a:latin typeface="Nimbus Roman No9 L"/>
              <a:ea typeface="Bitstream Vera Sans"/>
              <a:cs typeface="Nimbus Roman No9 L"/>
            </a:endParaRPr>
          </a:p>
          <a:p>
            <a:pPr algn="just">
              <a:spcAft>
                <a:spcPts val="800"/>
              </a:spcAft>
            </a:pPr>
            <a:r>
              <a:rPr lang="en-IN" sz="1800" dirty="0">
                <a:effectLst/>
                <a:latin typeface="Verdana" panose="020B0604030504040204" pitchFamily="34" charset="0"/>
                <a:ea typeface="Times New Roman" panose="02020603050405020304" pitchFamily="18" charset="0"/>
                <a:cs typeface="Verdana" panose="020B0604030504040204" pitchFamily="34" charset="0"/>
              </a:rPr>
              <a:t>	Overall, we believe our project demonstrates a solid understanding of the core web development technologies and their integration. We are proud of the final result and hope that it meets the needs of our intended audience. We also acknowledge that there is always room for improvement and look forward to receiving feedback and suggestions for future iterations of the project</a:t>
            </a:r>
            <a:r>
              <a:rPr lang="en-IN" sz="1800" dirty="0">
                <a:effectLst/>
                <a:latin typeface="Liberation Serif"/>
                <a:ea typeface="Times New Roman" panose="02020603050405020304" pitchFamily="18" charset="0"/>
                <a:cs typeface="Verdana" panose="020B0604030504040204" pitchFamily="34" charset="0"/>
              </a:rPr>
              <a:t>.</a:t>
            </a:r>
            <a:endParaRPr lang="en-IN" sz="1400" dirty="0">
              <a:effectLst/>
              <a:latin typeface="Nimbus Roman No9 L"/>
              <a:ea typeface="Bitstream Vera Sans"/>
              <a:cs typeface="Nimbus Roman No9 L"/>
            </a:endParaRPr>
          </a:p>
          <a:p>
            <a:pPr algn="just">
              <a:spcAft>
                <a:spcPts val="800"/>
              </a:spcAft>
            </a:pPr>
            <a:r>
              <a:rPr lang="en-IN" sz="1800" dirty="0">
                <a:effectLst/>
                <a:latin typeface="Liberation Serif"/>
                <a:ea typeface="Times New Roman" panose="02020603050405020304" pitchFamily="18" charset="0"/>
                <a:cs typeface="Verdana" panose="020B0604030504040204" pitchFamily="34" charset="0"/>
              </a:rPr>
              <a:t> </a:t>
            </a:r>
            <a:endParaRPr lang="en-IN" sz="1400" dirty="0">
              <a:effectLst/>
              <a:latin typeface="Nimbus Roman No9 L"/>
              <a:ea typeface="Bitstream Vera Sans"/>
              <a:cs typeface="Nimbus Roman No9 L"/>
            </a:endParaRPr>
          </a:p>
        </p:txBody>
      </p:sp>
    </p:spTree>
    <p:extLst>
      <p:ext uri="{BB962C8B-B14F-4D97-AF65-F5344CB8AC3E}">
        <p14:creationId xmlns:p14="http://schemas.microsoft.com/office/powerpoint/2010/main" val="423346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0FB4-679D-890D-DAC1-EBCE3EBB1B9E}"/>
              </a:ext>
            </a:extLst>
          </p:cNvPr>
          <p:cNvSpPr>
            <a:spLocks noGrp="1"/>
          </p:cNvSpPr>
          <p:nvPr>
            <p:ph type="title"/>
          </p:nvPr>
        </p:nvSpPr>
        <p:spPr/>
        <p:txBody>
          <a:bodyPr>
            <a:normAutofit/>
          </a:bodyPr>
          <a:lstStyle/>
          <a:p>
            <a:pPr algn="ctr"/>
            <a:r>
              <a:rPr lang="en-US" sz="2400" b="1" dirty="0">
                <a:effectLst/>
                <a:latin typeface="Verdana" panose="020B0604030504040204" pitchFamily="34" charset="0"/>
                <a:ea typeface="Times New Roman" panose="02020603050405020304" pitchFamily="18" charset="0"/>
                <a:cs typeface="Times New Roman" panose="02020603050405020304" pitchFamily="18" charset="0"/>
              </a:rPr>
              <a:t>SYNOPSIS</a:t>
            </a:r>
            <a:br>
              <a:rPr lang="en-IN" sz="2400" dirty="0">
                <a:effectLst/>
                <a:latin typeface="Nimbus Roman No9 L"/>
                <a:ea typeface="Bitstream Vera Sans"/>
                <a:cs typeface="Nimbus Roman No9 L"/>
              </a:rPr>
            </a:br>
            <a:endParaRPr lang="en-IN" sz="2400" dirty="0"/>
          </a:p>
        </p:txBody>
      </p:sp>
      <p:sp>
        <p:nvSpPr>
          <p:cNvPr id="3" name="Content Placeholder 2">
            <a:extLst>
              <a:ext uri="{FF2B5EF4-FFF2-40B4-BE49-F238E27FC236}">
                <a16:creationId xmlns:a16="http://schemas.microsoft.com/office/drawing/2014/main" id="{D7EB762C-2D35-5121-CFFD-57DEABCF1E53}"/>
              </a:ext>
            </a:extLst>
          </p:cNvPr>
          <p:cNvSpPr>
            <a:spLocks noGrp="1"/>
          </p:cNvSpPr>
          <p:nvPr>
            <p:ph idx="1"/>
          </p:nvPr>
        </p:nvSpPr>
        <p:spPr/>
        <p:txBody>
          <a:bodyPr/>
          <a:lstStyle/>
          <a:p>
            <a:pPr algn="just"/>
            <a:r>
              <a:rPr lang="en-IN" sz="1800" i="1" dirty="0">
                <a:effectLst/>
                <a:latin typeface="Verdana" panose="020B0604030504040204" pitchFamily="34" charset="0"/>
                <a:ea typeface="Times New Roman" panose="02020603050405020304" pitchFamily="18" charset="0"/>
                <a:cs typeface="Liberation Serif"/>
              </a:rPr>
              <a:t>A lively wallpaper website is a platform that provides users with a collection of high-quality wallpapers that they can use to decorate the backgrounds of their devices, such as desktop computers, laptops, tablets, and smartphones. These wallpapers are often organized into categories, such as nature, abstract, technology, sports, animals, and so on, to make it easier for users to find the type of wallpaper they are looking for.</a:t>
            </a:r>
            <a:endParaRPr lang="en-IN" sz="1800" dirty="0">
              <a:effectLst/>
              <a:latin typeface="Nimbus Roman No9 L"/>
              <a:ea typeface="Bitstream Vera Sans"/>
              <a:cs typeface="Nimbus Roman No9 L"/>
            </a:endParaRPr>
          </a:p>
          <a:p>
            <a:pPr algn="just"/>
            <a:r>
              <a:rPr lang="en-IN" sz="1800" i="1" dirty="0">
                <a:effectLst/>
                <a:latin typeface="Verdana" panose="020B0604030504040204" pitchFamily="34" charset="0"/>
                <a:ea typeface="Times New Roman" panose="02020603050405020304" pitchFamily="18" charset="0"/>
                <a:cs typeface="Liberation Serif"/>
              </a:rPr>
              <a:t> </a:t>
            </a:r>
            <a:endParaRPr lang="en-IN" sz="1800" dirty="0">
              <a:effectLst/>
              <a:latin typeface="Nimbus Roman No9 L"/>
              <a:ea typeface="Bitstream Vera Sans"/>
              <a:cs typeface="Nimbus Roman No9 L"/>
            </a:endParaRPr>
          </a:p>
          <a:p>
            <a:pPr indent="457200" algn="just"/>
            <a:r>
              <a:rPr lang="en-IN" sz="1800" i="1" dirty="0">
                <a:effectLst/>
                <a:latin typeface="Verdana" panose="020B0604030504040204" pitchFamily="34" charset="0"/>
                <a:ea typeface="Times New Roman" panose="02020603050405020304" pitchFamily="18" charset="0"/>
                <a:cs typeface="Liberation Serif"/>
              </a:rPr>
              <a:t>In addition to browsing and downloading wallpapers, users may also be able to upload their own wallpaper designs to share with others. Some wallpaper gallery websites may also offer customization options, allowing users to resize or crop wallpapers to fit their specific device's screen size and resolution.</a:t>
            </a:r>
            <a:endParaRPr lang="en-IN" sz="1800" dirty="0">
              <a:effectLst/>
              <a:latin typeface="Nimbus Roman No9 L"/>
              <a:ea typeface="Bitstream Vera Sans"/>
              <a:cs typeface="Nimbus Roman No9 L"/>
            </a:endParaRPr>
          </a:p>
          <a:p>
            <a:pPr algn="just"/>
            <a:r>
              <a:rPr lang="en-IN" sz="1800" i="1" dirty="0">
                <a:effectLst/>
                <a:latin typeface="Verdana" panose="020B0604030504040204" pitchFamily="34" charset="0"/>
                <a:ea typeface="Times New Roman" panose="02020603050405020304" pitchFamily="18" charset="0"/>
                <a:cs typeface="Liberation Serif"/>
              </a:rPr>
              <a:t> </a:t>
            </a:r>
            <a:endParaRPr lang="en-IN" sz="1800" dirty="0">
              <a:effectLst/>
              <a:latin typeface="Nimbus Roman No9 L"/>
              <a:ea typeface="Bitstream Vera Sans"/>
              <a:cs typeface="Nimbus Roman No9 L"/>
            </a:endParaRPr>
          </a:p>
          <a:p>
            <a:pPr indent="457200" algn="just"/>
            <a:r>
              <a:rPr lang="en-IN" sz="1800" i="1" dirty="0">
                <a:effectLst/>
                <a:latin typeface="Verdana" panose="020B0604030504040204" pitchFamily="34" charset="0"/>
                <a:ea typeface="Times New Roman" panose="02020603050405020304" pitchFamily="18" charset="0"/>
                <a:cs typeface="Liberation Serif"/>
              </a:rPr>
              <a:t>Overall, a lively wallpaper website provides a convenient and visually appealing way for users to personalize the look of their devices with beautiful and inspiring images.</a:t>
            </a:r>
            <a:endParaRPr lang="en-IN" sz="1800" dirty="0">
              <a:effectLst/>
              <a:latin typeface="Nimbus Roman No9 L"/>
              <a:ea typeface="Bitstream Vera Sans"/>
              <a:cs typeface="Nimbus Roman No9 L"/>
            </a:endParaRPr>
          </a:p>
          <a:p>
            <a:pPr marL="0" indent="0">
              <a:buNone/>
            </a:pPr>
            <a:endParaRPr lang="en-IN" dirty="0"/>
          </a:p>
        </p:txBody>
      </p:sp>
    </p:spTree>
    <p:extLst>
      <p:ext uri="{BB962C8B-B14F-4D97-AF65-F5344CB8AC3E}">
        <p14:creationId xmlns:p14="http://schemas.microsoft.com/office/powerpoint/2010/main" val="2102297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5D5CE8-F227-4599-3E53-728B575B4CAE}"/>
              </a:ext>
            </a:extLst>
          </p:cNvPr>
          <p:cNvSpPr txBox="1"/>
          <p:nvPr/>
        </p:nvSpPr>
        <p:spPr>
          <a:xfrm>
            <a:off x="3048000" y="0"/>
            <a:ext cx="6096000" cy="461665"/>
          </a:xfrm>
          <a:prstGeom prst="rect">
            <a:avLst/>
          </a:prstGeom>
          <a:noFill/>
        </p:spPr>
        <p:txBody>
          <a:bodyPr wrap="square">
            <a:spAutoFit/>
          </a:bodyPr>
          <a:lstStyle/>
          <a:p>
            <a:pPr algn="ctr"/>
            <a:r>
              <a:rPr lang="en-IN" sz="2400" b="1" dirty="0">
                <a:effectLst/>
                <a:latin typeface="Verdana" panose="020B0604030504040204" pitchFamily="34" charset="0"/>
                <a:ea typeface="Times New Roman" panose="02020603050405020304" pitchFamily="18" charset="0"/>
                <a:cs typeface="Verdana" panose="020B0604030504040204" pitchFamily="34" charset="0"/>
              </a:rPr>
              <a:t>Learning During Project Work</a:t>
            </a:r>
            <a:endParaRPr lang="en-IN" sz="2400" dirty="0"/>
          </a:p>
        </p:txBody>
      </p:sp>
      <p:sp>
        <p:nvSpPr>
          <p:cNvPr id="5" name="TextBox 4">
            <a:extLst>
              <a:ext uri="{FF2B5EF4-FFF2-40B4-BE49-F238E27FC236}">
                <a16:creationId xmlns:a16="http://schemas.microsoft.com/office/drawing/2014/main" id="{F3A44E22-0616-CF82-363F-F7BB3AAA4583}"/>
              </a:ext>
            </a:extLst>
          </p:cNvPr>
          <p:cNvSpPr txBox="1"/>
          <p:nvPr/>
        </p:nvSpPr>
        <p:spPr>
          <a:xfrm>
            <a:off x="0" y="577955"/>
            <a:ext cx="12192000" cy="6186309"/>
          </a:xfrm>
          <a:prstGeom prst="rect">
            <a:avLst/>
          </a:prstGeom>
          <a:noFill/>
        </p:spPr>
        <p:txBody>
          <a:bodyPr wrap="square">
            <a:spAutoFit/>
          </a:bodyPr>
          <a:lstStyle/>
          <a:p>
            <a:r>
              <a:rPr lang="en-IN" dirty="0"/>
              <a:t>If you're working on a wallpaper gallery website project, there are several learning opportunities that you may encounter:</a:t>
            </a:r>
          </a:p>
          <a:p>
            <a:endParaRPr lang="en-IN" dirty="0"/>
          </a:p>
          <a:p>
            <a:r>
              <a:rPr lang="en-IN" dirty="0"/>
              <a:t>Website design: You may have the opportunity to develop your website design skills, such as selecting </a:t>
            </a:r>
            <a:r>
              <a:rPr lang="en-IN" dirty="0" err="1"/>
              <a:t>color</a:t>
            </a:r>
            <a:r>
              <a:rPr lang="en-IN" dirty="0"/>
              <a:t> schemes, choosing fonts, and designing layouts.</a:t>
            </a:r>
          </a:p>
          <a:p>
            <a:endParaRPr lang="en-IN" dirty="0"/>
          </a:p>
          <a:p>
            <a:r>
              <a:rPr lang="en-IN" dirty="0"/>
              <a:t>User experience (UX) design: A wallpaper gallery website should provide an intuitive and enjoyable user experience. By working on this type of project, you can learn about UX design principles and how to create an engaging website that meets the needs of its users.</a:t>
            </a:r>
          </a:p>
          <a:p>
            <a:endParaRPr lang="en-IN" dirty="0"/>
          </a:p>
          <a:p>
            <a:r>
              <a:rPr lang="en-IN" dirty="0"/>
              <a:t>Web development: Developing a website involves using various programming languages, such as HTML, CSS, and JavaScript. You may have the opportunity to learn or improve your coding skills while working on a website project.</a:t>
            </a:r>
          </a:p>
          <a:p>
            <a:endParaRPr lang="en-IN" dirty="0"/>
          </a:p>
          <a:p>
            <a:r>
              <a:rPr lang="en-IN" dirty="0"/>
              <a:t>Search engine optimization (SEO): A website's visibility on search engines can be critical to its success. </a:t>
            </a:r>
          </a:p>
          <a:p>
            <a:endParaRPr lang="en-IN" dirty="0"/>
          </a:p>
          <a:p>
            <a:r>
              <a:rPr lang="en-IN" dirty="0"/>
              <a:t>By working on a website project, you can learn about SEO best practices, such as how to optimize website content and metadata to improve its ranking on search engine results pages.</a:t>
            </a:r>
          </a:p>
          <a:p>
            <a:endParaRPr lang="en-IN" dirty="0"/>
          </a:p>
          <a:p>
            <a:r>
              <a:rPr lang="en-IN" dirty="0"/>
              <a:t>Analytics:	 Website analytics can provide valuable insights into user </a:t>
            </a:r>
            <a:r>
              <a:rPr lang="en-IN" dirty="0" err="1"/>
              <a:t>behavior</a:t>
            </a:r>
            <a:r>
              <a:rPr lang="en-IN" dirty="0"/>
              <a:t> and website performance. By working on a website project, you can learn how to use analytics tools to gather data and </a:t>
            </a:r>
            <a:r>
              <a:rPr lang="en-IN" dirty="0" err="1"/>
              <a:t>analyze</a:t>
            </a:r>
            <a:r>
              <a:rPr lang="en-IN" dirty="0"/>
              <a:t> user </a:t>
            </a:r>
            <a:r>
              <a:rPr lang="en-IN" dirty="0" err="1"/>
              <a:t>behavior</a:t>
            </a:r>
            <a:r>
              <a:rPr lang="en-IN" dirty="0"/>
              <a:t>.</a:t>
            </a:r>
          </a:p>
          <a:p>
            <a:endParaRPr lang="en-IN" dirty="0"/>
          </a:p>
          <a:p>
            <a:r>
              <a:rPr lang="en-IN" dirty="0"/>
              <a:t>These are just a few examples of the potential learning opportunities that could arise from working on a wallpaper gallery website project. The specific skills and knowledge you gain will depend on the nature of the project and your role within it.</a:t>
            </a:r>
          </a:p>
        </p:txBody>
      </p:sp>
    </p:spTree>
    <p:extLst>
      <p:ext uri="{BB962C8B-B14F-4D97-AF65-F5344CB8AC3E}">
        <p14:creationId xmlns:p14="http://schemas.microsoft.com/office/powerpoint/2010/main" val="903684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4D842A-418F-837D-B690-C60F25A9876E}"/>
              </a:ext>
            </a:extLst>
          </p:cNvPr>
          <p:cNvSpPr txBox="1"/>
          <p:nvPr/>
        </p:nvSpPr>
        <p:spPr>
          <a:xfrm>
            <a:off x="0" y="0"/>
            <a:ext cx="12192000" cy="4575612"/>
          </a:xfrm>
          <a:prstGeom prst="rect">
            <a:avLst/>
          </a:prstGeom>
          <a:noFill/>
        </p:spPr>
        <p:txBody>
          <a:bodyPr wrap="square">
            <a:spAutoFit/>
          </a:bodyPr>
          <a:lstStyle/>
          <a:p>
            <a:pPr algn="ctr">
              <a:spcAft>
                <a:spcPts val="800"/>
              </a:spcAft>
            </a:pPr>
            <a:r>
              <a:rPr lang="en-IN" sz="2400" b="1" dirty="0">
                <a:effectLst/>
                <a:latin typeface="Verdana" panose="020B0604030504040204" pitchFamily="34" charset="0"/>
                <a:ea typeface="Times New Roman" panose="02020603050405020304" pitchFamily="18" charset="0"/>
                <a:cs typeface="Verdana" panose="020B0604030504040204" pitchFamily="34" charset="0"/>
              </a:rPr>
              <a:t>Bibliography</a:t>
            </a:r>
            <a:endParaRPr lang="en-IN" sz="1600" dirty="0">
              <a:effectLst/>
              <a:latin typeface="Nimbus Roman No9 L"/>
              <a:ea typeface="Bitstream Vera Sans"/>
              <a:cs typeface="Nimbus Roman No9 L"/>
            </a:endParaRPr>
          </a:p>
          <a:p>
            <a:pPr algn="ctr">
              <a:spcAft>
                <a:spcPts val="800"/>
              </a:spcAft>
            </a:pPr>
            <a:r>
              <a:rPr lang="en-IN" sz="2000" b="1" dirty="0">
                <a:effectLst/>
                <a:latin typeface="Verdana" panose="020B0604030504040204" pitchFamily="34" charset="0"/>
                <a:ea typeface="Times New Roman" panose="02020603050405020304" pitchFamily="18" charset="0"/>
                <a:cs typeface="Verdana" panose="020B0604030504040204" pitchFamily="34" charset="0"/>
              </a:rPr>
              <a:t> </a:t>
            </a:r>
            <a:endParaRPr lang="en-IN" sz="1600" dirty="0">
              <a:effectLst/>
              <a:latin typeface="Nimbus Roman No9 L"/>
              <a:ea typeface="Bitstream Vera Sans"/>
              <a:cs typeface="Nimbus Roman No9 L"/>
            </a:endParaRPr>
          </a:p>
          <a:p>
            <a:pPr algn="just"/>
            <a:r>
              <a:rPr lang="en-IN" sz="1800" i="1" dirty="0">
                <a:effectLst/>
                <a:latin typeface="Verdana" panose="020B0604030504040204" pitchFamily="34" charset="0"/>
                <a:ea typeface="Times New Roman" panose="02020603050405020304" pitchFamily="18" charset="0"/>
                <a:cs typeface="Verdana" panose="020B0604030504040204" pitchFamily="34" charset="0"/>
              </a:rPr>
              <a:t>8.1 Online </a:t>
            </a:r>
            <a:r>
              <a:rPr lang="en-IN" sz="1800" i="1" dirty="0" err="1">
                <a:effectLst/>
                <a:latin typeface="Verdana" panose="020B0604030504040204" pitchFamily="34" charset="0"/>
                <a:ea typeface="Times New Roman" panose="02020603050405020304" pitchFamily="18" charset="0"/>
                <a:cs typeface="Verdana" panose="020B0604030504040204" pitchFamily="34" charset="0"/>
              </a:rPr>
              <a:t>Refernces</a:t>
            </a:r>
            <a:endParaRPr lang="en-IN" sz="1600" dirty="0">
              <a:effectLst/>
              <a:latin typeface="Nimbus Roman No9 L"/>
              <a:ea typeface="Bitstream Vera Sans"/>
              <a:cs typeface="Nimbus Roman No9 L"/>
            </a:endParaRPr>
          </a:p>
          <a:p>
            <a:pPr algn="just"/>
            <a:r>
              <a:rPr lang="en-IN" sz="1800" i="1" dirty="0">
                <a:effectLst/>
                <a:latin typeface="Verdana" panose="020B0604030504040204" pitchFamily="34" charset="0"/>
                <a:ea typeface="Times New Roman" panose="02020603050405020304" pitchFamily="18" charset="0"/>
                <a:cs typeface="Verdana" panose="020B0604030504040204" pitchFamily="34" charset="0"/>
              </a:rPr>
              <a:t> </a:t>
            </a:r>
            <a:endParaRPr lang="en-IN" sz="1600" dirty="0">
              <a:effectLst/>
              <a:latin typeface="Nimbus Roman No9 L"/>
              <a:ea typeface="Bitstream Vera Sans"/>
              <a:cs typeface="Nimbus Roman No9 L"/>
            </a:endParaRPr>
          </a:p>
          <a:p>
            <a:pPr marL="457200" algn="just"/>
            <a:r>
              <a:rPr lang="en-IN" sz="1800" i="1" dirty="0">
                <a:effectLst/>
                <a:latin typeface="Verdana" panose="020B0604030504040204" pitchFamily="34" charset="0"/>
                <a:ea typeface="Times New Roman" panose="02020603050405020304" pitchFamily="18" charset="0"/>
                <a:cs typeface="Verdana" panose="020B0604030504040204" pitchFamily="34" charset="0"/>
              </a:rPr>
              <a:t>W3schools		 = </a:t>
            </a:r>
            <a:r>
              <a:rPr lang="en-IN" sz="1800" i="1" u="sng" dirty="0">
                <a:solidFill>
                  <a:srgbClr val="0563C1"/>
                </a:solidFill>
                <a:effectLst/>
                <a:latin typeface="Verdana" panose="020B0604030504040204" pitchFamily="34" charset="0"/>
                <a:ea typeface="Times New Roman" panose="02020603050405020304" pitchFamily="18" charset="0"/>
                <a:cs typeface="Verdana" panose="020B0604030504040204" pitchFamily="34" charset="0"/>
                <a:hlinkClick r:id="rId2"/>
              </a:rPr>
              <a:t>https://www.w3schools.com/</a:t>
            </a:r>
            <a:endParaRPr lang="en-IN" sz="1600" dirty="0">
              <a:effectLst/>
              <a:latin typeface="Nimbus Roman No9 L"/>
              <a:ea typeface="Bitstream Vera Sans"/>
              <a:cs typeface="Nimbus Roman No9 L"/>
            </a:endParaRPr>
          </a:p>
          <a:p>
            <a:pPr marL="457200" algn="just"/>
            <a:r>
              <a:rPr lang="en-IN" sz="1800" i="1" dirty="0">
                <a:effectLst/>
                <a:latin typeface="Verdana" panose="020B0604030504040204" pitchFamily="34" charset="0"/>
                <a:ea typeface="Times New Roman" panose="02020603050405020304" pitchFamily="18" charset="0"/>
                <a:cs typeface="Verdana" panose="020B0604030504040204" pitchFamily="34" charset="0"/>
              </a:rPr>
              <a:t>Stackoverflow	 = </a:t>
            </a:r>
            <a:r>
              <a:rPr lang="en-IN" sz="1800" i="1" u="sng" dirty="0">
                <a:solidFill>
                  <a:srgbClr val="0563C1"/>
                </a:solidFill>
                <a:effectLst/>
                <a:latin typeface="Verdana" panose="020B0604030504040204" pitchFamily="34" charset="0"/>
                <a:ea typeface="Times New Roman" panose="02020603050405020304" pitchFamily="18" charset="0"/>
                <a:cs typeface="Verdana" panose="020B0604030504040204" pitchFamily="34" charset="0"/>
                <a:hlinkClick r:id="rId3"/>
              </a:rPr>
              <a:t>https://stackoverflow.com/</a:t>
            </a:r>
            <a:endParaRPr lang="en-IN" sz="1600" dirty="0">
              <a:effectLst/>
              <a:latin typeface="Nimbus Roman No9 L"/>
              <a:ea typeface="Bitstream Vera Sans"/>
              <a:cs typeface="Nimbus Roman No9 L"/>
            </a:endParaRPr>
          </a:p>
          <a:p>
            <a:pPr marL="457200" algn="just"/>
            <a:r>
              <a:rPr lang="en-IN" sz="1800" i="1" dirty="0" err="1">
                <a:effectLst/>
                <a:latin typeface="Verdana" panose="020B0604030504040204" pitchFamily="34" charset="0"/>
                <a:ea typeface="Times New Roman" panose="02020603050405020304" pitchFamily="18" charset="0"/>
                <a:cs typeface="Verdana" panose="020B0604030504040204" pitchFamily="34" charset="0"/>
              </a:rPr>
              <a:t>Geeksforgeeks</a:t>
            </a:r>
            <a:r>
              <a:rPr lang="en-IN" sz="1800" i="1" dirty="0">
                <a:effectLst/>
                <a:latin typeface="Verdana" panose="020B0604030504040204" pitchFamily="34" charset="0"/>
                <a:ea typeface="Times New Roman" panose="02020603050405020304" pitchFamily="18" charset="0"/>
                <a:cs typeface="Verdana" panose="020B0604030504040204" pitchFamily="34" charset="0"/>
              </a:rPr>
              <a:t>	 = </a:t>
            </a:r>
            <a:r>
              <a:rPr lang="en-IN" sz="1800" i="1" u="sng" dirty="0">
                <a:solidFill>
                  <a:srgbClr val="0563C1"/>
                </a:solidFill>
                <a:effectLst/>
                <a:latin typeface="Verdana" panose="020B0604030504040204" pitchFamily="34" charset="0"/>
                <a:ea typeface="Times New Roman" panose="02020603050405020304" pitchFamily="18" charset="0"/>
                <a:cs typeface="Verdana" panose="020B0604030504040204" pitchFamily="34" charset="0"/>
                <a:hlinkClick r:id="rId4"/>
              </a:rPr>
              <a:t>https://www.geeksforgeeks.org/</a:t>
            </a:r>
            <a:endParaRPr lang="en-IN" sz="1600" dirty="0">
              <a:effectLst/>
              <a:latin typeface="Nimbus Roman No9 L"/>
              <a:ea typeface="Bitstream Vera Sans"/>
              <a:cs typeface="Nimbus Roman No9 L"/>
            </a:endParaRPr>
          </a:p>
          <a:p>
            <a:pPr marL="457200" algn="just"/>
            <a:r>
              <a:rPr lang="en-IN" sz="1800" i="1" dirty="0">
                <a:effectLst/>
                <a:latin typeface="Verdana" panose="020B0604030504040204" pitchFamily="34" charset="0"/>
                <a:ea typeface="Times New Roman" panose="02020603050405020304" pitchFamily="18" charset="0"/>
                <a:cs typeface="Verdana" panose="020B0604030504040204" pitchFamily="34" charset="0"/>
              </a:rPr>
              <a:t> </a:t>
            </a:r>
            <a:endParaRPr lang="en-IN" sz="1600" dirty="0">
              <a:effectLst/>
              <a:latin typeface="Nimbus Roman No9 L"/>
              <a:ea typeface="Bitstream Vera Sans"/>
              <a:cs typeface="Nimbus Roman No9 L"/>
            </a:endParaRPr>
          </a:p>
          <a:p>
            <a:pPr marL="457200" algn="just"/>
            <a:r>
              <a:rPr lang="en-IN" sz="1800" i="1" dirty="0">
                <a:effectLst/>
                <a:latin typeface="Verdana" panose="020B0604030504040204" pitchFamily="34" charset="0"/>
                <a:ea typeface="Times New Roman" panose="02020603050405020304" pitchFamily="18" charset="0"/>
                <a:cs typeface="Verdana" panose="020B0604030504040204" pitchFamily="34" charset="0"/>
              </a:rPr>
              <a:t> </a:t>
            </a:r>
            <a:endParaRPr lang="en-IN" sz="1600" dirty="0">
              <a:effectLst/>
              <a:latin typeface="Nimbus Roman No9 L"/>
              <a:ea typeface="Bitstream Vera Sans"/>
              <a:cs typeface="Nimbus Roman No9 L"/>
            </a:endParaRPr>
          </a:p>
          <a:p>
            <a:pPr algn="just"/>
            <a:r>
              <a:rPr lang="en-IN" sz="1800" i="1" dirty="0">
                <a:effectLst/>
                <a:latin typeface="Verdana" panose="020B0604030504040204" pitchFamily="34" charset="0"/>
                <a:ea typeface="Times New Roman" panose="02020603050405020304" pitchFamily="18" charset="0"/>
                <a:cs typeface="Verdana" panose="020B0604030504040204" pitchFamily="34" charset="0"/>
              </a:rPr>
              <a:t>	</a:t>
            </a:r>
            <a:endParaRPr lang="en-IN" sz="1600" dirty="0">
              <a:effectLst/>
              <a:latin typeface="Nimbus Roman No9 L"/>
              <a:ea typeface="Bitstream Vera Sans"/>
              <a:cs typeface="Nimbus Roman No9 L"/>
            </a:endParaRPr>
          </a:p>
          <a:p>
            <a:pPr algn="just"/>
            <a:r>
              <a:rPr lang="en-IN" sz="1800" i="1" dirty="0">
                <a:effectLst/>
                <a:latin typeface="Verdana" panose="020B0604030504040204" pitchFamily="34" charset="0"/>
                <a:ea typeface="Times New Roman" panose="02020603050405020304" pitchFamily="18" charset="0"/>
                <a:cs typeface="Verdana" panose="020B0604030504040204" pitchFamily="34" charset="0"/>
              </a:rPr>
              <a:t>8.1 Offline </a:t>
            </a:r>
            <a:r>
              <a:rPr lang="en-IN" sz="1800" i="1" dirty="0" err="1">
                <a:effectLst/>
                <a:latin typeface="Verdana" panose="020B0604030504040204" pitchFamily="34" charset="0"/>
                <a:ea typeface="Times New Roman" panose="02020603050405020304" pitchFamily="18" charset="0"/>
                <a:cs typeface="Verdana" panose="020B0604030504040204" pitchFamily="34" charset="0"/>
              </a:rPr>
              <a:t>Refernces</a:t>
            </a:r>
            <a:endParaRPr lang="en-IN" sz="1600" dirty="0">
              <a:effectLst/>
              <a:latin typeface="Nimbus Roman No9 L"/>
              <a:ea typeface="Bitstream Vera Sans"/>
              <a:cs typeface="Nimbus Roman No9 L"/>
            </a:endParaRPr>
          </a:p>
          <a:p>
            <a:pPr algn="just"/>
            <a:r>
              <a:rPr lang="en-IN" sz="1800" i="1" dirty="0">
                <a:effectLst/>
                <a:latin typeface="Verdana" panose="020B0604030504040204" pitchFamily="34" charset="0"/>
                <a:ea typeface="Times New Roman" panose="02020603050405020304" pitchFamily="18" charset="0"/>
                <a:cs typeface="Verdana" panose="020B0604030504040204" pitchFamily="34" charset="0"/>
              </a:rPr>
              <a:t> </a:t>
            </a:r>
            <a:endParaRPr lang="en-IN" sz="1600" dirty="0">
              <a:effectLst/>
              <a:latin typeface="Nimbus Roman No9 L"/>
              <a:ea typeface="Bitstream Vera Sans"/>
              <a:cs typeface="Nimbus Roman No9 L"/>
            </a:endParaRPr>
          </a:p>
          <a:p>
            <a:pPr algn="just"/>
            <a:r>
              <a:rPr lang="en-IN" sz="1800" i="1" dirty="0">
                <a:effectLst/>
                <a:latin typeface="Verdana" panose="020B0604030504040204" pitchFamily="34" charset="0"/>
                <a:ea typeface="Times New Roman" panose="02020603050405020304" pitchFamily="18" charset="0"/>
                <a:cs typeface="Verdana" panose="020B0604030504040204" pitchFamily="34" charset="0"/>
              </a:rPr>
              <a:t>	HTML Black Book.</a:t>
            </a:r>
            <a:endParaRPr lang="en-IN" sz="1600" dirty="0">
              <a:effectLst/>
              <a:latin typeface="Nimbus Roman No9 L"/>
              <a:ea typeface="Bitstream Vera Sans"/>
              <a:cs typeface="Nimbus Roman No9 L"/>
            </a:endParaRPr>
          </a:p>
          <a:p>
            <a:pPr algn="just"/>
            <a:r>
              <a:rPr lang="en-IN" sz="1800" i="1" dirty="0">
                <a:effectLst/>
                <a:latin typeface="Verdana" panose="020B0604030504040204" pitchFamily="34" charset="0"/>
                <a:ea typeface="Times New Roman" panose="02020603050405020304" pitchFamily="18" charset="0"/>
                <a:cs typeface="Verdana" panose="020B0604030504040204" pitchFamily="34" charset="0"/>
              </a:rPr>
              <a:t>	HTML and CSS: the complete reference,5</a:t>
            </a:r>
            <a:r>
              <a:rPr lang="en-IN" sz="1800" i="1" baseline="30000" dirty="0">
                <a:effectLst/>
                <a:latin typeface="Verdana" panose="020B0604030504040204" pitchFamily="34" charset="0"/>
                <a:ea typeface="Times New Roman" panose="02020603050405020304" pitchFamily="18" charset="0"/>
                <a:cs typeface="Verdana" panose="020B0604030504040204" pitchFamily="34" charset="0"/>
              </a:rPr>
              <a:t>th</a:t>
            </a:r>
            <a:r>
              <a:rPr lang="en-IN" sz="1800" i="1" dirty="0">
                <a:effectLst/>
                <a:latin typeface="Verdana" panose="020B0604030504040204" pitchFamily="34" charset="0"/>
                <a:ea typeface="Times New Roman" panose="02020603050405020304" pitchFamily="18" charset="0"/>
                <a:cs typeface="Verdana" panose="020B0604030504040204" pitchFamily="34" charset="0"/>
              </a:rPr>
              <a:t> ed.</a:t>
            </a:r>
            <a:endParaRPr lang="en-IN" sz="1600" dirty="0">
              <a:effectLst/>
              <a:latin typeface="Nimbus Roman No9 L"/>
              <a:ea typeface="Bitstream Vera Sans"/>
              <a:cs typeface="Nimbus Roman No9 L"/>
            </a:endParaRPr>
          </a:p>
          <a:p>
            <a:pPr algn="just"/>
            <a:r>
              <a:rPr lang="en-IN" sz="1800" i="1" dirty="0">
                <a:effectLst/>
                <a:latin typeface="Verdana" panose="020B0604030504040204" pitchFamily="34" charset="0"/>
                <a:ea typeface="Times New Roman" panose="02020603050405020304" pitchFamily="18" charset="0"/>
                <a:cs typeface="Verdana" panose="020B0604030504040204" pitchFamily="34" charset="0"/>
              </a:rPr>
              <a:t>	Microsoft Jscript, NET </a:t>
            </a:r>
            <a:r>
              <a:rPr lang="en-IN" sz="1800" i="1" dirty="0" err="1">
                <a:effectLst/>
                <a:latin typeface="Verdana" panose="020B0604030504040204" pitchFamily="34" charset="0"/>
                <a:ea typeface="Times New Roman" panose="02020603050405020304" pitchFamily="18" charset="0"/>
                <a:cs typeface="Verdana" panose="020B0604030504040204" pitchFamily="34" charset="0"/>
              </a:rPr>
              <a:t>programing</a:t>
            </a:r>
            <a:r>
              <a:rPr lang="en-IN" sz="1800" i="1" dirty="0">
                <a:effectLst/>
                <a:latin typeface="Verdana" panose="020B0604030504040204" pitchFamily="34" charset="0"/>
                <a:ea typeface="Times New Roman" panose="02020603050405020304" pitchFamily="18" charset="0"/>
                <a:cs typeface="Verdana" panose="020B0604030504040204" pitchFamily="34" charset="0"/>
              </a:rPr>
              <a:t>.</a:t>
            </a:r>
            <a:endParaRPr lang="en-IN" sz="1600" dirty="0">
              <a:effectLst/>
              <a:latin typeface="Nimbus Roman No9 L"/>
              <a:ea typeface="Bitstream Vera Sans"/>
              <a:cs typeface="Nimbus Roman No9 L"/>
            </a:endParaRPr>
          </a:p>
        </p:txBody>
      </p:sp>
    </p:spTree>
    <p:extLst>
      <p:ext uri="{BB962C8B-B14F-4D97-AF65-F5344CB8AC3E}">
        <p14:creationId xmlns:p14="http://schemas.microsoft.com/office/powerpoint/2010/main" val="270890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52782-3FC6-B61F-915A-13B89ACDC334}"/>
              </a:ext>
            </a:extLst>
          </p:cNvPr>
          <p:cNvSpPr>
            <a:spLocks noGrp="1"/>
          </p:cNvSpPr>
          <p:nvPr>
            <p:ph type="title"/>
          </p:nvPr>
        </p:nvSpPr>
        <p:spPr>
          <a:xfrm>
            <a:off x="5203723" y="-127820"/>
            <a:ext cx="1973825" cy="824578"/>
          </a:xfrm>
        </p:spPr>
        <p:txBody>
          <a:bodyPr>
            <a:normAutofit/>
          </a:bodyPr>
          <a:lstStyle/>
          <a:p>
            <a:r>
              <a:rPr lang="en-IN" sz="2400" b="1" dirty="0">
                <a:effectLst/>
                <a:latin typeface="Verdana" panose="020B0604030504040204" pitchFamily="34" charset="0"/>
                <a:ea typeface="Times New Roman" panose="02020603050405020304" pitchFamily="18" charset="0"/>
                <a:cs typeface="Verdana" panose="020B0604030504040204" pitchFamily="34" charset="0"/>
              </a:rPr>
              <a:t>Preamble</a:t>
            </a:r>
            <a:endParaRPr lang="en-IN" sz="2400" dirty="0"/>
          </a:p>
        </p:txBody>
      </p:sp>
      <p:sp>
        <p:nvSpPr>
          <p:cNvPr id="3" name="Content Placeholder 2">
            <a:extLst>
              <a:ext uri="{FF2B5EF4-FFF2-40B4-BE49-F238E27FC236}">
                <a16:creationId xmlns:a16="http://schemas.microsoft.com/office/drawing/2014/main" id="{72627414-AFFF-9F29-B026-A53F77663C5C}"/>
              </a:ext>
            </a:extLst>
          </p:cNvPr>
          <p:cNvSpPr>
            <a:spLocks noGrp="1"/>
          </p:cNvSpPr>
          <p:nvPr>
            <p:ph idx="1"/>
          </p:nvPr>
        </p:nvSpPr>
        <p:spPr>
          <a:xfrm>
            <a:off x="425244" y="924232"/>
            <a:ext cx="11196483" cy="5427407"/>
          </a:xfrm>
        </p:spPr>
        <p:txBody>
          <a:bodyPr>
            <a:normAutofit fontScale="25000" lnSpcReduction="20000"/>
          </a:bodyPr>
          <a:lstStyle/>
          <a:p>
            <a:pPr marL="0" indent="0" algn="just">
              <a:buNone/>
            </a:pPr>
            <a:r>
              <a:rPr lang="en-IN" sz="6400" b="1" dirty="0">
                <a:effectLst/>
                <a:latin typeface="Verdana" panose="020B0604030504040204" pitchFamily="34" charset="0"/>
                <a:ea typeface="Verdana" panose="020B0604030504040204" pitchFamily="34" charset="0"/>
                <a:cs typeface="Verdana" panose="020B0604030504040204" pitchFamily="34" charset="0"/>
              </a:rPr>
              <a:t>General introduction.</a:t>
            </a:r>
            <a:endParaRPr lang="en-IN" sz="6400" b="1" dirty="0">
              <a:effectLst/>
              <a:latin typeface="Verdana" panose="020B0604030504040204" pitchFamily="34" charset="0"/>
              <a:ea typeface="Verdana" panose="020B0604030504040204" pitchFamily="34" charset="0"/>
              <a:cs typeface="Nimbus Roman No9 L"/>
            </a:endParaRPr>
          </a:p>
          <a:p>
            <a:pPr marL="0" indent="0" algn="just">
              <a:buNone/>
            </a:pPr>
            <a:r>
              <a:rPr lang="en-IN" sz="3500" dirty="0">
                <a:effectLst/>
                <a:latin typeface="Verdana" panose="020B0604030504040204" pitchFamily="34" charset="0"/>
                <a:ea typeface="Times New Roman" panose="02020603050405020304" pitchFamily="18" charset="0"/>
                <a:cs typeface="Verdana" panose="020B0604030504040204" pitchFamily="34" charset="0"/>
              </a:rPr>
              <a:t> </a:t>
            </a:r>
            <a:endParaRPr lang="en-IN" sz="3500" dirty="0">
              <a:effectLst/>
              <a:latin typeface="Nimbus Roman No9 L"/>
              <a:ea typeface="Bitstream Vera Sans"/>
              <a:cs typeface="Nimbus Roman No9 L"/>
            </a:endParaRPr>
          </a:p>
          <a:p>
            <a:pPr marL="0" indent="0" algn="just">
              <a:lnSpc>
                <a:spcPct val="170000"/>
              </a:lnSpc>
              <a:buNone/>
            </a:pPr>
            <a:r>
              <a:rPr lang="en-IN" sz="3500" dirty="0">
                <a:effectLst/>
                <a:latin typeface="Verdana" panose="020B0604030504040204" pitchFamily="34" charset="0"/>
                <a:ea typeface="Times New Roman" panose="02020603050405020304" pitchFamily="18" charset="0"/>
                <a:cs typeface="Liberation Serif"/>
              </a:rPr>
              <a:t>	</a:t>
            </a:r>
            <a:r>
              <a:rPr lang="en-IN" sz="5600" dirty="0">
                <a:effectLst/>
                <a:latin typeface="Verdana" panose="020B0604030504040204" pitchFamily="34" charset="0"/>
                <a:ea typeface="Times New Roman" panose="02020603050405020304" pitchFamily="18" charset="0"/>
                <a:cs typeface="Liberation Serif"/>
              </a:rPr>
              <a:t>Lively wallpapers is a wallpaper gallery containing various wallpapers. It provides users to customise and design the UI of their devices to their liking.</a:t>
            </a:r>
            <a:endParaRPr lang="en-IN" sz="5600" dirty="0">
              <a:effectLst/>
              <a:latin typeface="Nimbus Roman No9 L"/>
              <a:ea typeface="Bitstream Vera Sans"/>
              <a:cs typeface="Nimbus Roman No9 L"/>
            </a:endParaRPr>
          </a:p>
          <a:p>
            <a:pPr marL="0" indent="0" algn="just">
              <a:buNone/>
            </a:pPr>
            <a:r>
              <a:rPr lang="en-IN" sz="5600" dirty="0">
                <a:effectLst/>
                <a:latin typeface="Verdana" panose="020B0604030504040204" pitchFamily="34" charset="0"/>
                <a:ea typeface="Times New Roman" panose="02020603050405020304" pitchFamily="18" charset="0"/>
                <a:cs typeface="Liberation Serif"/>
              </a:rPr>
              <a:t> </a:t>
            </a:r>
            <a:endParaRPr lang="en-IN" sz="5600" dirty="0">
              <a:effectLst/>
              <a:latin typeface="Nimbus Roman No9 L"/>
              <a:ea typeface="Bitstream Vera Sans"/>
              <a:cs typeface="Nimbus Roman No9 L"/>
            </a:endParaRPr>
          </a:p>
          <a:p>
            <a:pPr marL="0" indent="0" algn="just">
              <a:buNone/>
            </a:pPr>
            <a:r>
              <a:rPr lang="en-IN" sz="6400" b="1" dirty="0">
                <a:effectLst/>
                <a:latin typeface="Verdana" panose="020B0604030504040204" pitchFamily="34" charset="0"/>
                <a:ea typeface="Verdana" panose="020B0604030504040204" pitchFamily="34" charset="0"/>
                <a:cs typeface="Verdana" panose="020B0604030504040204" pitchFamily="34" charset="0"/>
              </a:rPr>
              <a:t>Module description.</a:t>
            </a:r>
            <a:endParaRPr lang="en-IN" sz="6400" b="1" dirty="0">
              <a:effectLst/>
              <a:latin typeface="Verdana" panose="020B0604030504040204" pitchFamily="34" charset="0"/>
              <a:ea typeface="Verdana" panose="020B0604030504040204" pitchFamily="34" charset="0"/>
              <a:cs typeface="Nimbus Roman No9 L"/>
            </a:endParaRPr>
          </a:p>
          <a:p>
            <a:pPr marL="0" indent="0" algn="just">
              <a:buNone/>
            </a:pPr>
            <a:r>
              <a:rPr lang="en-IN" sz="5600" dirty="0">
                <a:effectLst/>
                <a:latin typeface="Verdana" panose="020B0604030504040204" pitchFamily="34" charset="0"/>
                <a:ea typeface="Times New Roman" panose="02020603050405020304" pitchFamily="18" charset="0"/>
                <a:cs typeface="Verdana" panose="020B0604030504040204" pitchFamily="34" charset="0"/>
              </a:rPr>
              <a:t> </a:t>
            </a:r>
            <a:endParaRPr lang="en-IN" sz="5600" dirty="0">
              <a:effectLst/>
              <a:latin typeface="Nimbus Roman No9 L"/>
              <a:ea typeface="Bitstream Vera Sans"/>
              <a:cs typeface="Nimbus Roman No9 L"/>
            </a:endParaRPr>
          </a:p>
          <a:p>
            <a:pPr marL="0" indent="0" algn="just">
              <a:lnSpc>
                <a:spcPct val="170000"/>
              </a:lnSpc>
              <a:buNone/>
            </a:pPr>
            <a:r>
              <a:rPr lang="en-IN" sz="5600" dirty="0">
                <a:effectLst/>
                <a:latin typeface="Verdana" panose="020B0604030504040204" pitchFamily="34" charset="0"/>
                <a:ea typeface="Times New Roman" panose="02020603050405020304" pitchFamily="18" charset="0"/>
                <a:cs typeface="Liberation Serif"/>
              </a:rPr>
              <a:t>	Lively Wallpapers is a website which enables the user to change their UI or theme on their mobile phones, laptops, desktops, or any of their devices. Lively Wallpapers offers a variety of images to choose from. That helps them to customize their devices to their liking.</a:t>
            </a:r>
            <a:endParaRPr lang="en-IN" sz="5600" dirty="0">
              <a:effectLst/>
              <a:latin typeface="Nimbus Roman No9 L"/>
              <a:ea typeface="Bitstream Vera Sans"/>
              <a:cs typeface="Nimbus Roman No9 L"/>
            </a:endParaRPr>
          </a:p>
          <a:p>
            <a:pPr marL="0" indent="0" algn="just">
              <a:lnSpc>
                <a:spcPct val="170000"/>
              </a:lnSpc>
              <a:buNone/>
            </a:pPr>
            <a:r>
              <a:rPr lang="en-IN" sz="5600" dirty="0">
                <a:effectLst/>
                <a:latin typeface="Verdana" panose="020B0604030504040204" pitchFamily="34" charset="0"/>
                <a:ea typeface="Times New Roman" panose="02020603050405020304" pitchFamily="18" charset="0"/>
                <a:cs typeface="Liberation Serif"/>
              </a:rPr>
              <a:t> </a:t>
            </a:r>
            <a:endParaRPr lang="en-IN" sz="5600" dirty="0">
              <a:effectLst/>
              <a:latin typeface="Nimbus Roman No9 L"/>
              <a:ea typeface="Bitstream Vera Sans"/>
              <a:cs typeface="Nimbus Roman No9 L"/>
            </a:endParaRPr>
          </a:p>
          <a:p>
            <a:pPr marL="0" indent="0" algn="just">
              <a:buNone/>
            </a:pPr>
            <a:r>
              <a:rPr lang="en-IN" sz="5600" dirty="0">
                <a:effectLst/>
                <a:latin typeface="Verdana" panose="020B0604030504040204" pitchFamily="34" charset="0"/>
                <a:ea typeface="Times New Roman" panose="02020603050405020304" pitchFamily="18" charset="0"/>
                <a:cs typeface="Liberation Serif"/>
              </a:rPr>
              <a:t>	As wallpapers are something which we can use to express the emotions like joy, sadness, loneliness,</a:t>
            </a:r>
          </a:p>
          <a:p>
            <a:pPr marL="0" indent="0" algn="just">
              <a:buNone/>
            </a:pPr>
            <a:r>
              <a:rPr lang="en-IN" sz="5600" dirty="0">
                <a:effectLst/>
                <a:latin typeface="Verdana" panose="020B0604030504040204" pitchFamily="34" charset="0"/>
                <a:ea typeface="Times New Roman" panose="02020603050405020304" pitchFamily="18" charset="0"/>
                <a:cs typeface="Liberation Serif"/>
              </a:rPr>
              <a:t> </a:t>
            </a:r>
            <a:endParaRPr lang="en-IN" sz="5600" dirty="0">
              <a:effectLst/>
              <a:latin typeface="Nimbus Roman No9 L"/>
              <a:ea typeface="Bitstream Vera Sans"/>
              <a:cs typeface="Nimbus Roman No9 L"/>
            </a:endParaRPr>
          </a:p>
          <a:p>
            <a:pPr marL="0" indent="0" algn="just">
              <a:buNone/>
            </a:pPr>
            <a:r>
              <a:rPr lang="en-IN" sz="5600" dirty="0">
                <a:effectLst/>
                <a:latin typeface="Verdana" panose="020B0604030504040204" pitchFamily="34" charset="0"/>
                <a:ea typeface="Times New Roman" panose="02020603050405020304" pitchFamily="18" charset="0"/>
                <a:cs typeface="Liberation Serif"/>
              </a:rPr>
              <a:t>	A broken heart, feeling to stay alone or anonymous, some desires like a favourite car, food, place, etc.  </a:t>
            </a:r>
            <a:endParaRPr lang="en-IN" sz="5600" dirty="0">
              <a:effectLst/>
              <a:latin typeface="Nimbus Roman No9 L"/>
              <a:ea typeface="Bitstream Vera Sans"/>
              <a:cs typeface="Nimbus Roman No9 L"/>
            </a:endParaRPr>
          </a:p>
          <a:p>
            <a:pPr marL="0" indent="0" algn="just">
              <a:buNone/>
            </a:pPr>
            <a:r>
              <a:rPr lang="en-IN" sz="5600" dirty="0">
                <a:effectLst/>
                <a:latin typeface="Verdana" panose="020B0604030504040204" pitchFamily="34" charset="0"/>
                <a:ea typeface="Times New Roman" panose="02020603050405020304" pitchFamily="18" charset="0"/>
                <a:cs typeface="Liberation Serif"/>
              </a:rPr>
              <a:t> </a:t>
            </a:r>
            <a:endParaRPr lang="en-IN" sz="5600" dirty="0">
              <a:effectLst/>
              <a:latin typeface="Nimbus Roman No9 L"/>
              <a:ea typeface="Bitstream Vera Sans"/>
              <a:cs typeface="Nimbus Roman No9 L"/>
            </a:endParaRPr>
          </a:p>
          <a:p>
            <a:pPr marL="0" indent="0" algn="just">
              <a:buNone/>
            </a:pPr>
            <a:r>
              <a:rPr lang="en-IN" sz="5600" dirty="0">
                <a:effectLst/>
                <a:latin typeface="Verdana" panose="020B0604030504040204" pitchFamily="34" charset="0"/>
                <a:ea typeface="Times New Roman" panose="02020603050405020304" pitchFamily="18" charset="0"/>
                <a:cs typeface="Liberation Serif"/>
              </a:rPr>
              <a:t>	Lively Wallpapers offers a variety of genres or categories to choose from. The categories involve.</a:t>
            </a:r>
            <a:endParaRPr lang="en-IN" sz="5600" dirty="0">
              <a:effectLst/>
              <a:latin typeface="Nimbus Roman No9 L"/>
              <a:ea typeface="Bitstream Vera Sans"/>
              <a:cs typeface="Nimbus Roman No9 L"/>
            </a:endParaRPr>
          </a:p>
          <a:p>
            <a:pPr marL="0" indent="0" algn="just">
              <a:buNone/>
            </a:pPr>
            <a:r>
              <a:rPr lang="en-IN" sz="4300" dirty="0">
                <a:effectLst/>
                <a:latin typeface="Verdana" panose="020B0604030504040204" pitchFamily="34" charset="0"/>
                <a:ea typeface="Times New Roman" panose="02020603050405020304" pitchFamily="18" charset="0"/>
                <a:cs typeface="Cascadia Code" panose="020B0609020000020004" pitchFamily="49" charset="0"/>
              </a:rPr>
              <a:t> </a:t>
            </a:r>
            <a:endParaRPr lang="en-IN" sz="4300" dirty="0">
              <a:effectLst/>
              <a:latin typeface="Nimbus Roman No9 L"/>
              <a:ea typeface="Bitstream Vera Sans"/>
              <a:cs typeface="Nimbus Roman No9 L"/>
            </a:endParaRPr>
          </a:p>
          <a:p>
            <a:pPr marL="0" indent="0">
              <a:buNone/>
            </a:pPr>
            <a:br>
              <a:rPr lang="en-IN" sz="4300" dirty="0">
                <a:effectLst/>
                <a:latin typeface="Verdana" panose="020B0604030504040204" pitchFamily="34" charset="0"/>
                <a:ea typeface="Times New Roman" panose="02020603050405020304" pitchFamily="18" charset="0"/>
                <a:cs typeface="Cascadia Code" panose="020B0609020000020004" pitchFamily="49" charset="0"/>
              </a:rPr>
            </a:br>
            <a:endParaRPr lang="en-IN" sz="4300" dirty="0"/>
          </a:p>
        </p:txBody>
      </p:sp>
    </p:spTree>
    <p:extLst>
      <p:ext uri="{BB962C8B-B14F-4D97-AF65-F5344CB8AC3E}">
        <p14:creationId xmlns:p14="http://schemas.microsoft.com/office/powerpoint/2010/main" val="1335457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2865C-7AB2-94DB-37BF-3C26BA212FA4}"/>
              </a:ext>
            </a:extLst>
          </p:cNvPr>
          <p:cNvSpPr>
            <a:spLocks noGrp="1"/>
          </p:cNvSpPr>
          <p:nvPr>
            <p:ph sz="half" idx="1"/>
          </p:nvPr>
        </p:nvSpPr>
        <p:spPr>
          <a:xfrm>
            <a:off x="851719" y="1638812"/>
            <a:ext cx="5181600" cy="6821846"/>
          </a:xfrm>
        </p:spPr>
        <p:txBody>
          <a:bodyPr/>
          <a:lstStyle/>
          <a:p>
            <a:pPr algn="just"/>
            <a:r>
              <a:rPr lang="en-IN" sz="1600" dirty="0">
                <a:effectLst/>
                <a:latin typeface="Verdana" panose="020B0604030504040204" pitchFamily="34" charset="0"/>
                <a:ea typeface="Verdana" panose="020B0604030504040204" pitchFamily="34" charset="0"/>
                <a:cs typeface="Cascadia Code" panose="020B0609020000020004" pitchFamily="49" charset="0"/>
              </a:rPr>
              <a:t>1. Foods.</a:t>
            </a:r>
            <a:endParaRPr lang="en-IN" sz="1600" dirty="0">
              <a:effectLst/>
              <a:latin typeface="Verdana" panose="020B0604030504040204" pitchFamily="34" charset="0"/>
              <a:ea typeface="Verdana" panose="020B0604030504040204" pitchFamily="34" charset="0"/>
              <a:cs typeface="Nimbus Roman No9 L"/>
            </a:endParaRPr>
          </a:p>
          <a:p>
            <a:pPr algn="just"/>
            <a:r>
              <a:rPr lang="en-IN" sz="1600" dirty="0">
                <a:effectLst/>
                <a:latin typeface="Verdana" panose="020B0604030504040204" pitchFamily="34" charset="0"/>
                <a:ea typeface="Verdana" panose="020B0604030504040204" pitchFamily="34" charset="0"/>
                <a:cs typeface="Cascadia Code" panose="020B0609020000020004" pitchFamily="49" charset="0"/>
              </a:rPr>
              <a:t>2. Travel.</a:t>
            </a:r>
            <a:endParaRPr lang="en-IN" sz="1600" dirty="0">
              <a:effectLst/>
              <a:latin typeface="Verdana" panose="020B0604030504040204" pitchFamily="34" charset="0"/>
              <a:ea typeface="Verdana" panose="020B0604030504040204" pitchFamily="34" charset="0"/>
              <a:cs typeface="Nimbus Roman No9 L"/>
            </a:endParaRPr>
          </a:p>
          <a:p>
            <a:pPr algn="just"/>
            <a:r>
              <a:rPr lang="en-IN" sz="1600" dirty="0">
                <a:effectLst/>
                <a:latin typeface="Verdana" panose="020B0604030504040204" pitchFamily="34" charset="0"/>
                <a:ea typeface="Verdana" panose="020B0604030504040204" pitchFamily="34" charset="0"/>
                <a:cs typeface="Cascadia Code" panose="020B0609020000020004" pitchFamily="49" charset="0"/>
              </a:rPr>
              <a:t>3. Nature.</a:t>
            </a:r>
            <a:endParaRPr lang="en-IN" sz="1600" dirty="0">
              <a:effectLst/>
              <a:latin typeface="Verdana" panose="020B0604030504040204" pitchFamily="34" charset="0"/>
              <a:ea typeface="Verdana" panose="020B0604030504040204" pitchFamily="34" charset="0"/>
              <a:cs typeface="Nimbus Roman No9 L"/>
            </a:endParaRPr>
          </a:p>
          <a:p>
            <a:pPr algn="just"/>
            <a:r>
              <a:rPr lang="en-IN" sz="1600" dirty="0">
                <a:effectLst/>
                <a:latin typeface="Verdana" panose="020B0604030504040204" pitchFamily="34" charset="0"/>
                <a:ea typeface="Verdana" panose="020B0604030504040204" pitchFamily="34" charset="0"/>
                <a:cs typeface="Cascadia Code" panose="020B0609020000020004" pitchFamily="49" charset="0"/>
              </a:rPr>
              <a:t>4. Animals.</a:t>
            </a:r>
            <a:endParaRPr lang="en-IN" sz="1600" dirty="0">
              <a:effectLst/>
              <a:latin typeface="Verdana" panose="020B0604030504040204" pitchFamily="34" charset="0"/>
              <a:ea typeface="Verdana" panose="020B0604030504040204" pitchFamily="34" charset="0"/>
              <a:cs typeface="Nimbus Roman No9 L"/>
            </a:endParaRPr>
          </a:p>
          <a:p>
            <a:pPr algn="just"/>
            <a:r>
              <a:rPr lang="en-IN" sz="1600" dirty="0">
                <a:effectLst/>
                <a:latin typeface="Verdana" panose="020B0604030504040204" pitchFamily="34" charset="0"/>
                <a:ea typeface="Verdana" panose="020B0604030504040204" pitchFamily="34" charset="0"/>
                <a:cs typeface="Cascadia Code" panose="020B0609020000020004" pitchFamily="49" charset="0"/>
              </a:rPr>
              <a:t>5. Abstract.</a:t>
            </a:r>
            <a:endParaRPr lang="en-IN" sz="1600" dirty="0">
              <a:effectLst/>
              <a:latin typeface="Verdana" panose="020B0604030504040204" pitchFamily="34" charset="0"/>
              <a:ea typeface="Verdana" panose="020B0604030504040204" pitchFamily="34" charset="0"/>
              <a:cs typeface="Nimbus Roman No9 L"/>
            </a:endParaRPr>
          </a:p>
          <a:p>
            <a:pPr algn="just"/>
            <a:r>
              <a:rPr lang="en-IN" sz="1600" dirty="0">
                <a:effectLst/>
                <a:latin typeface="Verdana" panose="020B0604030504040204" pitchFamily="34" charset="0"/>
                <a:ea typeface="Verdana" panose="020B0604030504040204" pitchFamily="34" charset="0"/>
                <a:cs typeface="Cascadia Code" panose="020B0609020000020004" pitchFamily="49" charset="0"/>
              </a:rPr>
              <a:t>6. </a:t>
            </a:r>
            <a:r>
              <a:rPr lang="en-IN" sz="1600" dirty="0" err="1">
                <a:effectLst/>
                <a:latin typeface="Verdana" panose="020B0604030504040204" pitchFamily="34" charset="0"/>
                <a:ea typeface="Verdana" panose="020B0604030504040204" pitchFamily="34" charset="0"/>
                <a:cs typeface="Cascadia Code" panose="020B0609020000020004" pitchFamily="49" charset="0"/>
              </a:rPr>
              <a:t>Minimals</a:t>
            </a:r>
            <a:r>
              <a:rPr lang="en-IN" sz="1600" dirty="0">
                <a:effectLst/>
                <a:latin typeface="Verdana" panose="020B0604030504040204" pitchFamily="34" charset="0"/>
                <a:ea typeface="Verdana" panose="020B0604030504040204" pitchFamily="34" charset="0"/>
                <a:cs typeface="Cascadia Code" panose="020B0609020000020004" pitchFamily="49" charset="0"/>
              </a:rPr>
              <a:t>.</a:t>
            </a:r>
            <a:endParaRPr lang="en-IN" sz="1600" dirty="0">
              <a:effectLst/>
              <a:latin typeface="Verdana" panose="020B0604030504040204" pitchFamily="34" charset="0"/>
              <a:ea typeface="Verdana" panose="020B0604030504040204" pitchFamily="34" charset="0"/>
              <a:cs typeface="Nimbus Roman No9 L"/>
            </a:endParaRPr>
          </a:p>
          <a:p>
            <a:pPr algn="just"/>
            <a:r>
              <a:rPr lang="en-IN" sz="1600" dirty="0">
                <a:effectLst/>
                <a:latin typeface="Verdana" panose="020B0604030504040204" pitchFamily="34" charset="0"/>
                <a:ea typeface="Verdana" panose="020B0604030504040204" pitchFamily="34" charset="0"/>
                <a:cs typeface="Cascadia Code" panose="020B0609020000020004" pitchFamily="49" charset="0"/>
              </a:rPr>
              <a:t>7. Anime.</a:t>
            </a:r>
            <a:endParaRPr lang="en-IN" sz="1600" dirty="0">
              <a:effectLst/>
              <a:latin typeface="Verdana" panose="020B0604030504040204" pitchFamily="34" charset="0"/>
              <a:ea typeface="Verdana" panose="020B0604030504040204" pitchFamily="34" charset="0"/>
              <a:cs typeface="Nimbus Roman No9 L"/>
            </a:endParaRPr>
          </a:p>
          <a:p>
            <a:pPr marL="0" indent="0">
              <a:buNone/>
            </a:pPr>
            <a:br>
              <a:rPr lang="en-IN" sz="1800" dirty="0">
                <a:effectLst/>
                <a:latin typeface="Verdana" panose="020B0604030504040204" pitchFamily="34" charset="0"/>
                <a:ea typeface="Times New Roman" panose="02020603050405020304" pitchFamily="18" charset="0"/>
                <a:cs typeface="Cascadia Code" panose="020B0609020000020004" pitchFamily="49" charset="0"/>
              </a:rPr>
            </a:br>
            <a:br>
              <a:rPr lang="en-IN" sz="1800" dirty="0">
                <a:effectLst/>
                <a:latin typeface="Verdana" panose="020B0604030504040204" pitchFamily="34" charset="0"/>
                <a:cs typeface="Liberation Serif"/>
              </a:rPr>
            </a:br>
            <a:endParaRPr lang="en-IN" dirty="0"/>
          </a:p>
        </p:txBody>
      </p:sp>
      <p:sp>
        <p:nvSpPr>
          <p:cNvPr id="4" name="Content Placeholder 3">
            <a:extLst>
              <a:ext uri="{FF2B5EF4-FFF2-40B4-BE49-F238E27FC236}">
                <a16:creationId xmlns:a16="http://schemas.microsoft.com/office/drawing/2014/main" id="{C3C1F6B4-BBA3-511E-D956-3E488A09B113}"/>
              </a:ext>
            </a:extLst>
          </p:cNvPr>
          <p:cNvSpPr>
            <a:spLocks noGrp="1"/>
          </p:cNvSpPr>
          <p:nvPr>
            <p:ph sz="half" idx="2"/>
          </p:nvPr>
        </p:nvSpPr>
        <p:spPr>
          <a:xfrm>
            <a:off x="5936225" y="1638812"/>
            <a:ext cx="5181600" cy="6821846"/>
          </a:xfrm>
        </p:spPr>
        <p:txBody>
          <a:bodyPr>
            <a:normAutofit/>
          </a:bodyPr>
          <a:lstStyle/>
          <a:p>
            <a:pPr algn="just"/>
            <a:r>
              <a:rPr lang="en-IN" sz="1600" dirty="0">
                <a:effectLst/>
                <a:latin typeface="Verdana" panose="020B0604030504040204" pitchFamily="34" charset="0"/>
                <a:ea typeface="Verdana" panose="020B0604030504040204" pitchFamily="34" charset="0"/>
                <a:cs typeface="Cascadia Code" panose="020B0609020000020004" pitchFamily="49" charset="0"/>
              </a:rPr>
              <a:t>8. Red.</a:t>
            </a:r>
            <a:endParaRPr lang="en-IN" sz="1600" dirty="0">
              <a:effectLst/>
              <a:latin typeface="Verdana" panose="020B0604030504040204" pitchFamily="34" charset="0"/>
              <a:ea typeface="Verdana" panose="020B0604030504040204" pitchFamily="34" charset="0"/>
              <a:cs typeface="Nimbus Roman No9 L"/>
            </a:endParaRPr>
          </a:p>
          <a:p>
            <a:pPr algn="just"/>
            <a:r>
              <a:rPr lang="en-IN" sz="1600" dirty="0">
                <a:effectLst/>
                <a:latin typeface="Verdana" panose="020B0604030504040204" pitchFamily="34" charset="0"/>
                <a:ea typeface="Verdana" panose="020B0604030504040204" pitchFamily="34" charset="0"/>
                <a:cs typeface="Cascadia Code" panose="020B0609020000020004" pitchFamily="49" charset="0"/>
              </a:rPr>
              <a:t>9. Black.</a:t>
            </a:r>
            <a:endParaRPr lang="en-IN" sz="1600" dirty="0">
              <a:effectLst/>
              <a:latin typeface="Verdana" panose="020B0604030504040204" pitchFamily="34" charset="0"/>
              <a:ea typeface="Verdana" panose="020B0604030504040204" pitchFamily="34" charset="0"/>
              <a:cs typeface="Nimbus Roman No9 L"/>
            </a:endParaRPr>
          </a:p>
          <a:p>
            <a:pPr algn="just"/>
            <a:r>
              <a:rPr lang="en-IN" sz="1600" dirty="0">
                <a:effectLst/>
                <a:latin typeface="Verdana" panose="020B0604030504040204" pitchFamily="34" charset="0"/>
                <a:ea typeface="Verdana" panose="020B0604030504040204" pitchFamily="34" charset="0"/>
                <a:cs typeface="Cascadia Code" panose="020B0609020000020004" pitchFamily="49" charset="0"/>
              </a:rPr>
              <a:t>10. Drawings.</a:t>
            </a:r>
            <a:endParaRPr lang="en-IN" sz="1600" dirty="0">
              <a:effectLst/>
              <a:latin typeface="Verdana" panose="020B0604030504040204" pitchFamily="34" charset="0"/>
              <a:ea typeface="Verdana" panose="020B0604030504040204" pitchFamily="34" charset="0"/>
              <a:cs typeface="Nimbus Roman No9 L"/>
            </a:endParaRPr>
          </a:p>
          <a:p>
            <a:pPr algn="just"/>
            <a:r>
              <a:rPr lang="en-IN" sz="1600" dirty="0">
                <a:effectLst/>
                <a:latin typeface="Verdana" panose="020B0604030504040204" pitchFamily="34" charset="0"/>
                <a:ea typeface="Verdana" panose="020B0604030504040204" pitchFamily="34" charset="0"/>
                <a:cs typeface="Cascadia Code" panose="020B0609020000020004" pitchFamily="49" charset="0"/>
              </a:rPr>
              <a:t>11. Games.</a:t>
            </a:r>
            <a:endParaRPr lang="en-IN" sz="1600" dirty="0">
              <a:effectLst/>
              <a:latin typeface="Verdana" panose="020B0604030504040204" pitchFamily="34" charset="0"/>
              <a:ea typeface="Verdana" panose="020B0604030504040204" pitchFamily="34" charset="0"/>
              <a:cs typeface="Nimbus Roman No9 L"/>
            </a:endParaRPr>
          </a:p>
          <a:p>
            <a:pPr algn="just"/>
            <a:r>
              <a:rPr lang="en-IN" sz="1600" dirty="0">
                <a:effectLst/>
                <a:latin typeface="Verdana" panose="020B0604030504040204" pitchFamily="34" charset="0"/>
                <a:ea typeface="Verdana" panose="020B0604030504040204" pitchFamily="34" charset="0"/>
                <a:cs typeface="Cascadia Code" panose="020B0609020000020004" pitchFamily="49" charset="0"/>
              </a:rPr>
              <a:t>12. Logos.</a:t>
            </a:r>
            <a:endParaRPr lang="en-IN" sz="1600" dirty="0">
              <a:effectLst/>
              <a:latin typeface="Verdana" panose="020B0604030504040204" pitchFamily="34" charset="0"/>
              <a:ea typeface="Verdana" panose="020B0604030504040204" pitchFamily="34" charset="0"/>
              <a:cs typeface="Nimbus Roman No9 L"/>
            </a:endParaRPr>
          </a:p>
          <a:p>
            <a:pPr algn="just"/>
            <a:r>
              <a:rPr lang="en-IN" sz="1600" dirty="0">
                <a:effectLst/>
                <a:latin typeface="Verdana" panose="020B0604030504040204" pitchFamily="34" charset="0"/>
                <a:ea typeface="Verdana" panose="020B0604030504040204" pitchFamily="34" charset="0"/>
                <a:cs typeface="Cascadia Code" panose="020B0609020000020004" pitchFamily="49" charset="0"/>
              </a:rPr>
              <a:t>13. Cars &amp; Vehicles.</a:t>
            </a:r>
            <a:endParaRPr lang="en-IN" sz="1600" dirty="0">
              <a:effectLst/>
              <a:latin typeface="Verdana" panose="020B0604030504040204" pitchFamily="34" charset="0"/>
              <a:ea typeface="Verdana" panose="020B0604030504040204" pitchFamily="34" charset="0"/>
              <a:cs typeface="Nimbus Roman No9 L"/>
            </a:endParaRPr>
          </a:p>
          <a:p>
            <a:pPr algn="just"/>
            <a:r>
              <a:rPr lang="en-IN" sz="1600" dirty="0">
                <a:effectLst/>
                <a:latin typeface="Verdana" panose="020B0604030504040204" pitchFamily="34" charset="0"/>
                <a:ea typeface="Verdana" panose="020B0604030504040204" pitchFamily="34" charset="0"/>
                <a:cs typeface="Cascadia Code" panose="020B0609020000020004" pitchFamily="49" charset="0"/>
              </a:rPr>
              <a:t>14. Technology.</a:t>
            </a:r>
            <a:endParaRPr lang="en-IN" sz="1600" dirty="0">
              <a:effectLst/>
              <a:latin typeface="Verdana" panose="020B0604030504040204" pitchFamily="34" charset="0"/>
              <a:ea typeface="Verdana" panose="020B0604030504040204" pitchFamily="34" charset="0"/>
              <a:cs typeface="Nimbus Roman No9 L"/>
            </a:endParaRPr>
          </a:p>
          <a:p>
            <a:pPr marL="0" indent="0">
              <a:buNone/>
            </a:pPr>
            <a:endParaRPr lang="en-IN" sz="1600" dirty="0">
              <a:latin typeface="Verdana" panose="020B0604030504040204" pitchFamily="34" charset="0"/>
              <a:ea typeface="Verdana" panose="020B0604030504040204" pitchFamily="34" charset="0"/>
            </a:endParaRPr>
          </a:p>
        </p:txBody>
      </p:sp>
      <p:sp>
        <p:nvSpPr>
          <p:cNvPr id="5" name="Title 1">
            <a:extLst>
              <a:ext uri="{FF2B5EF4-FFF2-40B4-BE49-F238E27FC236}">
                <a16:creationId xmlns:a16="http://schemas.microsoft.com/office/drawing/2014/main" id="{1B615903-F863-664B-B00A-E462E06542CE}"/>
              </a:ext>
            </a:extLst>
          </p:cNvPr>
          <p:cNvSpPr>
            <a:spLocks noGrp="1"/>
          </p:cNvSpPr>
          <p:nvPr>
            <p:ph type="title"/>
          </p:nvPr>
        </p:nvSpPr>
        <p:spPr>
          <a:xfrm>
            <a:off x="5203722" y="147483"/>
            <a:ext cx="1826343" cy="824578"/>
          </a:xfrm>
        </p:spPr>
        <p:txBody>
          <a:bodyPr>
            <a:normAutofit/>
          </a:bodyPr>
          <a:lstStyle/>
          <a:p>
            <a:r>
              <a:rPr lang="en-IN" sz="2400" b="1" dirty="0">
                <a:effectLst/>
                <a:latin typeface="Verdana" panose="020B0604030504040204" pitchFamily="34" charset="0"/>
                <a:ea typeface="Times New Roman" panose="02020603050405020304" pitchFamily="18" charset="0"/>
                <a:cs typeface="Verdana" panose="020B0604030504040204" pitchFamily="34" charset="0"/>
              </a:rPr>
              <a:t>Preamble</a:t>
            </a:r>
            <a:endParaRPr lang="en-IN" sz="4800" dirty="0"/>
          </a:p>
        </p:txBody>
      </p:sp>
    </p:spTree>
    <p:extLst>
      <p:ext uri="{BB962C8B-B14F-4D97-AF65-F5344CB8AC3E}">
        <p14:creationId xmlns:p14="http://schemas.microsoft.com/office/powerpoint/2010/main" val="3124416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3313ED-4D85-ABA7-3D52-E9CA2F4BF7BE}"/>
              </a:ext>
            </a:extLst>
          </p:cNvPr>
          <p:cNvSpPr>
            <a:spLocks noGrp="1"/>
          </p:cNvSpPr>
          <p:nvPr>
            <p:ph type="subTitle" idx="1"/>
          </p:nvPr>
        </p:nvSpPr>
        <p:spPr>
          <a:xfrm>
            <a:off x="0" y="888334"/>
            <a:ext cx="12191999" cy="4165447"/>
          </a:xfrm>
        </p:spPr>
        <p:txBody>
          <a:bodyPr>
            <a:normAutofit fontScale="25000" lnSpcReduction="20000"/>
          </a:bodyPr>
          <a:lstStyle/>
          <a:p>
            <a:pPr algn="just">
              <a:lnSpc>
                <a:spcPct val="120000"/>
              </a:lnSpc>
            </a:pPr>
            <a:r>
              <a:rPr lang="en-IN" sz="6400" dirty="0">
                <a:effectLst/>
                <a:latin typeface="Verdana" panose="020B0604030504040204" pitchFamily="34" charset="0"/>
                <a:ea typeface="Times New Roman" panose="02020603050405020304" pitchFamily="18" charset="0"/>
                <a:cs typeface="Liberation Serif"/>
              </a:rPr>
              <a:t>The description of the above categories involves:-</a:t>
            </a:r>
            <a:endParaRPr lang="en-IN" sz="6400" dirty="0">
              <a:effectLst/>
              <a:latin typeface="Nimbus Roman No9 L"/>
              <a:ea typeface="Bitstream Vera Sans"/>
              <a:cs typeface="Nimbus Roman No9 L"/>
            </a:endParaRPr>
          </a:p>
          <a:p>
            <a:pPr algn="just">
              <a:lnSpc>
                <a:spcPct val="120000"/>
              </a:lnSpc>
            </a:pPr>
            <a:r>
              <a:rPr lang="en-IN" sz="6400" dirty="0">
                <a:effectLst/>
                <a:latin typeface="Verdana" panose="020B0604030504040204" pitchFamily="34" charset="0"/>
                <a:ea typeface="Times New Roman" panose="02020603050405020304" pitchFamily="18" charset="0"/>
                <a:cs typeface="Liberation Serif"/>
              </a:rPr>
              <a:t> </a:t>
            </a:r>
            <a:endParaRPr lang="en-IN" sz="6400" dirty="0">
              <a:effectLst/>
              <a:latin typeface="Nimbus Roman No9 L"/>
              <a:ea typeface="Bitstream Vera Sans"/>
              <a:cs typeface="Nimbus Roman No9 L"/>
            </a:endParaRPr>
          </a:p>
          <a:p>
            <a:pPr algn="just">
              <a:lnSpc>
                <a:spcPct val="120000"/>
              </a:lnSpc>
            </a:pPr>
            <a:r>
              <a:rPr lang="en-IN" sz="6400" b="1" dirty="0">
                <a:effectLst/>
                <a:latin typeface="Verdana" panose="020B0604030504040204" pitchFamily="34" charset="0"/>
                <a:ea typeface="Times New Roman" panose="02020603050405020304" pitchFamily="18" charset="0"/>
                <a:cs typeface="Cascadia Code" panose="020B0609020000020004" pitchFamily="49" charset="0"/>
              </a:rPr>
              <a:t>1.</a:t>
            </a:r>
            <a:r>
              <a:rPr lang="en-IN" sz="6400" dirty="0">
                <a:effectLst/>
                <a:latin typeface="Verdana" panose="020B0604030504040204" pitchFamily="34" charset="0"/>
                <a:ea typeface="Times New Roman" panose="02020603050405020304" pitchFamily="18" charset="0"/>
                <a:cs typeface="Cascadia Code" panose="020B0609020000020004" pitchFamily="49" charset="0"/>
              </a:rPr>
              <a:t> </a:t>
            </a:r>
            <a:r>
              <a:rPr lang="en-IN" sz="6400" b="1" dirty="0">
                <a:effectLst/>
                <a:latin typeface="Verdana" panose="020B0604030504040204" pitchFamily="34" charset="0"/>
                <a:ea typeface="Times New Roman" panose="02020603050405020304" pitchFamily="18" charset="0"/>
                <a:cs typeface="Cascadia Code" panose="020B0609020000020004" pitchFamily="49" charset="0"/>
              </a:rPr>
              <a:t>Food</a:t>
            </a:r>
            <a:endParaRPr lang="en-IN" sz="6400" dirty="0">
              <a:effectLst/>
              <a:latin typeface="Nimbus Roman No9 L"/>
              <a:ea typeface="Bitstream Vera Sans"/>
              <a:cs typeface="Nimbus Roman No9 L"/>
            </a:endParaRPr>
          </a:p>
          <a:p>
            <a:pPr algn="just">
              <a:lnSpc>
                <a:spcPct val="120000"/>
              </a:lnSpc>
            </a:pPr>
            <a:r>
              <a:rPr lang="en-IN" sz="6400" dirty="0">
                <a:effectLst/>
                <a:latin typeface="Verdana" panose="020B0604030504040204" pitchFamily="34" charset="0"/>
                <a:ea typeface="Times New Roman" panose="02020603050405020304" pitchFamily="18" charset="0"/>
                <a:cs typeface="Liberation Serif"/>
              </a:rPr>
              <a:t> </a:t>
            </a:r>
            <a:endParaRPr lang="en-IN" sz="6400" dirty="0">
              <a:effectLst/>
              <a:latin typeface="Nimbus Roman No9 L"/>
              <a:ea typeface="Bitstream Vera Sans"/>
              <a:cs typeface="Nimbus Roman No9 L"/>
            </a:endParaRPr>
          </a:p>
          <a:p>
            <a:pPr algn="just">
              <a:lnSpc>
                <a:spcPct val="120000"/>
              </a:lnSpc>
            </a:pPr>
            <a:r>
              <a:rPr lang="en-IN" sz="6400" dirty="0">
                <a:effectLst/>
                <a:latin typeface="Verdana" panose="020B0604030504040204" pitchFamily="34" charset="0"/>
                <a:ea typeface="Times New Roman" panose="02020603050405020304" pitchFamily="18" charset="0"/>
                <a:cs typeface="Liberation Serif"/>
              </a:rPr>
              <a:t>	This category involves portrait and landscape pictures of delicious food and the various seasoning in food.</a:t>
            </a:r>
            <a:endParaRPr lang="en-IN" sz="6400" dirty="0">
              <a:effectLst/>
              <a:latin typeface="Nimbus Roman No9 L"/>
              <a:ea typeface="Bitstream Vera Sans"/>
              <a:cs typeface="Nimbus Roman No9 L"/>
            </a:endParaRPr>
          </a:p>
          <a:p>
            <a:pPr algn="just">
              <a:lnSpc>
                <a:spcPct val="120000"/>
              </a:lnSpc>
            </a:pPr>
            <a:r>
              <a:rPr lang="en-IN" sz="6400" dirty="0">
                <a:effectLst/>
                <a:latin typeface="Verdana" panose="020B0604030504040204" pitchFamily="34" charset="0"/>
                <a:ea typeface="Times New Roman" panose="02020603050405020304" pitchFamily="18" charset="0"/>
                <a:cs typeface="Liberation Serif"/>
              </a:rPr>
              <a:t> </a:t>
            </a:r>
            <a:endParaRPr lang="en-IN" sz="6400" dirty="0">
              <a:effectLst/>
              <a:latin typeface="Nimbus Roman No9 L"/>
              <a:ea typeface="Bitstream Vera Sans"/>
              <a:cs typeface="Nimbus Roman No9 L"/>
            </a:endParaRPr>
          </a:p>
          <a:p>
            <a:pPr algn="just">
              <a:lnSpc>
                <a:spcPct val="120000"/>
              </a:lnSpc>
            </a:pPr>
            <a:r>
              <a:rPr lang="en-IN" sz="6400" dirty="0">
                <a:effectLst/>
                <a:latin typeface="Verdana" panose="020B0604030504040204" pitchFamily="34" charset="0"/>
                <a:ea typeface="Times New Roman" panose="02020603050405020304" pitchFamily="18" charset="0"/>
                <a:cs typeface="Liberation Serif"/>
              </a:rPr>
              <a:t>	Various types of food pics for a foodie, who would love to have them on their desktop, laptop or mobile phone.</a:t>
            </a:r>
            <a:endParaRPr lang="en-IN" sz="6400" dirty="0">
              <a:effectLst/>
              <a:latin typeface="Nimbus Roman No9 L"/>
              <a:ea typeface="Bitstream Vera Sans"/>
              <a:cs typeface="Nimbus Roman No9 L"/>
            </a:endParaRPr>
          </a:p>
          <a:p>
            <a:pPr algn="just">
              <a:lnSpc>
                <a:spcPct val="120000"/>
              </a:lnSpc>
            </a:pPr>
            <a:r>
              <a:rPr lang="en-IN" sz="6400" dirty="0">
                <a:effectLst/>
                <a:latin typeface="Verdana" panose="020B0604030504040204" pitchFamily="34" charset="0"/>
                <a:ea typeface="Times New Roman" panose="02020603050405020304" pitchFamily="18" charset="0"/>
                <a:cs typeface="Liberation Serif"/>
              </a:rPr>
              <a:t> </a:t>
            </a:r>
            <a:endParaRPr lang="en-IN" sz="6400" dirty="0">
              <a:effectLst/>
              <a:latin typeface="Nimbus Roman No9 L"/>
              <a:ea typeface="Bitstream Vera Sans"/>
              <a:cs typeface="Nimbus Roman No9 L"/>
            </a:endParaRPr>
          </a:p>
          <a:p>
            <a:pPr algn="just">
              <a:lnSpc>
                <a:spcPct val="120000"/>
              </a:lnSpc>
            </a:pPr>
            <a:r>
              <a:rPr lang="en-IN" sz="6400" b="1" dirty="0">
                <a:effectLst/>
                <a:latin typeface="Verdana" panose="020B0604030504040204" pitchFamily="34" charset="0"/>
                <a:ea typeface="Times New Roman" panose="02020603050405020304" pitchFamily="18" charset="0"/>
                <a:cs typeface="Cascadia Code" panose="020B0609020000020004" pitchFamily="49" charset="0"/>
              </a:rPr>
              <a:t>2.</a:t>
            </a:r>
            <a:r>
              <a:rPr lang="en-IN" sz="6400" dirty="0">
                <a:effectLst/>
                <a:latin typeface="Verdana" panose="020B0604030504040204" pitchFamily="34" charset="0"/>
                <a:ea typeface="Times New Roman" panose="02020603050405020304" pitchFamily="18" charset="0"/>
                <a:cs typeface="Cascadia Code" panose="020B0609020000020004" pitchFamily="49" charset="0"/>
              </a:rPr>
              <a:t> </a:t>
            </a:r>
            <a:r>
              <a:rPr lang="en-IN" sz="6400" b="1" dirty="0">
                <a:effectLst/>
                <a:latin typeface="Verdana" panose="020B0604030504040204" pitchFamily="34" charset="0"/>
                <a:ea typeface="Times New Roman" panose="02020603050405020304" pitchFamily="18" charset="0"/>
                <a:cs typeface="Cascadia Code" panose="020B0609020000020004" pitchFamily="49" charset="0"/>
              </a:rPr>
              <a:t>Travel</a:t>
            </a:r>
            <a:endParaRPr lang="en-IN" sz="6400" dirty="0">
              <a:effectLst/>
              <a:latin typeface="Nimbus Roman No9 L"/>
              <a:ea typeface="Bitstream Vera Sans"/>
              <a:cs typeface="Nimbus Roman No9 L"/>
            </a:endParaRPr>
          </a:p>
          <a:p>
            <a:pPr algn="just">
              <a:lnSpc>
                <a:spcPct val="120000"/>
              </a:lnSpc>
            </a:pPr>
            <a:r>
              <a:rPr lang="en-IN" sz="6400" dirty="0">
                <a:effectLst/>
                <a:latin typeface="Verdana" panose="020B0604030504040204" pitchFamily="34" charset="0"/>
                <a:ea typeface="Times New Roman" panose="02020603050405020304" pitchFamily="18" charset="0"/>
                <a:cs typeface="Liberation Serif"/>
              </a:rPr>
              <a:t> </a:t>
            </a:r>
            <a:endParaRPr lang="en-IN" sz="6400" dirty="0">
              <a:effectLst/>
              <a:latin typeface="Nimbus Roman No9 L"/>
              <a:ea typeface="Bitstream Vera Sans"/>
              <a:cs typeface="Nimbus Roman No9 L"/>
            </a:endParaRPr>
          </a:p>
          <a:p>
            <a:pPr algn="just">
              <a:lnSpc>
                <a:spcPct val="120000"/>
              </a:lnSpc>
            </a:pPr>
            <a:r>
              <a:rPr lang="en-IN" sz="6400" dirty="0">
                <a:effectLst/>
                <a:latin typeface="Verdana" panose="020B0604030504040204" pitchFamily="34" charset="0"/>
                <a:ea typeface="Times New Roman" panose="02020603050405020304" pitchFamily="18" charset="0"/>
                <a:cs typeface="Liberation Serif"/>
              </a:rPr>
              <a:t>	This category involves portrait and landscape pictures of places to travel Or quotes about travelling or some creative pictures of some famous places like 7 wonders of the world.</a:t>
            </a:r>
            <a:endParaRPr lang="en-IN" sz="6400" dirty="0">
              <a:effectLst/>
              <a:latin typeface="Nimbus Roman No9 L"/>
              <a:ea typeface="Bitstream Vera Sans"/>
              <a:cs typeface="Nimbus Roman No9 L"/>
            </a:endParaRPr>
          </a:p>
          <a:p>
            <a:pPr algn="just">
              <a:lnSpc>
                <a:spcPct val="120000"/>
              </a:lnSpc>
            </a:pPr>
            <a:r>
              <a:rPr lang="en-IN" sz="6400" dirty="0">
                <a:effectLst/>
                <a:latin typeface="Verdana" panose="020B0604030504040204" pitchFamily="34" charset="0"/>
                <a:ea typeface="Times New Roman" panose="02020603050405020304" pitchFamily="18" charset="0"/>
                <a:cs typeface="Liberation Serif"/>
              </a:rPr>
              <a:t> </a:t>
            </a:r>
            <a:endParaRPr lang="en-IN" sz="6400" dirty="0">
              <a:effectLst/>
              <a:latin typeface="Nimbus Roman No9 L"/>
              <a:ea typeface="Bitstream Vera Sans"/>
              <a:cs typeface="Nimbus Roman No9 L"/>
            </a:endParaRPr>
          </a:p>
          <a:p>
            <a:pPr algn="just">
              <a:lnSpc>
                <a:spcPct val="120000"/>
              </a:lnSpc>
            </a:pPr>
            <a:r>
              <a:rPr lang="en-IN" sz="6400" dirty="0">
                <a:effectLst/>
                <a:latin typeface="Verdana" panose="020B0604030504040204" pitchFamily="34" charset="0"/>
                <a:ea typeface="Times New Roman" panose="02020603050405020304" pitchFamily="18" charset="0"/>
                <a:cs typeface="Liberation Serif"/>
              </a:rPr>
              <a:t>	This category will be liked by various travellers who like to travel the world.</a:t>
            </a:r>
            <a:endParaRPr lang="en-IN" sz="6400" dirty="0">
              <a:effectLst/>
              <a:latin typeface="Nimbus Roman No9 L"/>
              <a:ea typeface="Bitstream Vera Sans"/>
              <a:cs typeface="Nimbus Roman No9 L"/>
            </a:endParaRPr>
          </a:p>
          <a:p>
            <a:pPr algn="just"/>
            <a:r>
              <a:rPr lang="en-IN" sz="6400" dirty="0">
                <a:effectLst/>
                <a:latin typeface="Verdana" panose="020B0604030504040204" pitchFamily="34" charset="0"/>
                <a:ea typeface="Times New Roman" panose="02020603050405020304" pitchFamily="18" charset="0"/>
                <a:cs typeface="Liberation Serif"/>
              </a:rPr>
              <a:t> </a:t>
            </a:r>
            <a:endParaRPr lang="en-IN" sz="6400" dirty="0">
              <a:effectLst/>
              <a:latin typeface="Nimbus Roman No9 L"/>
              <a:ea typeface="Bitstream Vera Sans"/>
              <a:cs typeface="Nimbus Roman No9 L"/>
            </a:endParaRPr>
          </a:p>
          <a:p>
            <a:endParaRPr lang="en-IN" dirty="0"/>
          </a:p>
        </p:txBody>
      </p:sp>
    </p:spTree>
    <p:extLst>
      <p:ext uri="{BB962C8B-B14F-4D97-AF65-F5344CB8AC3E}">
        <p14:creationId xmlns:p14="http://schemas.microsoft.com/office/powerpoint/2010/main" val="1765200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A1E3A8-9E19-488C-7B79-FC30A5292644}"/>
              </a:ext>
            </a:extLst>
          </p:cNvPr>
          <p:cNvSpPr txBox="1"/>
          <p:nvPr/>
        </p:nvSpPr>
        <p:spPr>
          <a:xfrm>
            <a:off x="0" y="226141"/>
            <a:ext cx="12192000" cy="6490495"/>
          </a:xfrm>
          <a:prstGeom prst="rect">
            <a:avLst/>
          </a:prstGeom>
          <a:noFill/>
        </p:spPr>
        <p:txBody>
          <a:bodyPr wrap="square">
            <a:spAutoFit/>
          </a:bodyPr>
          <a:lstStyle/>
          <a:p>
            <a:pPr algn="just"/>
            <a:r>
              <a:rPr lang="en-IN" sz="1800" b="1" dirty="0">
                <a:effectLst/>
                <a:latin typeface="Verdana" panose="020B0604030504040204" pitchFamily="34" charset="0"/>
                <a:ea typeface="Times New Roman" panose="02020603050405020304" pitchFamily="18" charset="0"/>
                <a:cs typeface="Cascadia Code" panose="020B0609020000020004" pitchFamily="49" charset="0"/>
              </a:rPr>
              <a:t>3. Nature</a:t>
            </a:r>
            <a:endParaRPr lang="en-IN" sz="1800" dirty="0">
              <a:effectLst/>
              <a:latin typeface="Nimbus Roman No9 L"/>
              <a:ea typeface="Bitstream Vera Sans"/>
              <a:cs typeface="Nimbus Roman No9 L"/>
            </a:endParaRPr>
          </a:p>
          <a:p>
            <a:pPr algn="just"/>
            <a:r>
              <a:rPr lang="en-IN" sz="1800" b="1" dirty="0">
                <a:effectLst/>
                <a:latin typeface="Verdana" panose="020B0604030504040204" pitchFamily="34" charset="0"/>
                <a:ea typeface="Times New Roman" panose="02020603050405020304" pitchFamily="18" charset="0"/>
                <a:cs typeface="Liberation Serif"/>
              </a:rPr>
              <a:t> </a:t>
            </a:r>
            <a:endParaRPr lang="en-IN" sz="1800" dirty="0">
              <a:effectLst/>
              <a:latin typeface="Nimbus Roman No9 L"/>
              <a:ea typeface="Bitstream Vera Sans"/>
              <a:cs typeface="Nimbus Roman No9 L"/>
            </a:endParaRPr>
          </a:p>
          <a:p>
            <a:pPr algn="just"/>
            <a:r>
              <a:rPr lang="en-IN" sz="1800" dirty="0">
                <a:effectLst/>
                <a:latin typeface="Verdana" panose="020B0604030504040204" pitchFamily="34" charset="0"/>
                <a:ea typeface="Times New Roman" panose="02020603050405020304" pitchFamily="18" charset="0"/>
                <a:cs typeface="Liberation Serif"/>
              </a:rPr>
              <a:t>	This category involves portrait and landscape pictures of the greenery, drone shots of the place we can’t ever imagine being in, some beautifully flowing rivers, some beautifully carved mountains etc.</a:t>
            </a:r>
            <a:endParaRPr lang="en-IN" sz="1800" dirty="0">
              <a:effectLst/>
              <a:latin typeface="Nimbus Roman No9 L"/>
              <a:ea typeface="Bitstream Vera Sans"/>
              <a:cs typeface="Nimbus Roman No9 L"/>
            </a:endParaRPr>
          </a:p>
          <a:p>
            <a:pPr algn="just"/>
            <a:r>
              <a:rPr lang="en-IN" sz="1800" dirty="0">
                <a:effectLst/>
                <a:latin typeface="Verdana" panose="020B0604030504040204" pitchFamily="34" charset="0"/>
                <a:ea typeface="Times New Roman" panose="02020603050405020304" pitchFamily="18" charset="0"/>
                <a:cs typeface="Liberation Serif"/>
              </a:rPr>
              <a:t> </a:t>
            </a:r>
            <a:endParaRPr lang="en-IN" sz="1800" dirty="0">
              <a:effectLst/>
              <a:latin typeface="Nimbus Roman No9 L"/>
              <a:ea typeface="Bitstream Vera Sans"/>
              <a:cs typeface="Nimbus Roman No9 L"/>
            </a:endParaRPr>
          </a:p>
          <a:p>
            <a:pPr algn="just"/>
            <a:r>
              <a:rPr lang="en-IN" sz="1800" dirty="0">
                <a:effectLst/>
                <a:latin typeface="Verdana" panose="020B0604030504040204" pitchFamily="34" charset="0"/>
                <a:ea typeface="Times New Roman" panose="02020603050405020304" pitchFamily="18" charset="0"/>
                <a:cs typeface="Liberation Serif"/>
              </a:rPr>
              <a:t>	This category will be liked by various naturalist who likes to be in touch with nature.</a:t>
            </a:r>
            <a:endParaRPr lang="en-IN" sz="1800" dirty="0">
              <a:effectLst/>
              <a:latin typeface="Nimbus Roman No9 L"/>
              <a:ea typeface="Bitstream Vera Sans"/>
              <a:cs typeface="Nimbus Roman No9 L"/>
            </a:endParaRPr>
          </a:p>
          <a:p>
            <a:pPr algn="just"/>
            <a:r>
              <a:rPr lang="en-IN" sz="1800" dirty="0">
                <a:effectLst/>
                <a:latin typeface="Verdana" panose="020B0604030504040204" pitchFamily="34" charset="0"/>
                <a:ea typeface="Times New Roman" panose="02020603050405020304" pitchFamily="18" charset="0"/>
                <a:cs typeface="Liberation Serif"/>
              </a:rPr>
              <a:t> </a:t>
            </a:r>
            <a:endParaRPr lang="en-IN" sz="1800" dirty="0">
              <a:effectLst/>
              <a:latin typeface="Nimbus Roman No9 L"/>
              <a:ea typeface="Bitstream Vera Sans"/>
              <a:cs typeface="Nimbus Roman No9 L"/>
            </a:endParaRPr>
          </a:p>
          <a:p>
            <a:pPr algn="just"/>
            <a:r>
              <a:rPr lang="en-IN" sz="1800" b="1" dirty="0">
                <a:effectLst/>
                <a:latin typeface="Verdana" panose="020B0604030504040204" pitchFamily="34" charset="0"/>
                <a:ea typeface="Times New Roman" panose="02020603050405020304" pitchFamily="18" charset="0"/>
                <a:cs typeface="Cascadia Code" panose="020B0609020000020004" pitchFamily="49" charset="0"/>
              </a:rPr>
              <a:t>4. Animals</a:t>
            </a:r>
            <a:endParaRPr lang="en-IN" sz="1800" dirty="0">
              <a:effectLst/>
              <a:latin typeface="Nimbus Roman No9 L"/>
              <a:ea typeface="Bitstream Vera Sans"/>
              <a:cs typeface="Nimbus Roman No9 L"/>
            </a:endParaRPr>
          </a:p>
          <a:p>
            <a:pPr algn="just"/>
            <a:r>
              <a:rPr lang="en-IN" sz="1800" dirty="0">
                <a:effectLst/>
                <a:latin typeface="Verdana" panose="020B0604030504040204" pitchFamily="34" charset="0"/>
                <a:ea typeface="Times New Roman" panose="02020603050405020304" pitchFamily="18" charset="0"/>
                <a:cs typeface="Liberation Serif"/>
              </a:rPr>
              <a:t> </a:t>
            </a:r>
            <a:endParaRPr lang="en-IN" sz="1800" dirty="0">
              <a:effectLst/>
              <a:latin typeface="Nimbus Roman No9 L"/>
              <a:ea typeface="Bitstream Vera Sans"/>
              <a:cs typeface="Nimbus Roman No9 L"/>
            </a:endParaRPr>
          </a:p>
          <a:p>
            <a:pPr algn="just"/>
            <a:r>
              <a:rPr lang="en-IN" sz="1800" dirty="0">
                <a:effectLst/>
                <a:latin typeface="Verdana" panose="020B0604030504040204" pitchFamily="34" charset="0"/>
                <a:ea typeface="Times New Roman" panose="02020603050405020304" pitchFamily="18" charset="0"/>
                <a:cs typeface="Liberation Serif"/>
              </a:rPr>
              <a:t>	This category involves portrait and landscape pictures of beautiful animals that are wild or domesticated, who are captured by every risk that is taken by the photographers.</a:t>
            </a:r>
            <a:endParaRPr lang="en-IN" sz="1800" dirty="0">
              <a:effectLst/>
              <a:latin typeface="Nimbus Roman No9 L"/>
              <a:ea typeface="Bitstream Vera Sans"/>
              <a:cs typeface="Nimbus Roman No9 L"/>
            </a:endParaRPr>
          </a:p>
          <a:p>
            <a:pPr algn="just"/>
            <a:r>
              <a:rPr lang="en-IN" sz="1800" dirty="0">
                <a:effectLst/>
                <a:latin typeface="Verdana" panose="020B0604030504040204" pitchFamily="34" charset="0"/>
                <a:ea typeface="Times New Roman" panose="02020603050405020304" pitchFamily="18" charset="0"/>
                <a:cs typeface="Liberation Serif"/>
              </a:rPr>
              <a:t> </a:t>
            </a:r>
            <a:endParaRPr lang="en-IN" sz="1800" dirty="0">
              <a:effectLst/>
              <a:latin typeface="Nimbus Roman No9 L"/>
              <a:ea typeface="Bitstream Vera Sans"/>
              <a:cs typeface="Nimbus Roman No9 L"/>
            </a:endParaRPr>
          </a:p>
          <a:p>
            <a:pPr algn="just"/>
            <a:r>
              <a:rPr lang="en-IN" sz="1800" dirty="0">
                <a:effectLst/>
                <a:latin typeface="Verdana" panose="020B0604030504040204" pitchFamily="34" charset="0"/>
                <a:ea typeface="Times New Roman" panose="02020603050405020304" pitchFamily="18" charset="0"/>
                <a:cs typeface="Liberation Serif"/>
              </a:rPr>
              <a:t>	This category will be liked by various </a:t>
            </a:r>
            <a:r>
              <a:rPr lang="en-IN" sz="1800" dirty="0" err="1">
                <a:effectLst/>
                <a:latin typeface="Verdana" panose="020B0604030504040204" pitchFamily="34" charset="0"/>
                <a:ea typeface="Times New Roman" panose="02020603050405020304" pitchFamily="18" charset="0"/>
                <a:cs typeface="Liberation Serif"/>
              </a:rPr>
              <a:t>zoophilists</a:t>
            </a:r>
            <a:r>
              <a:rPr lang="en-IN" sz="1800" dirty="0">
                <a:effectLst/>
                <a:latin typeface="Verdana" panose="020B0604030504040204" pitchFamily="34" charset="0"/>
                <a:ea typeface="Times New Roman" panose="02020603050405020304" pitchFamily="18" charset="0"/>
                <a:cs typeface="Liberation Serif"/>
              </a:rPr>
              <a:t>, this category is a favourite for those who like the animals domestic or wild animals.</a:t>
            </a:r>
            <a:endParaRPr lang="en-IN" sz="1800" dirty="0">
              <a:effectLst/>
              <a:latin typeface="Nimbus Roman No9 L"/>
              <a:ea typeface="Bitstream Vera Sans"/>
              <a:cs typeface="Nimbus Roman No9 L"/>
            </a:endParaRPr>
          </a:p>
          <a:p>
            <a:pPr algn="just"/>
            <a:br>
              <a:rPr lang="en-IN" sz="1800" dirty="0">
                <a:effectLst/>
                <a:latin typeface="Verdana" panose="020B0604030504040204" pitchFamily="34" charset="0"/>
                <a:ea typeface="Times New Roman" panose="02020603050405020304" pitchFamily="18" charset="0"/>
                <a:cs typeface="Liberation Serif"/>
              </a:rPr>
            </a:br>
            <a:r>
              <a:rPr lang="en-IN" sz="1800" dirty="0">
                <a:effectLst/>
                <a:latin typeface="Verdana" panose="020B0604030504040204" pitchFamily="34" charset="0"/>
                <a:ea typeface="Times New Roman" panose="02020603050405020304" pitchFamily="18" charset="0"/>
                <a:cs typeface="Liberation Serif"/>
              </a:rPr>
              <a:t> </a:t>
            </a:r>
            <a:endParaRPr lang="en-IN" sz="1800" dirty="0">
              <a:effectLst/>
              <a:latin typeface="Nimbus Roman No9 L"/>
              <a:ea typeface="Bitstream Vera Sans"/>
              <a:cs typeface="Nimbus Roman No9 L"/>
            </a:endParaRPr>
          </a:p>
          <a:p>
            <a:pPr algn="just"/>
            <a:r>
              <a:rPr lang="en-IN" sz="1800" b="1" dirty="0">
                <a:effectLst/>
                <a:latin typeface="Verdana" panose="020B0604030504040204" pitchFamily="34" charset="0"/>
                <a:ea typeface="Times New Roman" panose="02020603050405020304" pitchFamily="18" charset="0"/>
                <a:cs typeface="Cascadia Code" panose="020B0609020000020004" pitchFamily="49" charset="0"/>
              </a:rPr>
              <a:t>5. Abstract</a:t>
            </a:r>
            <a:endParaRPr lang="en-IN" sz="1800" dirty="0">
              <a:effectLst/>
              <a:latin typeface="Nimbus Roman No9 L"/>
              <a:ea typeface="Bitstream Vera Sans"/>
              <a:cs typeface="Nimbus Roman No9 L"/>
            </a:endParaRPr>
          </a:p>
          <a:p>
            <a:pPr algn="just"/>
            <a:r>
              <a:rPr lang="en-IN" sz="1800" b="1" dirty="0">
                <a:effectLst/>
                <a:latin typeface="Verdana" panose="020B0604030504040204" pitchFamily="34" charset="0"/>
                <a:ea typeface="Times New Roman" panose="02020603050405020304" pitchFamily="18" charset="0"/>
                <a:cs typeface="Liberation Serif"/>
              </a:rPr>
              <a:t> </a:t>
            </a:r>
            <a:endParaRPr lang="en-IN" sz="1800" dirty="0">
              <a:effectLst/>
              <a:latin typeface="Nimbus Roman No9 L"/>
              <a:ea typeface="Bitstream Vera Sans"/>
              <a:cs typeface="Nimbus Roman No9 L"/>
            </a:endParaRPr>
          </a:p>
          <a:p>
            <a:pPr algn="just">
              <a:lnSpc>
                <a:spcPct val="115000"/>
              </a:lnSpc>
              <a:spcAft>
                <a:spcPts val="700"/>
              </a:spcAft>
            </a:pPr>
            <a:r>
              <a:rPr lang="en-IN" sz="1800" dirty="0">
                <a:effectLst/>
                <a:latin typeface="Verdana" panose="020B0604030504040204" pitchFamily="34" charset="0"/>
                <a:ea typeface="Times New Roman" panose="02020603050405020304" pitchFamily="18" charset="0"/>
                <a:cs typeface="Liberation Serif"/>
              </a:rPr>
              <a:t>	This category involves the portrait and landscape pictures of the beautiful form of art known as abstract. </a:t>
            </a:r>
            <a:endParaRPr lang="en-IN" sz="1800" dirty="0">
              <a:effectLst/>
              <a:latin typeface="Nimbus Roman No9 L"/>
              <a:ea typeface="Bitstream Vera Sans"/>
              <a:cs typeface="Nimbus Roman No9 L"/>
            </a:endParaRPr>
          </a:p>
          <a:p>
            <a:pPr algn="just">
              <a:lnSpc>
                <a:spcPct val="115000"/>
              </a:lnSpc>
              <a:spcAft>
                <a:spcPts val="700"/>
              </a:spcAft>
            </a:pPr>
            <a:r>
              <a:rPr lang="en-IN" sz="1800" dirty="0">
                <a:effectLst/>
                <a:latin typeface="Verdana" panose="020B0604030504040204" pitchFamily="34" charset="0"/>
                <a:ea typeface="Times New Roman" panose="02020603050405020304" pitchFamily="18" charset="0"/>
                <a:cs typeface="Liberation Serif"/>
              </a:rPr>
              <a:t>	This is for those who loves to see art without judging it.</a:t>
            </a:r>
            <a:endParaRPr lang="en-IN" sz="1800" dirty="0">
              <a:effectLst/>
              <a:latin typeface="Nimbus Roman No9 L"/>
              <a:ea typeface="Bitstream Vera Sans"/>
              <a:cs typeface="Nimbus Roman No9 L"/>
            </a:endParaRPr>
          </a:p>
          <a:p>
            <a:pPr algn="just"/>
            <a:endParaRPr lang="en-IN" sz="1800" dirty="0">
              <a:effectLst/>
              <a:latin typeface="Nimbus Roman No9 L"/>
              <a:ea typeface="Bitstream Vera Sans"/>
              <a:cs typeface="Nimbus Roman No9 L"/>
            </a:endParaRPr>
          </a:p>
        </p:txBody>
      </p:sp>
    </p:spTree>
    <p:extLst>
      <p:ext uri="{BB962C8B-B14F-4D97-AF65-F5344CB8AC3E}">
        <p14:creationId xmlns:p14="http://schemas.microsoft.com/office/powerpoint/2010/main" val="242008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018E70-4668-5BA8-4E91-888B416C2597}"/>
              </a:ext>
            </a:extLst>
          </p:cNvPr>
          <p:cNvSpPr txBox="1"/>
          <p:nvPr/>
        </p:nvSpPr>
        <p:spPr>
          <a:xfrm>
            <a:off x="0" y="0"/>
            <a:ext cx="12192000" cy="4141647"/>
          </a:xfrm>
          <a:prstGeom prst="rect">
            <a:avLst/>
          </a:prstGeom>
          <a:noFill/>
        </p:spPr>
        <p:txBody>
          <a:bodyPr wrap="square">
            <a:spAutoFit/>
          </a:bodyPr>
          <a:lstStyle/>
          <a:p>
            <a:pPr algn="just">
              <a:lnSpc>
                <a:spcPct val="115000"/>
              </a:lnSpc>
              <a:spcAft>
                <a:spcPts val="700"/>
              </a:spcAft>
            </a:pPr>
            <a:r>
              <a:rPr lang="en-IN" sz="1800" b="1" dirty="0">
                <a:effectLst/>
                <a:latin typeface="Verdana" panose="020B0604030504040204" pitchFamily="34" charset="0"/>
                <a:ea typeface="Times New Roman" panose="02020603050405020304" pitchFamily="18" charset="0"/>
                <a:cs typeface="Cascadia Code" panose="020B0609020000020004" pitchFamily="49" charset="0"/>
              </a:rPr>
              <a:t>6. </a:t>
            </a:r>
            <a:r>
              <a:rPr lang="en-IN" sz="1800" b="1" dirty="0" err="1">
                <a:effectLst/>
                <a:latin typeface="Verdana" panose="020B0604030504040204" pitchFamily="34" charset="0"/>
                <a:ea typeface="Times New Roman" panose="02020603050405020304" pitchFamily="18" charset="0"/>
                <a:cs typeface="Cascadia Code" panose="020B0609020000020004" pitchFamily="49" charset="0"/>
              </a:rPr>
              <a:t>Minimals</a:t>
            </a:r>
            <a:endParaRPr lang="en-IN" sz="1600" dirty="0">
              <a:effectLst/>
              <a:latin typeface="Nimbus Roman No9 L"/>
              <a:ea typeface="Bitstream Vera Sans"/>
              <a:cs typeface="Nimbus Roman No9 L"/>
            </a:endParaRPr>
          </a:p>
          <a:p>
            <a:pPr algn="just">
              <a:lnSpc>
                <a:spcPct val="115000"/>
              </a:lnSpc>
              <a:spcAft>
                <a:spcPts val="700"/>
              </a:spcAft>
            </a:pPr>
            <a:r>
              <a:rPr lang="en-IN" sz="1800" dirty="0">
                <a:effectLst/>
                <a:latin typeface="Verdana" panose="020B0604030504040204" pitchFamily="34" charset="0"/>
                <a:ea typeface="Times New Roman" panose="02020603050405020304" pitchFamily="18" charset="0"/>
                <a:cs typeface="Liberation Serif"/>
              </a:rPr>
              <a:t>	This category involves the portrait and landscape pictures of the minimalist designs of logos.</a:t>
            </a:r>
            <a:endParaRPr lang="en-IN" sz="1600" dirty="0">
              <a:effectLst/>
              <a:latin typeface="Nimbus Roman No9 L"/>
              <a:ea typeface="Bitstream Vera Sans"/>
              <a:cs typeface="Nimbus Roman No9 L"/>
            </a:endParaRPr>
          </a:p>
          <a:p>
            <a:pPr algn="just">
              <a:lnSpc>
                <a:spcPct val="115000"/>
              </a:lnSpc>
              <a:spcAft>
                <a:spcPts val="700"/>
              </a:spcAft>
            </a:pPr>
            <a:r>
              <a:rPr lang="en-IN" sz="1800" dirty="0">
                <a:effectLst/>
                <a:latin typeface="Verdana" panose="020B0604030504040204" pitchFamily="34" charset="0"/>
                <a:ea typeface="Times New Roman" panose="02020603050405020304" pitchFamily="18" charset="0"/>
                <a:cs typeface="Liberation Serif"/>
              </a:rPr>
              <a:t>	This category is for those who like to keep everything simple and sweet for their wallpapers.</a:t>
            </a:r>
            <a:endParaRPr lang="en-IN" sz="1600" dirty="0">
              <a:effectLst/>
              <a:latin typeface="Nimbus Roman No9 L"/>
              <a:ea typeface="Bitstream Vera Sans"/>
              <a:cs typeface="Nimbus Roman No9 L"/>
            </a:endParaRPr>
          </a:p>
          <a:p>
            <a:pPr algn="just">
              <a:lnSpc>
                <a:spcPct val="115000"/>
              </a:lnSpc>
              <a:spcAft>
                <a:spcPts val="700"/>
              </a:spcAft>
            </a:pPr>
            <a:r>
              <a:rPr lang="en-IN" sz="1800" b="1" dirty="0">
                <a:effectLst/>
                <a:latin typeface="Verdana" panose="020B0604030504040204" pitchFamily="34" charset="0"/>
                <a:ea typeface="Times New Roman" panose="02020603050405020304" pitchFamily="18" charset="0"/>
                <a:cs typeface="Cascadia Code" panose="020B0609020000020004" pitchFamily="49" charset="0"/>
              </a:rPr>
              <a:t>7. Anime</a:t>
            </a:r>
            <a:endParaRPr lang="en-IN" sz="1600" dirty="0">
              <a:effectLst/>
              <a:latin typeface="Nimbus Roman No9 L"/>
              <a:ea typeface="Bitstream Vera Sans"/>
              <a:cs typeface="Nimbus Roman No9 L"/>
            </a:endParaRPr>
          </a:p>
          <a:p>
            <a:pPr algn="just">
              <a:lnSpc>
                <a:spcPct val="115000"/>
              </a:lnSpc>
              <a:spcAft>
                <a:spcPts val="700"/>
              </a:spcAft>
            </a:pPr>
            <a:r>
              <a:rPr lang="en-IN" sz="1800" dirty="0">
                <a:effectLst/>
                <a:latin typeface="Verdana" panose="020B0604030504040204" pitchFamily="34" charset="0"/>
                <a:ea typeface="Times New Roman" panose="02020603050405020304" pitchFamily="18" charset="0"/>
                <a:cs typeface="Liberation Serif"/>
              </a:rPr>
              <a:t>	This category involves the portrait and landscape pictures of those who like anime, anime is a form of art that is formed by Japan this is read from the book named manga.</a:t>
            </a:r>
            <a:endParaRPr lang="en-IN" sz="1600" dirty="0">
              <a:effectLst/>
              <a:latin typeface="Nimbus Roman No9 L"/>
              <a:ea typeface="Bitstream Vera Sans"/>
              <a:cs typeface="Nimbus Roman No9 L"/>
            </a:endParaRPr>
          </a:p>
          <a:p>
            <a:pPr algn="just">
              <a:lnSpc>
                <a:spcPct val="115000"/>
              </a:lnSpc>
              <a:spcAft>
                <a:spcPts val="700"/>
              </a:spcAft>
            </a:pPr>
            <a:r>
              <a:rPr lang="en-IN" sz="1800" dirty="0">
                <a:effectLst/>
                <a:latin typeface="Verdana" panose="020B0604030504040204" pitchFamily="34" charset="0"/>
                <a:ea typeface="Times New Roman" panose="02020603050405020304" pitchFamily="18" charset="0"/>
                <a:cs typeface="Liberation Serif"/>
              </a:rPr>
              <a:t>	This is for those who like to live in their favourite worlds away from reality.</a:t>
            </a:r>
            <a:endParaRPr lang="en-IN" sz="1600" dirty="0">
              <a:effectLst/>
              <a:latin typeface="Nimbus Roman No9 L"/>
              <a:ea typeface="Bitstream Vera Sans"/>
              <a:cs typeface="Nimbus Roman No9 L"/>
            </a:endParaRPr>
          </a:p>
          <a:p>
            <a:pPr indent="450215" algn="just">
              <a:lnSpc>
                <a:spcPct val="115000"/>
              </a:lnSpc>
              <a:spcAft>
                <a:spcPts val="700"/>
              </a:spcAft>
            </a:pPr>
            <a:r>
              <a:rPr lang="en-IN" sz="1800" dirty="0">
                <a:effectLst/>
                <a:latin typeface="Verdana" panose="020B0604030504040204" pitchFamily="34" charset="0"/>
                <a:ea typeface="Times New Roman" panose="02020603050405020304" pitchFamily="18" charset="0"/>
                <a:cs typeface="Liberation Serif"/>
              </a:rPr>
              <a:t>There are more of these exciting categories in the lively wallpapers. For those who love customizing their desktops or their mobile devices.</a:t>
            </a:r>
            <a:endParaRPr lang="en-IN" sz="1600" dirty="0">
              <a:effectLst/>
              <a:latin typeface="Nimbus Roman No9 L"/>
              <a:ea typeface="Bitstream Vera Sans"/>
              <a:cs typeface="Nimbus Roman No9 L"/>
            </a:endParaRPr>
          </a:p>
          <a:p>
            <a:br>
              <a:rPr lang="en-IN" sz="1800" dirty="0">
                <a:effectLst/>
                <a:latin typeface="Verdana" panose="020B0604030504040204" pitchFamily="34" charset="0"/>
                <a:ea typeface="Times New Roman" panose="02020603050405020304" pitchFamily="18" charset="0"/>
                <a:cs typeface="Liberation Serif"/>
              </a:rPr>
            </a:br>
            <a:endParaRPr lang="en-IN" dirty="0"/>
          </a:p>
        </p:txBody>
      </p:sp>
    </p:spTree>
    <p:extLst>
      <p:ext uri="{BB962C8B-B14F-4D97-AF65-F5344CB8AC3E}">
        <p14:creationId xmlns:p14="http://schemas.microsoft.com/office/powerpoint/2010/main" val="2910035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81B2FB9-AB43-CFD8-F44D-57117BA345C2}"/>
              </a:ext>
            </a:extLst>
          </p:cNvPr>
          <p:cNvGraphicFramePr>
            <a:graphicFrameLocks noGrp="1"/>
          </p:cNvGraphicFramePr>
          <p:nvPr>
            <p:extLst>
              <p:ext uri="{D42A27DB-BD31-4B8C-83A1-F6EECF244321}">
                <p14:modId xmlns:p14="http://schemas.microsoft.com/office/powerpoint/2010/main" val="3309737330"/>
              </p:ext>
            </p:extLst>
          </p:nvPr>
        </p:nvGraphicFramePr>
        <p:xfrm>
          <a:off x="7620" y="2869580"/>
          <a:ext cx="5193645" cy="2529839"/>
        </p:xfrm>
        <a:graphic>
          <a:graphicData uri="http://schemas.openxmlformats.org/drawingml/2006/table">
            <a:tbl>
              <a:tblPr>
                <a:tableStyleId>{5C22544A-7EE6-4342-B048-85BDC9FD1C3A}</a:tableStyleId>
              </a:tblPr>
              <a:tblGrid>
                <a:gridCol w="1298276">
                  <a:extLst>
                    <a:ext uri="{9D8B030D-6E8A-4147-A177-3AD203B41FA5}">
                      <a16:colId xmlns:a16="http://schemas.microsoft.com/office/drawing/2014/main" val="1210334917"/>
                    </a:ext>
                  </a:extLst>
                </a:gridCol>
                <a:gridCol w="3895369">
                  <a:extLst>
                    <a:ext uri="{9D8B030D-6E8A-4147-A177-3AD203B41FA5}">
                      <a16:colId xmlns:a16="http://schemas.microsoft.com/office/drawing/2014/main" val="3239439321"/>
                    </a:ext>
                  </a:extLst>
                </a:gridCol>
              </a:tblGrid>
              <a:tr h="303581">
                <a:tc>
                  <a:txBody>
                    <a:bodyPr/>
                    <a:lstStyle/>
                    <a:p>
                      <a:pPr algn="just"/>
                      <a:r>
                        <a:rPr lang="en-IN" sz="1500" spc="5" dirty="0">
                          <a:effectLst/>
                        </a:rPr>
                        <a:t>Processor</a:t>
                      </a:r>
                      <a:endParaRPr lang="en-IN" sz="1200" dirty="0">
                        <a:effectLst/>
                        <a:latin typeface="Nimbus Roman No9 L"/>
                        <a:ea typeface="Bitstream Vera Sans"/>
                        <a:cs typeface="Nimbus Roman No9 L"/>
                      </a:endParaRPr>
                    </a:p>
                  </a:txBody>
                  <a:tcPr marL="68580" marR="68580" marT="0" marB="0"/>
                </a:tc>
                <a:tc>
                  <a:txBody>
                    <a:bodyPr/>
                    <a:lstStyle/>
                    <a:p>
                      <a:pPr algn="ctr"/>
                      <a:r>
                        <a:rPr lang="en-IN" sz="1800" kern="1200" dirty="0">
                          <a:solidFill>
                            <a:schemeClr val="dk1"/>
                          </a:solidFill>
                          <a:effectLst/>
                          <a:latin typeface="+mn-lt"/>
                          <a:ea typeface="+mn-ea"/>
                          <a:cs typeface="+mn-cs"/>
                        </a:rPr>
                        <a:t>Intel Pentium 4 or later</a:t>
                      </a:r>
                      <a:endParaRPr lang="en-IN" sz="1200" dirty="0">
                        <a:effectLst/>
                        <a:latin typeface="Nimbus Roman No9 L"/>
                        <a:ea typeface="Bitstream Vera Sans"/>
                        <a:cs typeface="Nimbus Roman No9 L"/>
                      </a:endParaRPr>
                    </a:p>
                  </a:txBody>
                  <a:tcPr marL="68580" marR="68580" marT="0" marB="0"/>
                </a:tc>
                <a:extLst>
                  <a:ext uri="{0D108BD9-81ED-4DB2-BD59-A6C34878D82A}">
                    <a16:rowId xmlns:a16="http://schemas.microsoft.com/office/drawing/2014/main" val="3579495979"/>
                  </a:ext>
                </a:extLst>
              </a:tr>
              <a:tr h="404775">
                <a:tc>
                  <a:txBody>
                    <a:bodyPr/>
                    <a:lstStyle/>
                    <a:p>
                      <a:pPr algn="just"/>
                      <a:r>
                        <a:rPr lang="en-IN" sz="1500" spc="5">
                          <a:effectLst/>
                        </a:rPr>
                        <a:t>Memory</a:t>
                      </a:r>
                      <a:endParaRPr lang="en-IN" sz="1200">
                        <a:effectLst/>
                        <a:latin typeface="Nimbus Roman No9 L"/>
                        <a:ea typeface="Bitstream Vera Sans"/>
                        <a:cs typeface="Nimbus Roman No9 L"/>
                      </a:endParaRPr>
                    </a:p>
                  </a:txBody>
                  <a:tcPr marL="68580" marR="68580" marT="0" marB="0"/>
                </a:tc>
                <a:tc>
                  <a:txBody>
                    <a:bodyPr/>
                    <a:lstStyle/>
                    <a:p>
                      <a:pPr algn="ctr"/>
                      <a:r>
                        <a:rPr lang="en-IN" sz="2000" dirty="0">
                          <a:effectLst/>
                        </a:rPr>
                        <a:t>2GB, 4GB(recommended)</a:t>
                      </a:r>
                      <a:endParaRPr lang="en-IN" sz="1200" dirty="0">
                        <a:effectLst/>
                        <a:latin typeface="Nimbus Roman No9 L"/>
                        <a:ea typeface="Bitstream Vera Sans"/>
                        <a:cs typeface="Nimbus Roman No9 L"/>
                      </a:endParaRPr>
                    </a:p>
                  </a:txBody>
                  <a:tcPr marL="68580" marR="68580" marT="0" marB="0"/>
                </a:tc>
                <a:extLst>
                  <a:ext uri="{0D108BD9-81ED-4DB2-BD59-A6C34878D82A}">
                    <a16:rowId xmlns:a16="http://schemas.microsoft.com/office/drawing/2014/main" val="1233969205"/>
                  </a:ext>
                </a:extLst>
              </a:tr>
              <a:tr h="607161">
                <a:tc>
                  <a:txBody>
                    <a:bodyPr/>
                    <a:lstStyle/>
                    <a:p>
                      <a:pPr algn="just"/>
                      <a:r>
                        <a:rPr lang="en-IN" sz="1500" spc="5">
                          <a:effectLst/>
                        </a:rPr>
                        <a:t>Screen resolution</a:t>
                      </a:r>
                      <a:endParaRPr lang="en-IN" sz="1200">
                        <a:effectLst/>
                        <a:latin typeface="Nimbus Roman No9 L"/>
                        <a:ea typeface="Bitstream Vera Sans"/>
                        <a:cs typeface="Nimbus Roman No9 L"/>
                      </a:endParaRPr>
                    </a:p>
                  </a:txBody>
                  <a:tcPr marL="68580" marR="68580" marT="0" marB="0"/>
                </a:tc>
                <a:tc>
                  <a:txBody>
                    <a:bodyPr/>
                    <a:lstStyle/>
                    <a:p>
                      <a:pPr algn="ctr">
                        <a:lnSpc>
                          <a:spcPct val="150000"/>
                        </a:lnSpc>
                        <a:spcBef>
                          <a:spcPts val="1200"/>
                        </a:spcBef>
                      </a:pPr>
                      <a:r>
                        <a:rPr lang="en-IN" sz="1800" kern="1200" dirty="0">
                          <a:solidFill>
                            <a:schemeClr val="dk1"/>
                          </a:solidFill>
                          <a:effectLst/>
                          <a:latin typeface="+mn-lt"/>
                          <a:ea typeface="+mn-ea"/>
                          <a:cs typeface="+mn-cs"/>
                        </a:rPr>
                        <a:t>1280×1024 or larger</a:t>
                      </a:r>
                      <a:endParaRPr lang="en-IN" sz="1200" dirty="0">
                        <a:effectLst/>
                        <a:latin typeface="Nimbus Roman No9 L"/>
                        <a:ea typeface="Bitstream Vera Sans"/>
                        <a:cs typeface="Nimbus Roman No9 L"/>
                      </a:endParaRPr>
                    </a:p>
                  </a:txBody>
                  <a:tcPr marL="68580" marR="68580" marT="0" marB="0"/>
                </a:tc>
                <a:extLst>
                  <a:ext uri="{0D108BD9-81ED-4DB2-BD59-A6C34878D82A}">
                    <a16:rowId xmlns:a16="http://schemas.microsoft.com/office/drawing/2014/main" val="2045265197"/>
                  </a:ext>
                </a:extLst>
              </a:tr>
              <a:tr h="607161">
                <a:tc>
                  <a:txBody>
                    <a:bodyPr/>
                    <a:lstStyle/>
                    <a:p>
                      <a:pPr algn="just"/>
                      <a:r>
                        <a:rPr lang="en-IN" sz="1500" spc="5">
                          <a:effectLst/>
                        </a:rPr>
                        <a:t>Application</a:t>
                      </a:r>
                      <a:endParaRPr lang="en-IN" sz="1200">
                        <a:effectLst/>
                      </a:endParaRPr>
                    </a:p>
                    <a:p>
                      <a:pPr algn="just"/>
                      <a:r>
                        <a:rPr lang="en-IN" sz="1500" spc="5">
                          <a:effectLst/>
                        </a:rPr>
                        <a:t>Window size</a:t>
                      </a:r>
                      <a:endParaRPr lang="en-IN" sz="1200">
                        <a:effectLst/>
                        <a:latin typeface="Nimbus Roman No9 L"/>
                        <a:ea typeface="Bitstream Vera Sans"/>
                        <a:cs typeface="Nimbus Roman No9 L"/>
                      </a:endParaRPr>
                    </a:p>
                  </a:txBody>
                  <a:tcPr marL="68580" marR="68580" marT="0" marB="0"/>
                </a:tc>
                <a:tc>
                  <a:txBody>
                    <a:bodyPr/>
                    <a:lstStyle/>
                    <a:p>
                      <a:pPr algn="ctr">
                        <a:spcBef>
                          <a:spcPts val="1200"/>
                        </a:spcBef>
                      </a:pPr>
                      <a:r>
                        <a:rPr lang="en-IN" sz="1800" kern="1200" dirty="0">
                          <a:solidFill>
                            <a:schemeClr val="dk1"/>
                          </a:solidFill>
                          <a:effectLst/>
                          <a:latin typeface="+mn-lt"/>
                          <a:ea typeface="+mn-ea"/>
                          <a:cs typeface="+mn-cs"/>
                        </a:rPr>
                        <a:t>1024×680 or larger</a:t>
                      </a:r>
                      <a:endParaRPr lang="en-IN" sz="1200" dirty="0">
                        <a:effectLst/>
                        <a:latin typeface="Nimbus Roman No9 L"/>
                        <a:ea typeface="Bitstream Vera Sans"/>
                        <a:cs typeface="Nimbus Roman No9 L"/>
                      </a:endParaRPr>
                    </a:p>
                  </a:txBody>
                  <a:tcPr marL="68580" marR="68580" marT="0" marB="0"/>
                </a:tc>
                <a:extLst>
                  <a:ext uri="{0D108BD9-81ED-4DB2-BD59-A6C34878D82A}">
                    <a16:rowId xmlns:a16="http://schemas.microsoft.com/office/drawing/2014/main" val="2937904861"/>
                  </a:ext>
                </a:extLst>
              </a:tr>
              <a:tr h="607161">
                <a:tc>
                  <a:txBody>
                    <a:bodyPr/>
                    <a:lstStyle/>
                    <a:p>
                      <a:pPr algn="just"/>
                      <a:r>
                        <a:rPr lang="en-IN" sz="1500" spc="5">
                          <a:effectLst/>
                        </a:rPr>
                        <a:t>Internet connection</a:t>
                      </a:r>
                      <a:endParaRPr lang="en-IN" sz="1200">
                        <a:effectLst/>
                        <a:latin typeface="Nimbus Roman No9 L"/>
                        <a:ea typeface="Bitstream Vera Sans"/>
                        <a:cs typeface="Nimbus Roman No9 L"/>
                      </a:endParaRPr>
                    </a:p>
                  </a:txBody>
                  <a:tcPr marL="68580" marR="68580" marT="0" marB="0"/>
                </a:tc>
                <a:tc>
                  <a:txBody>
                    <a:bodyPr/>
                    <a:lstStyle/>
                    <a:p>
                      <a:pPr algn="ctr"/>
                      <a:r>
                        <a:rPr lang="en-IN" sz="1800" kern="1200" dirty="0">
                          <a:solidFill>
                            <a:schemeClr val="dk1"/>
                          </a:solidFill>
                          <a:effectLst/>
                          <a:latin typeface="+mn-lt"/>
                          <a:ea typeface="+mn-ea"/>
                          <a:cs typeface="+mn-cs"/>
                        </a:rPr>
                        <a:t>Required</a:t>
                      </a:r>
                      <a:endParaRPr lang="en-IN" sz="1200" dirty="0">
                        <a:effectLst/>
                        <a:latin typeface="Nimbus Roman No9 L"/>
                        <a:ea typeface="Bitstream Vera Sans"/>
                        <a:cs typeface="Nimbus Roman No9 L"/>
                      </a:endParaRPr>
                    </a:p>
                  </a:txBody>
                  <a:tcPr marL="68580" marR="68580" marT="0" marB="0"/>
                </a:tc>
                <a:extLst>
                  <a:ext uri="{0D108BD9-81ED-4DB2-BD59-A6C34878D82A}">
                    <a16:rowId xmlns:a16="http://schemas.microsoft.com/office/drawing/2014/main" val="1460975967"/>
                  </a:ext>
                </a:extLst>
              </a:tr>
            </a:tbl>
          </a:graphicData>
        </a:graphic>
      </p:graphicFrame>
      <p:graphicFrame>
        <p:nvGraphicFramePr>
          <p:cNvPr id="3" name="Table 2">
            <a:extLst>
              <a:ext uri="{FF2B5EF4-FFF2-40B4-BE49-F238E27FC236}">
                <a16:creationId xmlns:a16="http://schemas.microsoft.com/office/drawing/2014/main" id="{FD87276A-F0AD-88C0-567F-D4BA6980D713}"/>
              </a:ext>
            </a:extLst>
          </p:cNvPr>
          <p:cNvGraphicFramePr>
            <a:graphicFrameLocks noGrp="1"/>
          </p:cNvGraphicFramePr>
          <p:nvPr>
            <p:extLst>
              <p:ext uri="{D42A27DB-BD31-4B8C-83A1-F6EECF244321}">
                <p14:modId xmlns:p14="http://schemas.microsoft.com/office/powerpoint/2010/main" val="2799721898"/>
              </p:ext>
            </p:extLst>
          </p:nvPr>
        </p:nvGraphicFramePr>
        <p:xfrm>
          <a:off x="7292340" y="2869580"/>
          <a:ext cx="4899660" cy="2529840"/>
        </p:xfrm>
        <a:graphic>
          <a:graphicData uri="http://schemas.openxmlformats.org/drawingml/2006/table">
            <a:tbl>
              <a:tblPr>
                <a:tableStyleId>{5C22544A-7EE6-4342-B048-85BDC9FD1C3A}</a:tableStyleId>
              </a:tblPr>
              <a:tblGrid>
                <a:gridCol w="1660333">
                  <a:extLst>
                    <a:ext uri="{9D8B030D-6E8A-4147-A177-3AD203B41FA5}">
                      <a16:colId xmlns:a16="http://schemas.microsoft.com/office/drawing/2014/main" val="24114420"/>
                    </a:ext>
                  </a:extLst>
                </a:gridCol>
                <a:gridCol w="1605938">
                  <a:extLst>
                    <a:ext uri="{9D8B030D-6E8A-4147-A177-3AD203B41FA5}">
                      <a16:colId xmlns:a16="http://schemas.microsoft.com/office/drawing/2014/main" val="630023983"/>
                    </a:ext>
                  </a:extLst>
                </a:gridCol>
                <a:gridCol w="1633389">
                  <a:extLst>
                    <a:ext uri="{9D8B030D-6E8A-4147-A177-3AD203B41FA5}">
                      <a16:colId xmlns:a16="http://schemas.microsoft.com/office/drawing/2014/main" val="3117389292"/>
                    </a:ext>
                  </a:extLst>
                </a:gridCol>
              </a:tblGrid>
              <a:tr h="0">
                <a:tc>
                  <a:txBody>
                    <a:bodyPr/>
                    <a:lstStyle/>
                    <a:p>
                      <a:pPr algn="just"/>
                      <a:r>
                        <a:rPr lang="en-IN" sz="2600">
                          <a:effectLst/>
                        </a:rPr>
                        <a:t>Parameters</a:t>
                      </a:r>
                      <a:endParaRPr lang="en-IN" sz="1200">
                        <a:effectLst/>
                        <a:latin typeface="Nimbus Roman No9 L"/>
                        <a:ea typeface="Bitstream Vera Sans"/>
                        <a:cs typeface="Nimbus Roman No9 L"/>
                      </a:endParaRPr>
                    </a:p>
                  </a:txBody>
                  <a:tcPr marL="68580" marR="68580" marT="0" marB="0"/>
                </a:tc>
                <a:tc>
                  <a:txBody>
                    <a:bodyPr/>
                    <a:lstStyle/>
                    <a:p>
                      <a:pPr algn="just"/>
                      <a:r>
                        <a:rPr lang="en-IN" sz="2600">
                          <a:effectLst/>
                        </a:rPr>
                        <a:t>Windows</a:t>
                      </a:r>
                      <a:endParaRPr lang="en-IN" sz="1200">
                        <a:effectLst/>
                        <a:latin typeface="Nimbus Roman No9 L"/>
                        <a:ea typeface="Bitstream Vera Sans"/>
                        <a:cs typeface="Nimbus Roman No9 L"/>
                      </a:endParaRPr>
                    </a:p>
                  </a:txBody>
                  <a:tcPr marL="68580" marR="68580" marT="0" marB="0"/>
                </a:tc>
                <a:tc>
                  <a:txBody>
                    <a:bodyPr/>
                    <a:lstStyle/>
                    <a:p>
                      <a:pPr algn="just"/>
                      <a:r>
                        <a:rPr lang="en-IN" sz="2600">
                          <a:effectLst/>
                        </a:rPr>
                        <a:t>Mac</a:t>
                      </a:r>
                      <a:endParaRPr lang="en-IN" sz="1200">
                        <a:effectLst/>
                        <a:latin typeface="Nimbus Roman No9 L"/>
                        <a:ea typeface="Bitstream Vera Sans"/>
                        <a:cs typeface="Nimbus Roman No9 L"/>
                      </a:endParaRPr>
                    </a:p>
                  </a:txBody>
                  <a:tcPr marL="68580" marR="68580" marT="0" marB="0"/>
                </a:tc>
                <a:extLst>
                  <a:ext uri="{0D108BD9-81ED-4DB2-BD59-A6C34878D82A}">
                    <a16:rowId xmlns:a16="http://schemas.microsoft.com/office/drawing/2014/main" val="2735846875"/>
                  </a:ext>
                </a:extLst>
              </a:tr>
              <a:tr h="0">
                <a:tc>
                  <a:txBody>
                    <a:bodyPr/>
                    <a:lstStyle/>
                    <a:p>
                      <a:pPr algn="just"/>
                      <a:r>
                        <a:rPr lang="en-IN" sz="2600">
                          <a:effectLst/>
                        </a:rPr>
                        <a:t>Operating system</a:t>
                      </a:r>
                      <a:endParaRPr lang="en-IN" sz="1200">
                        <a:effectLst/>
                        <a:latin typeface="Nimbus Roman No9 L"/>
                        <a:ea typeface="Bitstream Vera Sans"/>
                        <a:cs typeface="Nimbus Roman No9 L"/>
                      </a:endParaRPr>
                    </a:p>
                  </a:txBody>
                  <a:tcPr marL="68580" marR="68580" marT="0" marB="0"/>
                </a:tc>
                <a:tc>
                  <a:txBody>
                    <a:bodyPr/>
                    <a:lstStyle/>
                    <a:p>
                      <a:pPr algn="just"/>
                      <a:r>
                        <a:rPr lang="en-IN" sz="1800" kern="1200" dirty="0">
                          <a:solidFill>
                            <a:schemeClr val="dk1"/>
                          </a:solidFill>
                          <a:effectLst/>
                          <a:latin typeface="+mn-lt"/>
                          <a:ea typeface="+mn-ea"/>
                          <a:cs typeface="+mn-cs"/>
                        </a:rPr>
                        <a:t>Windows 8 </a:t>
                      </a:r>
                      <a:endParaRPr lang="en-IN" sz="1200" dirty="0">
                        <a:effectLst/>
                        <a:latin typeface="Nimbus Roman No9 L"/>
                        <a:ea typeface="Bitstream Vera Sans"/>
                        <a:cs typeface="Nimbus Roman No9 L"/>
                      </a:endParaRPr>
                    </a:p>
                  </a:txBody>
                  <a:tcPr marL="68580" marR="68580" marT="0" marB="0"/>
                </a:tc>
                <a:tc>
                  <a:txBody>
                    <a:bodyPr/>
                    <a:lstStyle/>
                    <a:p>
                      <a:r>
                        <a:rPr lang="en-IN" sz="1800" kern="1200" dirty="0">
                          <a:solidFill>
                            <a:schemeClr val="dk1"/>
                          </a:solidFill>
                          <a:effectLst/>
                          <a:latin typeface="+mn-lt"/>
                          <a:ea typeface="+mn-ea"/>
                          <a:cs typeface="+mn-cs"/>
                        </a:rPr>
                        <a:t>macOS </a:t>
                      </a:r>
                    </a:p>
                    <a:p>
                      <a:r>
                        <a:rPr lang="en-IN" sz="1800" kern="1200" dirty="0">
                          <a:solidFill>
                            <a:schemeClr val="dk1"/>
                          </a:solidFill>
                          <a:effectLst/>
                          <a:latin typeface="+mn-lt"/>
                          <a:ea typeface="+mn-ea"/>
                          <a:cs typeface="+mn-cs"/>
                        </a:rPr>
                        <a:t>High Sierra 10.13 </a:t>
                      </a:r>
                    </a:p>
                  </a:txBody>
                  <a:tcPr marL="68580" marR="68580" marT="0" marB="0"/>
                </a:tc>
                <a:extLst>
                  <a:ext uri="{0D108BD9-81ED-4DB2-BD59-A6C34878D82A}">
                    <a16:rowId xmlns:a16="http://schemas.microsoft.com/office/drawing/2014/main" val="1589296104"/>
                  </a:ext>
                </a:extLst>
              </a:tr>
              <a:tr h="0">
                <a:tc>
                  <a:txBody>
                    <a:bodyPr/>
                    <a:lstStyle/>
                    <a:p>
                      <a:pPr algn="just"/>
                      <a:r>
                        <a:rPr lang="en-IN" sz="2600">
                          <a:effectLst/>
                        </a:rPr>
                        <a:t>Browser</a:t>
                      </a:r>
                      <a:endParaRPr lang="en-IN" sz="1200">
                        <a:effectLst/>
                        <a:latin typeface="Nimbus Roman No9 L"/>
                        <a:ea typeface="Bitstream Vera Sans"/>
                        <a:cs typeface="Nimbus Roman No9 L"/>
                      </a:endParaRPr>
                    </a:p>
                  </a:txBody>
                  <a:tcPr marL="68580" marR="68580" marT="0" marB="0"/>
                </a:tc>
                <a:tc>
                  <a:txBody>
                    <a:bodyPr/>
                    <a:lstStyle/>
                    <a:p>
                      <a:pPr algn="just"/>
                      <a:r>
                        <a:rPr lang="en-IN" sz="1500">
                          <a:effectLst/>
                        </a:rPr>
                        <a:t>Chrome(4.0),Edge(9.0), Mozilla(3.0),Opera(10.1) or later.</a:t>
                      </a:r>
                      <a:endParaRPr lang="en-IN" sz="1200">
                        <a:effectLst/>
                        <a:latin typeface="Nimbus Roman No9 L"/>
                        <a:ea typeface="Bitstream Vera Sans"/>
                        <a:cs typeface="Nimbus Roman No9 L"/>
                      </a:endParaRPr>
                    </a:p>
                  </a:txBody>
                  <a:tcPr marL="68580" marR="68580" marT="0" marB="0"/>
                </a:tc>
                <a:tc>
                  <a:txBody>
                    <a:bodyPr/>
                    <a:lstStyle/>
                    <a:p>
                      <a:pPr algn="just"/>
                      <a:r>
                        <a:rPr lang="en-IN" sz="1500" dirty="0">
                          <a:effectLst/>
                        </a:rPr>
                        <a:t>Safari(3.2) or later</a:t>
                      </a:r>
                      <a:endParaRPr lang="en-IN" sz="1200" dirty="0">
                        <a:effectLst/>
                        <a:latin typeface="Nimbus Roman No9 L"/>
                        <a:ea typeface="Bitstream Vera Sans"/>
                        <a:cs typeface="Nimbus Roman No9 L"/>
                      </a:endParaRPr>
                    </a:p>
                  </a:txBody>
                  <a:tcPr marL="68580" marR="68580" marT="0" marB="0"/>
                </a:tc>
                <a:extLst>
                  <a:ext uri="{0D108BD9-81ED-4DB2-BD59-A6C34878D82A}">
                    <a16:rowId xmlns:a16="http://schemas.microsoft.com/office/drawing/2014/main" val="61665018"/>
                  </a:ext>
                </a:extLst>
              </a:tr>
            </a:tbl>
          </a:graphicData>
        </a:graphic>
      </p:graphicFrame>
      <p:sp>
        <p:nvSpPr>
          <p:cNvPr id="4" name="Rectangle 1">
            <a:extLst>
              <a:ext uri="{FF2B5EF4-FFF2-40B4-BE49-F238E27FC236}">
                <a16:creationId xmlns:a16="http://schemas.microsoft.com/office/drawing/2014/main" id="{E9F57F9E-2D7E-5F1E-7B6B-159C761D044C}"/>
              </a:ext>
            </a:extLst>
          </p:cNvPr>
          <p:cNvSpPr>
            <a:spLocks noChangeArrowheads="1"/>
          </p:cNvSpPr>
          <p:nvPr/>
        </p:nvSpPr>
        <p:spPr bwMode="auto">
          <a:xfrm>
            <a:off x="3485065" y="169203"/>
            <a:ext cx="41312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Technical</a:t>
            </a:r>
            <a:r>
              <a:rPr kumimoji="0" lang="en-US" altLang="zh-CN" sz="3600" b="1"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 </a:t>
            </a:r>
            <a:r>
              <a:rPr kumimoji="0" lang="en-US" altLang="zh-CN" sz="2400" b="1" i="0" u="none" strike="noStrike" cap="none" normalizeH="0" baseline="0" dirty="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Descriptions</a:t>
            </a:r>
            <a:endParaRPr kumimoji="0" lang="en-US" altLang="zh-CN" sz="24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1978C2BC-D1BC-9F73-FA9A-D0F1AF5833B7}"/>
              </a:ext>
            </a:extLst>
          </p:cNvPr>
          <p:cNvSpPr txBox="1"/>
          <p:nvPr/>
        </p:nvSpPr>
        <p:spPr>
          <a:xfrm>
            <a:off x="8251103" y="2003776"/>
            <a:ext cx="3852407"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Verdana" panose="020B0604030504040204" pitchFamily="34" charset="0"/>
              </a:rPr>
              <a:t>4.2 Software Requirement </a:t>
            </a:r>
            <a:endParaRPr kumimoji="0" lang="en-US" altLang="zh-CN" sz="9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184A9EEC-5274-184B-07CE-22D2FA228D17}"/>
              </a:ext>
            </a:extLst>
          </p:cNvPr>
          <p:cNvSpPr txBox="1"/>
          <p:nvPr/>
        </p:nvSpPr>
        <p:spPr>
          <a:xfrm>
            <a:off x="707922" y="2003776"/>
            <a:ext cx="433602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Verdana" panose="020B0604030504040204" pitchFamily="34" charset="0"/>
              </a:rPr>
              <a:t>4.1 Hardware Requirement</a:t>
            </a:r>
            <a:endParaRPr kumimoji="0" lang="en-US" altLang="zh-CN" sz="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2535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C04CA2-7E71-5C62-986E-F336A8FD9AF8}"/>
              </a:ext>
            </a:extLst>
          </p:cNvPr>
          <p:cNvSpPr txBox="1"/>
          <p:nvPr/>
        </p:nvSpPr>
        <p:spPr>
          <a:xfrm>
            <a:off x="3352800" y="93265"/>
            <a:ext cx="6096000" cy="461665"/>
          </a:xfrm>
          <a:prstGeom prst="rect">
            <a:avLst/>
          </a:prstGeom>
          <a:noFill/>
        </p:spPr>
        <p:txBody>
          <a:bodyPr wrap="square">
            <a:spAutoFit/>
          </a:bodyPr>
          <a:lstStyle/>
          <a:p>
            <a:pPr algn="ctr">
              <a:spcAft>
                <a:spcPts val="800"/>
              </a:spcAft>
            </a:pPr>
            <a:r>
              <a:rPr lang="en-IN" sz="2400" b="1" dirty="0">
                <a:effectLst/>
                <a:latin typeface="Verdana" panose="020B0604030504040204" pitchFamily="34" charset="0"/>
                <a:ea typeface="Times New Roman" panose="02020603050405020304" pitchFamily="18" charset="0"/>
                <a:cs typeface="Verdana" panose="020B0604030504040204" pitchFamily="34" charset="0"/>
              </a:rPr>
              <a:t>Algorithm and Flowchart</a:t>
            </a:r>
            <a:endParaRPr lang="en-IN" sz="1600" dirty="0">
              <a:effectLst/>
              <a:latin typeface="Nimbus Roman No9 L"/>
              <a:ea typeface="Bitstream Vera Sans"/>
              <a:cs typeface="Nimbus Roman No9 L"/>
            </a:endParaRPr>
          </a:p>
        </p:txBody>
      </p:sp>
      <p:sp>
        <p:nvSpPr>
          <p:cNvPr id="5" name="TextBox 4">
            <a:extLst>
              <a:ext uri="{FF2B5EF4-FFF2-40B4-BE49-F238E27FC236}">
                <a16:creationId xmlns:a16="http://schemas.microsoft.com/office/drawing/2014/main" id="{7277E482-E7CD-EEAA-4C79-9458AFA9A6B8}"/>
              </a:ext>
            </a:extLst>
          </p:cNvPr>
          <p:cNvSpPr txBox="1"/>
          <p:nvPr/>
        </p:nvSpPr>
        <p:spPr>
          <a:xfrm>
            <a:off x="373626" y="1433418"/>
            <a:ext cx="4434348" cy="2031325"/>
          </a:xfrm>
          <a:prstGeom prst="rect">
            <a:avLst/>
          </a:prstGeom>
          <a:noFill/>
        </p:spPr>
        <p:txBody>
          <a:bodyPr wrap="square">
            <a:spAutoFit/>
          </a:bodyPr>
          <a:lstStyle/>
          <a:p>
            <a:pPr algn="just"/>
            <a:r>
              <a:rPr lang="en-IN" sz="1800" b="1" i="1" dirty="0">
                <a:effectLst/>
                <a:latin typeface="Verdana" panose="020B0604030504040204" pitchFamily="34" charset="0"/>
                <a:ea typeface="Times New Roman" panose="02020603050405020304" pitchFamily="18" charset="0"/>
                <a:cs typeface="Times New Roman" panose="02020603050405020304" pitchFamily="18" charset="0"/>
              </a:rPr>
              <a:t>Load the web-site</a:t>
            </a:r>
            <a:endParaRPr lang="en-IN" sz="1600" dirty="0">
              <a:effectLst/>
              <a:latin typeface="Nimbus Roman No9 L"/>
              <a:ea typeface="Bitstream Vera Sans"/>
              <a:cs typeface="Nimbus Roman No9 L"/>
            </a:endParaRPr>
          </a:p>
          <a:p>
            <a:pPr algn="just"/>
            <a:r>
              <a:rPr lang="en-IN" sz="1800" i="1" dirty="0">
                <a:effectLst/>
                <a:latin typeface="Verdana" panose="020B0604030504040204" pitchFamily="34" charset="0"/>
                <a:ea typeface="Times New Roman" panose="02020603050405020304" pitchFamily="18" charset="0"/>
                <a:cs typeface="Times New Roman" panose="02020603050405020304" pitchFamily="18" charset="0"/>
              </a:rPr>
              <a:t> </a:t>
            </a:r>
            <a:endParaRPr lang="en-IN" sz="1600" dirty="0">
              <a:effectLst/>
              <a:latin typeface="Nimbus Roman No9 L"/>
              <a:ea typeface="Bitstream Vera Sans"/>
              <a:cs typeface="Nimbus Roman No9 L"/>
            </a:endParaRPr>
          </a:p>
          <a:p>
            <a:pPr algn="just"/>
            <a:r>
              <a:rPr lang="en-IN" sz="1800" dirty="0">
                <a:effectLst/>
                <a:latin typeface="Liberation Serif"/>
                <a:ea typeface="Times New Roman" panose="02020603050405020304" pitchFamily="18" charset="0"/>
                <a:cs typeface="Liberation Serif"/>
              </a:rPr>
              <a:t>	Step-1	start</a:t>
            </a:r>
            <a:endParaRPr lang="en-IN" sz="1600" dirty="0">
              <a:effectLst/>
              <a:latin typeface="Nimbus Roman No9 L"/>
              <a:ea typeface="Bitstream Vera Sans"/>
              <a:cs typeface="Nimbus Roman No9 L"/>
            </a:endParaRPr>
          </a:p>
          <a:p>
            <a:pPr algn="just"/>
            <a:r>
              <a:rPr lang="en-IN" sz="1800" dirty="0">
                <a:effectLst/>
                <a:latin typeface="Liberation Serif"/>
                <a:ea typeface="Times New Roman" panose="02020603050405020304" pitchFamily="18" charset="0"/>
                <a:cs typeface="Liberation Serif"/>
              </a:rPr>
              <a:t>	Step-2 	send a request for 			loading the home page</a:t>
            </a:r>
            <a:endParaRPr lang="en-IN" sz="1600" dirty="0">
              <a:effectLst/>
              <a:latin typeface="Nimbus Roman No9 L"/>
              <a:ea typeface="Bitstream Vera Sans"/>
              <a:cs typeface="Nimbus Roman No9 L"/>
            </a:endParaRPr>
          </a:p>
          <a:p>
            <a:pPr algn="just"/>
            <a:r>
              <a:rPr lang="en-IN" sz="1800" dirty="0">
                <a:effectLst/>
                <a:latin typeface="Liberation Serif"/>
                <a:ea typeface="Times New Roman" panose="02020603050405020304" pitchFamily="18" charset="0"/>
                <a:cs typeface="Liberation Serif"/>
              </a:rPr>
              <a:t>	Step-3	loaded the home page </a:t>
            </a:r>
            <a:endParaRPr lang="en-IN" sz="1600" dirty="0">
              <a:effectLst/>
              <a:latin typeface="Nimbus Roman No9 L"/>
              <a:ea typeface="Bitstream Vera Sans"/>
              <a:cs typeface="Nimbus Roman No9 L"/>
            </a:endParaRPr>
          </a:p>
          <a:p>
            <a:r>
              <a:rPr lang="en-IN" sz="1800" dirty="0">
                <a:effectLst/>
                <a:latin typeface="Liberation Serif"/>
                <a:ea typeface="Times New Roman" panose="02020603050405020304" pitchFamily="18" charset="0"/>
                <a:cs typeface="Liberation Serif"/>
              </a:rPr>
              <a:t>	Step-4	stop.</a:t>
            </a:r>
            <a:endParaRPr lang="en-IN" dirty="0"/>
          </a:p>
        </p:txBody>
      </p:sp>
      <p:sp>
        <p:nvSpPr>
          <p:cNvPr id="6" name="Rectangle 2">
            <a:extLst>
              <a:ext uri="{FF2B5EF4-FFF2-40B4-BE49-F238E27FC236}">
                <a16:creationId xmlns:a16="http://schemas.microsoft.com/office/drawing/2014/main" id="{280948FB-3472-ACDC-DEBA-F4F4B78DD18E}"/>
              </a:ext>
            </a:extLst>
          </p:cNvPr>
          <p:cNvSpPr>
            <a:spLocks noChangeArrowheads="1"/>
          </p:cNvSpPr>
          <p:nvPr/>
        </p:nvSpPr>
        <p:spPr bwMode="auto">
          <a:xfrm flipV="1">
            <a:off x="0" y="-45719"/>
            <a:ext cx="55847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2049" name="Picture 1">
            <a:extLst>
              <a:ext uri="{FF2B5EF4-FFF2-40B4-BE49-F238E27FC236}">
                <a16:creationId xmlns:a16="http://schemas.microsoft.com/office/drawing/2014/main" id="{15D373D0-2FF5-F347-DFE5-40D9D3A88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H="1" flipV="1">
            <a:off x="7938270" y="1382080"/>
            <a:ext cx="2445319" cy="3870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0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2165</Words>
  <Application>Microsoft Office PowerPoint</Application>
  <PresentationFormat>Widescreen</PresentationFormat>
  <Paragraphs>204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Algerian</vt:lpstr>
      <vt:lpstr>Arial</vt:lpstr>
      <vt:lpstr>Calibri</vt:lpstr>
      <vt:lpstr>Calibri Light</vt:lpstr>
      <vt:lpstr>Liberation Serif</vt:lpstr>
      <vt:lpstr>Nimbus Roman No9 L</vt:lpstr>
      <vt:lpstr>Verdana</vt:lpstr>
      <vt:lpstr>Office Theme</vt:lpstr>
      <vt:lpstr>Lively  Wallpaper</vt:lpstr>
      <vt:lpstr>SYNOPSIS </vt:lpstr>
      <vt:lpstr>Preamble</vt:lpstr>
      <vt:lpstr>Preamble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Menu design &amp; Screen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Lively  Wallpaper</dc:title>
  <dc:creator>jeelraiyani834@gmail.com</dc:creator>
  <cp:lastModifiedBy>jeelraiyani834@gmail.com</cp:lastModifiedBy>
  <cp:revision>1</cp:revision>
  <dcterms:created xsi:type="dcterms:W3CDTF">2023-04-13T09:04:49Z</dcterms:created>
  <dcterms:modified xsi:type="dcterms:W3CDTF">2023-04-13T09:57:54Z</dcterms:modified>
</cp:coreProperties>
</file>