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312" r:id="rId4"/>
    <p:sldId id="291" r:id="rId5"/>
    <p:sldId id="412" r:id="rId6"/>
    <p:sldId id="413" r:id="rId7"/>
    <p:sldId id="414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09" r:id="rId16"/>
    <p:sldId id="4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oft1420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3EE3"/>
    <a:srgbClr val="954DE1"/>
    <a:srgbClr val="7CCC86"/>
    <a:srgbClr val="B361F7"/>
    <a:srgbClr val="4B58D8"/>
    <a:srgbClr val="595959"/>
    <a:srgbClr val="5C51AF"/>
    <a:srgbClr val="AECF42"/>
    <a:srgbClr val="484B9D"/>
    <a:srgbClr val="FDC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456230" y="3770437"/>
            <a:ext cx="1280160" cy="1280160"/>
          </a:xfrm>
          <a:custGeom>
            <a:avLst/>
            <a:gdLst>
              <a:gd name="connsiteX0" fmla="*/ 640080 w 1280160"/>
              <a:gd name="connsiteY0" fmla="*/ 0 h 1280160"/>
              <a:gd name="connsiteX1" fmla="*/ 1280160 w 1280160"/>
              <a:gd name="connsiteY1" fmla="*/ 640080 h 1280160"/>
              <a:gd name="connsiteX2" fmla="*/ 640080 w 1280160"/>
              <a:gd name="connsiteY2" fmla="*/ 1280160 h 1280160"/>
              <a:gd name="connsiteX3" fmla="*/ 0 w 1280160"/>
              <a:gd name="connsiteY3" fmla="*/ 640080 h 1280160"/>
              <a:gd name="connsiteX4" fmla="*/ 640080 w 1280160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160" h="1280160"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135223" y="4410517"/>
            <a:ext cx="1280160" cy="1280160"/>
          </a:xfrm>
          <a:custGeom>
            <a:avLst/>
            <a:gdLst>
              <a:gd name="connsiteX0" fmla="*/ 640080 w 1280160"/>
              <a:gd name="connsiteY0" fmla="*/ 0 h 1280160"/>
              <a:gd name="connsiteX1" fmla="*/ 1280160 w 1280160"/>
              <a:gd name="connsiteY1" fmla="*/ 640080 h 1280160"/>
              <a:gd name="connsiteX2" fmla="*/ 640080 w 1280160"/>
              <a:gd name="connsiteY2" fmla="*/ 1280160 h 1280160"/>
              <a:gd name="connsiteX3" fmla="*/ 0 w 1280160"/>
              <a:gd name="connsiteY3" fmla="*/ 640080 h 1280160"/>
              <a:gd name="connsiteX4" fmla="*/ 640080 w 1280160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160" h="1280160"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1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2221522" y="1230923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815861" y="1230923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5410200" y="1230923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004539" y="1230923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8598878" y="1230923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700475" y="1498870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105028" y="1498870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504168" y="1498870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61047" y="2584855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516309" y="2584855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9371571" y="2584855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9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47864" y="1126346"/>
            <a:ext cx="1697042" cy="1441398"/>
          </a:xfrm>
          <a:custGeom>
            <a:avLst/>
            <a:gdLst>
              <a:gd name="connsiteX0" fmla="*/ 240238 w 1697042"/>
              <a:gd name="connsiteY0" fmla="*/ 0 h 1441398"/>
              <a:gd name="connsiteX1" fmla="*/ 1456804 w 1697042"/>
              <a:gd name="connsiteY1" fmla="*/ 0 h 1441398"/>
              <a:gd name="connsiteX2" fmla="*/ 1697042 w 1697042"/>
              <a:gd name="connsiteY2" fmla="*/ 240238 h 1441398"/>
              <a:gd name="connsiteX3" fmla="*/ 1697042 w 1697042"/>
              <a:gd name="connsiteY3" fmla="*/ 1201160 h 1441398"/>
              <a:gd name="connsiteX4" fmla="*/ 1456804 w 1697042"/>
              <a:gd name="connsiteY4" fmla="*/ 1441398 h 1441398"/>
              <a:gd name="connsiteX5" fmla="*/ 240238 w 1697042"/>
              <a:gd name="connsiteY5" fmla="*/ 1441398 h 1441398"/>
              <a:gd name="connsiteX6" fmla="*/ 0 w 1697042"/>
              <a:gd name="connsiteY6" fmla="*/ 1201160 h 1441398"/>
              <a:gd name="connsiteX7" fmla="*/ 0 w 1697042"/>
              <a:gd name="connsiteY7" fmla="*/ 240238 h 1441398"/>
              <a:gd name="connsiteX8" fmla="*/ 240238 w 1697042"/>
              <a:gd name="connsiteY8" fmla="*/ 0 h 144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7042" h="1441398">
                <a:moveTo>
                  <a:pt x="240238" y="0"/>
                </a:moveTo>
                <a:lnTo>
                  <a:pt x="1456804" y="0"/>
                </a:lnTo>
                <a:cubicBezTo>
                  <a:pt x="1589484" y="0"/>
                  <a:pt x="1697042" y="107558"/>
                  <a:pt x="1697042" y="240238"/>
                </a:cubicBezTo>
                <a:lnTo>
                  <a:pt x="1697042" y="1201160"/>
                </a:lnTo>
                <a:cubicBezTo>
                  <a:pt x="1697042" y="1333840"/>
                  <a:pt x="1589484" y="1441398"/>
                  <a:pt x="1456804" y="1441398"/>
                </a:cubicBezTo>
                <a:lnTo>
                  <a:pt x="240238" y="1441398"/>
                </a:lnTo>
                <a:cubicBezTo>
                  <a:pt x="107558" y="1441398"/>
                  <a:pt x="0" y="1333840"/>
                  <a:pt x="0" y="1201160"/>
                </a:cubicBezTo>
                <a:lnTo>
                  <a:pt x="0" y="240238"/>
                </a:lnTo>
                <a:cubicBezTo>
                  <a:pt x="0" y="107558"/>
                  <a:pt x="107558" y="0"/>
                  <a:pt x="24023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347864" y="2708301"/>
            <a:ext cx="1697042" cy="1441398"/>
          </a:xfrm>
          <a:custGeom>
            <a:avLst/>
            <a:gdLst>
              <a:gd name="connsiteX0" fmla="*/ 240238 w 1697042"/>
              <a:gd name="connsiteY0" fmla="*/ 0 h 1441398"/>
              <a:gd name="connsiteX1" fmla="*/ 1456804 w 1697042"/>
              <a:gd name="connsiteY1" fmla="*/ 0 h 1441398"/>
              <a:gd name="connsiteX2" fmla="*/ 1697042 w 1697042"/>
              <a:gd name="connsiteY2" fmla="*/ 240238 h 1441398"/>
              <a:gd name="connsiteX3" fmla="*/ 1697042 w 1697042"/>
              <a:gd name="connsiteY3" fmla="*/ 1201160 h 1441398"/>
              <a:gd name="connsiteX4" fmla="*/ 1456804 w 1697042"/>
              <a:gd name="connsiteY4" fmla="*/ 1441398 h 1441398"/>
              <a:gd name="connsiteX5" fmla="*/ 240238 w 1697042"/>
              <a:gd name="connsiteY5" fmla="*/ 1441398 h 1441398"/>
              <a:gd name="connsiteX6" fmla="*/ 0 w 1697042"/>
              <a:gd name="connsiteY6" fmla="*/ 1201160 h 1441398"/>
              <a:gd name="connsiteX7" fmla="*/ 0 w 1697042"/>
              <a:gd name="connsiteY7" fmla="*/ 240238 h 1441398"/>
              <a:gd name="connsiteX8" fmla="*/ 240238 w 1697042"/>
              <a:gd name="connsiteY8" fmla="*/ 0 h 144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7042" h="1441398">
                <a:moveTo>
                  <a:pt x="240238" y="0"/>
                </a:moveTo>
                <a:lnTo>
                  <a:pt x="1456804" y="0"/>
                </a:lnTo>
                <a:cubicBezTo>
                  <a:pt x="1589484" y="0"/>
                  <a:pt x="1697042" y="107558"/>
                  <a:pt x="1697042" y="240238"/>
                </a:cubicBezTo>
                <a:lnTo>
                  <a:pt x="1697042" y="1201160"/>
                </a:lnTo>
                <a:cubicBezTo>
                  <a:pt x="1697042" y="1333840"/>
                  <a:pt x="1589484" y="1441398"/>
                  <a:pt x="1456804" y="1441398"/>
                </a:cubicBezTo>
                <a:lnTo>
                  <a:pt x="240238" y="1441398"/>
                </a:lnTo>
                <a:cubicBezTo>
                  <a:pt x="107558" y="1441398"/>
                  <a:pt x="0" y="1333840"/>
                  <a:pt x="0" y="1201160"/>
                </a:cubicBezTo>
                <a:lnTo>
                  <a:pt x="0" y="240238"/>
                </a:lnTo>
                <a:cubicBezTo>
                  <a:pt x="0" y="107558"/>
                  <a:pt x="107558" y="0"/>
                  <a:pt x="24023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347864" y="4290256"/>
            <a:ext cx="1697042" cy="1441398"/>
          </a:xfrm>
          <a:custGeom>
            <a:avLst/>
            <a:gdLst>
              <a:gd name="connsiteX0" fmla="*/ 240238 w 1697042"/>
              <a:gd name="connsiteY0" fmla="*/ 0 h 1441398"/>
              <a:gd name="connsiteX1" fmla="*/ 1456804 w 1697042"/>
              <a:gd name="connsiteY1" fmla="*/ 0 h 1441398"/>
              <a:gd name="connsiteX2" fmla="*/ 1697042 w 1697042"/>
              <a:gd name="connsiteY2" fmla="*/ 240238 h 1441398"/>
              <a:gd name="connsiteX3" fmla="*/ 1697042 w 1697042"/>
              <a:gd name="connsiteY3" fmla="*/ 1201160 h 1441398"/>
              <a:gd name="connsiteX4" fmla="*/ 1456804 w 1697042"/>
              <a:gd name="connsiteY4" fmla="*/ 1441398 h 1441398"/>
              <a:gd name="connsiteX5" fmla="*/ 240238 w 1697042"/>
              <a:gd name="connsiteY5" fmla="*/ 1441398 h 1441398"/>
              <a:gd name="connsiteX6" fmla="*/ 0 w 1697042"/>
              <a:gd name="connsiteY6" fmla="*/ 1201160 h 1441398"/>
              <a:gd name="connsiteX7" fmla="*/ 0 w 1697042"/>
              <a:gd name="connsiteY7" fmla="*/ 240238 h 1441398"/>
              <a:gd name="connsiteX8" fmla="*/ 240238 w 1697042"/>
              <a:gd name="connsiteY8" fmla="*/ 0 h 144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7042" h="1441398">
                <a:moveTo>
                  <a:pt x="240238" y="0"/>
                </a:moveTo>
                <a:lnTo>
                  <a:pt x="1456804" y="0"/>
                </a:lnTo>
                <a:cubicBezTo>
                  <a:pt x="1589484" y="0"/>
                  <a:pt x="1697042" y="107558"/>
                  <a:pt x="1697042" y="240238"/>
                </a:cubicBezTo>
                <a:lnTo>
                  <a:pt x="1697042" y="1201160"/>
                </a:lnTo>
                <a:cubicBezTo>
                  <a:pt x="1697042" y="1333840"/>
                  <a:pt x="1589484" y="1441398"/>
                  <a:pt x="1456804" y="1441398"/>
                </a:cubicBezTo>
                <a:lnTo>
                  <a:pt x="240238" y="1441398"/>
                </a:lnTo>
                <a:cubicBezTo>
                  <a:pt x="107558" y="1441398"/>
                  <a:pt x="0" y="1333840"/>
                  <a:pt x="0" y="1201160"/>
                </a:cubicBezTo>
                <a:lnTo>
                  <a:pt x="0" y="240238"/>
                </a:lnTo>
                <a:cubicBezTo>
                  <a:pt x="0" y="107558"/>
                  <a:pt x="107558" y="0"/>
                  <a:pt x="24023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2" grpId="0"/>
      <p:bldP spid="1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220278" y="3766930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37322" y="1495685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1644" y="1649896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1644" y="3766930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4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73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77354" y="1125416"/>
            <a:ext cx="3681046" cy="2077916"/>
          </a:xfrm>
          <a:custGeom>
            <a:avLst/>
            <a:gdLst>
              <a:gd name="connsiteX0" fmla="*/ 346326 w 3681046"/>
              <a:gd name="connsiteY0" fmla="*/ 0 h 2077916"/>
              <a:gd name="connsiteX1" fmla="*/ 3681046 w 3681046"/>
              <a:gd name="connsiteY1" fmla="*/ 0 h 2077916"/>
              <a:gd name="connsiteX2" fmla="*/ 3681046 w 3681046"/>
              <a:gd name="connsiteY2" fmla="*/ 2077916 h 2077916"/>
              <a:gd name="connsiteX3" fmla="*/ 346326 w 3681046"/>
              <a:gd name="connsiteY3" fmla="*/ 2077916 h 2077916"/>
              <a:gd name="connsiteX4" fmla="*/ 0 w 3681046"/>
              <a:gd name="connsiteY4" fmla="*/ 1731590 h 2077916"/>
              <a:gd name="connsiteX5" fmla="*/ 0 w 3681046"/>
              <a:gd name="connsiteY5" fmla="*/ 346326 h 2077916"/>
              <a:gd name="connsiteX6" fmla="*/ 346326 w 3681046"/>
              <a:gd name="connsiteY6" fmla="*/ 0 h 20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046" h="2077916">
                <a:moveTo>
                  <a:pt x="346326" y="0"/>
                </a:moveTo>
                <a:lnTo>
                  <a:pt x="3681046" y="0"/>
                </a:lnTo>
                <a:lnTo>
                  <a:pt x="3681046" y="2077916"/>
                </a:lnTo>
                <a:lnTo>
                  <a:pt x="346326" y="2077916"/>
                </a:lnTo>
                <a:cubicBezTo>
                  <a:pt x="155055" y="2077916"/>
                  <a:pt x="0" y="1922861"/>
                  <a:pt x="0" y="1731590"/>
                </a:cubicBezTo>
                <a:lnTo>
                  <a:pt x="0" y="346326"/>
                </a:lnTo>
                <a:cubicBezTo>
                  <a:pt x="0" y="155055"/>
                  <a:pt x="155055" y="0"/>
                  <a:pt x="34632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377354" y="3654668"/>
            <a:ext cx="3681046" cy="2077916"/>
          </a:xfrm>
          <a:custGeom>
            <a:avLst/>
            <a:gdLst>
              <a:gd name="connsiteX0" fmla="*/ 346326 w 3681046"/>
              <a:gd name="connsiteY0" fmla="*/ 0 h 2077916"/>
              <a:gd name="connsiteX1" fmla="*/ 3681046 w 3681046"/>
              <a:gd name="connsiteY1" fmla="*/ 0 h 2077916"/>
              <a:gd name="connsiteX2" fmla="*/ 3681046 w 3681046"/>
              <a:gd name="connsiteY2" fmla="*/ 2077916 h 2077916"/>
              <a:gd name="connsiteX3" fmla="*/ 346326 w 3681046"/>
              <a:gd name="connsiteY3" fmla="*/ 2077916 h 2077916"/>
              <a:gd name="connsiteX4" fmla="*/ 0 w 3681046"/>
              <a:gd name="connsiteY4" fmla="*/ 1731590 h 2077916"/>
              <a:gd name="connsiteX5" fmla="*/ 0 w 3681046"/>
              <a:gd name="connsiteY5" fmla="*/ 346326 h 2077916"/>
              <a:gd name="connsiteX6" fmla="*/ 346326 w 3681046"/>
              <a:gd name="connsiteY6" fmla="*/ 0 h 20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046" h="2077916">
                <a:moveTo>
                  <a:pt x="346326" y="0"/>
                </a:moveTo>
                <a:lnTo>
                  <a:pt x="3681046" y="0"/>
                </a:lnTo>
                <a:lnTo>
                  <a:pt x="3681046" y="2077916"/>
                </a:lnTo>
                <a:lnTo>
                  <a:pt x="346326" y="2077916"/>
                </a:lnTo>
                <a:cubicBezTo>
                  <a:pt x="155055" y="2077916"/>
                  <a:pt x="0" y="1922861"/>
                  <a:pt x="0" y="1731590"/>
                </a:cubicBezTo>
                <a:lnTo>
                  <a:pt x="0" y="346326"/>
                </a:lnTo>
                <a:cubicBezTo>
                  <a:pt x="0" y="155055"/>
                  <a:pt x="155055" y="0"/>
                  <a:pt x="34632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307496"/>
          </a:xfrm>
          <a:custGeom>
            <a:avLst/>
            <a:gdLst>
              <a:gd name="connsiteX0" fmla="*/ 0 w 12192000"/>
              <a:gd name="connsiteY0" fmla="*/ 0 h 5307496"/>
              <a:gd name="connsiteX1" fmla="*/ 12192000 w 12192000"/>
              <a:gd name="connsiteY1" fmla="*/ 0 h 5307496"/>
              <a:gd name="connsiteX2" fmla="*/ 12192000 w 12192000"/>
              <a:gd name="connsiteY2" fmla="*/ 5307496 h 5307496"/>
              <a:gd name="connsiteX3" fmla="*/ 0 w 12192000"/>
              <a:gd name="connsiteY3" fmla="*/ 5307496 h 53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307496">
                <a:moveTo>
                  <a:pt x="0" y="0"/>
                </a:moveTo>
                <a:lnTo>
                  <a:pt x="12192000" y="0"/>
                </a:lnTo>
                <a:lnTo>
                  <a:pt x="12192000" y="5307496"/>
                </a:lnTo>
                <a:lnTo>
                  <a:pt x="0" y="5307496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344372" y="2187764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475313" y="2163072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475313" y="4253949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5344372" y="4278641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344372" y="2187764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475313" y="2163072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475313" y="4253949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5344372" y="4278641"/>
            <a:ext cx="2891184" cy="1873524"/>
          </a:xfrm>
          <a:custGeom>
            <a:avLst/>
            <a:gdLst>
              <a:gd name="connsiteX0" fmla="*/ 312260 w 2891184"/>
              <a:gd name="connsiteY0" fmla="*/ 0 h 1873524"/>
              <a:gd name="connsiteX1" fmla="*/ 2578924 w 2891184"/>
              <a:gd name="connsiteY1" fmla="*/ 0 h 1873524"/>
              <a:gd name="connsiteX2" fmla="*/ 2891184 w 2891184"/>
              <a:gd name="connsiteY2" fmla="*/ 312260 h 1873524"/>
              <a:gd name="connsiteX3" fmla="*/ 2891184 w 2891184"/>
              <a:gd name="connsiteY3" fmla="*/ 1561264 h 1873524"/>
              <a:gd name="connsiteX4" fmla="*/ 2578924 w 2891184"/>
              <a:gd name="connsiteY4" fmla="*/ 1873524 h 1873524"/>
              <a:gd name="connsiteX5" fmla="*/ 312260 w 2891184"/>
              <a:gd name="connsiteY5" fmla="*/ 1873524 h 1873524"/>
              <a:gd name="connsiteX6" fmla="*/ 0 w 2891184"/>
              <a:gd name="connsiteY6" fmla="*/ 1561264 h 1873524"/>
              <a:gd name="connsiteX7" fmla="*/ 0 w 2891184"/>
              <a:gd name="connsiteY7" fmla="*/ 312260 h 1873524"/>
              <a:gd name="connsiteX8" fmla="*/ 312260 w 2891184"/>
              <a:gd name="connsiteY8" fmla="*/ 0 h 18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1184" h="1873524">
                <a:moveTo>
                  <a:pt x="312260" y="0"/>
                </a:moveTo>
                <a:lnTo>
                  <a:pt x="2578924" y="0"/>
                </a:lnTo>
                <a:cubicBezTo>
                  <a:pt x="2751380" y="0"/>
                  <a:pt x="2891184" y="139804"/>
                  <a:pt x="2891184" y="312260"/>
                </a:cubicBezTo>
                <a:lnTo>
                  <a:pt x="2891184" y="1561264"/>
                </a:lnTo>
                <a:cubicBezTo>
                  <a:pt x="2891184" y="1733720"/>
                  <a:pt x="2751380" y="1873524"/>
                  <a:pt x="2578924" y="1873524"/>
                </a:cubicBezTo>
                <a:lnTo>
                  <a:pt x="312260" y="1873524"/>
                </a:lnTo>
                <a:cubicBezTo>
                  <a:pt x="139804" y="1873524"/>
                  <a:pt x="0" y="1733720"/>
                  <a:pt x="0" y="1561264"/>
                </a:cubicBezTo>
                <a:lnTo>
                  <a:pt x="0" y="312260"/>
                </a:lnTo>
                <a:cubicBezTo>
                  <a:pt x="0" y="139804"/>
                  <a:pt x="139804" y="0"/>
                  <a:pt x="3122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-1" y="-1"/>
            <a:ext cx="12192000" cy="5307496"/>
          </a:xfrm>
          <a:custGeom>
            <a:avLst/>
            <a:gdLst>
              <a:gd name="connsiteX0" fmla="*/ 0 w 12192000"/>
              <a:gd name="connsiteY0" fmla="*/ 0 h 5307496"/>
              <a:gd name="connsiteX1" fmla="*/ 12192000 w 12192000"/>
              <a:gd name="connsiteY1" fmla="*/ 0 h 5307496"/>
              <a:gd name="connsiteX2" fmla="*/ 12192000 w 12192000"/>
              <a:gd name="connsiteY2" fmla="*/ 5307496 h 5307496"/>
              <a:gd name="connsiteX3" fmla="*/ 11592086 w 12192000"/>
              <a:gd name="connsiteY3" fmla="*/ 5307496 h 5307496"/>
              <a:gd name="connsiteX4" fmla="*/ 11592086 w 12192000"/>
              <a:gd name="connsiteY4" fmla="*/ 2284236 h 5307496"/>
              <a:gd name="connsiteX5" fmla="*/ 11255920 w 12192000"/>
              <a:gd name="connsiteY5" fmla="*/ 1948070 h 5307496"/>
              <a:gd name="connsiteX6" fmla="*/ 5455097 w 12192000"/>
              <a:gd name="connsiteY6" fmla="*/ 1948070 h 5307496"/>
              <a:gd name="connsiteX7" fmla="*/ 5118932 w 12192000"/>
              <a:gd name="connsiteY7" fmla="*/ 2284236 h 5307496"/>
              <a:gd name="connsiteX8" fmla="*/ 5118932 w 12192000"/>
              <a:gd name="connsiteY8" fmla="*/ 5307496 h 5307496"/>
              <a:gd name="connsiteX9" fmla="*/ 0 w 12192000"/>
              <a:gd name="connsiteY9" fmla="*/ 5307496 h 53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07496">
                <a:moveTo>
                  <a:pt x="0" y="0"/>
                </a:moveTo>
                <a:lnTo>
                  <a:pt x="12192000" y="0"/>
                </a:lnTo>
                <a:lnTo>
                  <a:pt x="12192000" y="5307496"/>
                </a:lnTo>
                <a:lnTo>
                  <a:pt x="11592086" y="5307496"/>
                </a:lnTo>
                <a:lnTo>
                  <a:pt x="11592086" y="2284236"/>
                </a:lnTo>
                <a:cubicBezTo>
                  <a:pt x="11592086" y="2098577"/>
                  <a:pt x="11441579" y="1948070"/>
                  <a:pt x="11255920" y="1948070"/>
                </a:cubicBezTo>
                <a:lnTo>
                  <a:pt x="5455097" y="1948070"/>
                </a:lnTo>
                <a:cubicBezTo>
                  <a:pt x="5269439" y="1948070"/>
                  <a:pt x="5118932" y="2098577"/>
                  <a:pt x="5118932" y="2284236"/>
                </a:cubicBezTo>
                <a:lnTo>
                  <a:pt x="5118932" y="5307496"/>
                </a:lnTo>
                <a:lnTo>
                  <a:pt x="0" y="5307496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07496"/>
          </a:xfrm>
          <a:custGeom>
            <a:avLst/>
            <a:gdLst>
              <a:gd name="connsiteX0" fmla="*/ 0 w 12192000"/>
              <a:gd name="connsiteY0" fmla="*/ 0 h 5307496"/>
              <a:gd name="connsiteX1" fmla="*/ 12192000 w 12192000"/>
              <a:gd name="connsiteY1" fmla="*/ 0 h 5307496"/>
              <a:gd name="connsiteX2" fmla="*/ 12192000 w 12192000"/>
              <a:gd name="connsiteY2" fmla="*/ 5307496 h 5307496"/>
              <a:gd name="connsiteX3" fmla="*/ 0 w 12192000"/>
              <a:gd name="connsiteY3" fmla="*/ 5307496 h 53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307496">
                <a:moveTo>
                  <a:pt x="0" y="0"/>
                </a:moveTo>
                <a:lnTo>
                  <a:pt x="12192000" y="0"/>
                </a:lnTo>
                <a:lnTo>
                  <a:pt x="12192000" y="5307496"/>
                </a:lnTo>
                <a:lnTo>
                  <a:pt x="0" y="5307496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15930" y="496240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805244" y="2539448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394558" y="4582656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7251" y="3564906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0545" y="2017457"/>
            <a:ext cx="3935896" cy="1779104"/>
          </a:xfrm>
          <a:custGeom>
            <a:avLst/>
            <a:gdLst>
              <a:gd name="connsiteX0" fmla="*/ 296523 w 3935896"/>
              <a:gd name="connsiteY0" fmla="*/ 0 h 1779104"/>
              <a:gd name="connsiteX1" fmla="*/ 3935896 w 3935896"/>
              <a:gd name="connsiteY1" fmla="*/ 0 h 1779104"/>
              <a:gd name="connsiteX2" fmla="*/ 3935896 w 3935896"/>
              <a:gd name="connsiteY2" fmla="*/ 1779104 h 1779104"/>
              <a:gd name="connsiteX3" fmla="*/ 296523 w 3935896"/>
              <a:gd name="connsiteY3" fmla="*/ 1779104 h 1779104"/>
              <a:gd name="connsiteX4" fmla="*/ 0 w 3935896"/>
              <a:gd name="connsiteY4" fmla="*/ 1482581 h 1779104"/>
              <a:gd name="connsiteX5" fmla="*/ 0 w 3935896"/>
              <a:gd name="connsiteY5" fmla="*/ 296523 h 1779104"/>
              <a:gd name="connsiteX6" fmla="*/ 296523 w 3935896"/>
              <a:gd name="connsiteY6" fmla="*/ 0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896" h="1779104">
                <a:moveTo>
                  <a:pt x="296523" y="0"/>
                </a:moveTo>
                <a:lnTo>
                  <a:pt x="3935896" y="0"/>
                </a:lnTo>
                <a:lnTo>
                  <a:pt x="3935896" y="1779104"/>
                </a:lnTo>
                <a:lnTo>
                  <a:pt x="296523" y="1779104"/>
                </a:lnTo>
                <a:cubicBezTo>
                  <a:pt x="132758" y="1779104"/>
                  <a:pt x="0" y="1646346"/>
                  <a:pt x="0" y="1482581"/>
                </a:cubicBezTo>
                <a:lnTo>
                  <a:pt x="0" y="296523"/>
                </a:lnTo>
                <a:cubicBezTo>
                  <a:pt x="0" y="132758"/>
                  <a:pt x="132758" y="0"/>
                  <a:pt x="29652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649080" y="4125500"/>
            <a:ext cx="3935896" cy="1779104"/>
          </a:xfrm>
          <a:custGeom>
            <a:avLst/>
            <a:gdLst>
              <a:gd name="connsiteX0" fmla="*/ 0 w 3935896"/>
              <a:gd name="connsiteY0" fmla="*/ 0 h 1779104"/>
              <a:gd name="connsiteX1" fmla="*/ 3639373 w 3935896"/>
              <a:gd name="connsiteY1" fmla="*/ 0 h 1779104"/>
              <a:gd name="connsiteX2" fmla="*/ 3935896 w 3935896"/>
              <a:gd name="connsiteY2" fmla="*/ 296523 h 1779104"/>
              <a:gd name="connsiteX3" fmla="*/ 3935896 w 3935896"/>
              <a:gd name="connsiteY3" fmla="*/ 1482581 h 1779104"/>
              <a:gd name="connsiteX4" fmla="*/ 3639373 w 3935896"/>
              <a:gd name="connsiteY4" fmla="*/ 1779104 h 1779104"/>
              <a:gd name="connsiteX5" fmla="*/ 0 w 3935896"/>
              <a:gd name="connsiteY5" fmla="*/ 1779104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5896" h="1779104">
                <a:moveTo>
                  <a:pt x="0" y="0"/>
                </a:moveTo>
                <a:lnTo>
                  <a:pt x="3639373" y="0"/>
                </a:lnTo>
                <a:cubicBezTo>
                  <a:pt x="3803138" y="0"/>
                  <a:pt x="3935896" y="132758"/>
                  <a:pt x="3935896" y="296523"/>
                </a:cubicBezTo>
                <a:lnTo>
                  <a:pt x="3935896" y="1482581"/>
                </a:lnTo>
                <a:cubicBezTo>
                  <a:pt x="3935896" y="1646346"/>
                  <a:pt x="3803138" y="1779104"/>
                  <a:pt x="3639373" y="1779104"/>
                </a:cubicBezTo>
                <a:lnTo>
                  <a:pt x="0" y="1779104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010144" y="514576"/>
            <a:ext cx="1741336" cy="1779104"/>
          </a:xfrm>
          <a:custGeom>
            <a:avLst/>
            <a:gdLst>
              <a:gd name="connsiteX0" fmla="*/ 0 w 1741336"/>
              <a:gd name="connsiteY0" fmla="*/ 0 h 1779104"/>
              <a:gd name="connsiteX1" fmla="*/ 1444813 w 1741336"/>
              <a:gd name="connsiteY1" fmla="*/ 0 h 1779104"/>
              <a:gd name="connsiteX2" fmla="*/ 1741336 w 1741336"/>
              <a:gd name="connsiteY2" fmla="*/ 296523 h 1779104"/>
              <a:gd name="connsiteX3" fmla="*/ 1741336 w 1741336"/>
              <a:gd name="connsiteY3" fmla="*/ 1482581 h 1779104"/>
              <a:gd name="connsiteX4" fmla="*/ 1444813 w 1741336"/>
              <a:gd name="connsiteY4" fmla="*/ 1779104 h 1779104"/>
              <a:gd name="connsiteX5" fmla="*/ 0 w 1741336"/>
              <a:gd name="connsiteY5" fmla="*/ 1779104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1336" h="1779104">
                <a:moveTo>
                  <a:pt x="0" y="0"/>
                </a:moveTo>
                <a:lnTo>
                  <a:pt x="1444813" y="0"/>
                </a:lnTo>
                <a:cubicBezTo>
                  <a:pt x="1608578" y="0"/>
                  <a:pt x="1741336" y="132758"/>
                  <a:pt x="1741336" y="296523"/>
                </a:cubicBezTo>
                <a:lnTo>
                  <a:pt x="1741336" y="1482581"/>
                </a:lnTo>
                <a:cubicBezTo>
                  <a:pt x="1741336" y="1646346"/>
                  <a:pt x="1608578" y="1779104"/>
                  <a:pt x="1444813" y="1779104"/>
                </a:cubicBezTo>
                <a:lnTo>
                  <a:pt x="0" y="1779104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8010144" y="2539447"/>
            <a:ext cx="1741336" cy="1779104"/>
          </a:xfrm>
          <a:custGeom>
            <a:avLst/>
            <a:gdLst>
              <a:gd name="connsiteX0" fmla="*/ 0 w 1741336"/>
              <a:gd name="connsiteY0" fmla="*/ 0 h 1779104"/>
              <a:gd name="connsiteX1" fmla="*/ 1444813 w 1741336"/>
              <a:gd name="connsiteY1" fmla="*/ 0 h 1779104"/>
              <a:gd name="connsiteX2" fmla="*/ 1741336 w 1741336"/>
              <a:gd name="connsiteY2" fmla="*/ 296523 h 1779104"/>
              <a:gd name="connsiteX3" fmla="*/ 1741336 w 1741336"/>
              <a:gd name="connsiteY3" fmla="*/ 1482581 h 1779104"/>
              <a:gd name="connsiteX4" fmla="*/ 1444813 w 1741336"/>
              <a:gd name="connsiteY4" fmla="*/ 1779104 h 1779104"/>
              <a:gd name="connsiteX5" fmla="*/ 0 w 1741336"/>
              <a:gd name="connsiteY5" fmla="*/ 1779104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1336" h="1779104">
                <a:moveTo>
                  <a:pt x="0" y="0"/>
                </a:moveTo>
                <a:lnTo>
                  <a:pt x="1444813" y="0"/>
                </a:lnTo>
                <a:cubicBezTo>
                  <a:pt x="1608578" y="0"/>
                  <a:pt x="1741336" y="132758"/>
                  <a:pt x="1741336" y="296523"/>
                </a:cubicBezTo>
                <a:lnTo>
                  <a:pt x="1741336" y="1482581"/>
                </a:lnTo>
                <a:cubicBezTo>
                  <a:pt x="1741336" y="1646346"/>
                  <a:pt x="1608578" y="1779104"/>
                  <a:pt x="1444813" y="1779104"/>
                </a:cubicBezTo>
                <a:lnTo>
                  <a:pt x="0" y="1779104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8010144" y="4564320"/>
            <a:ext cx="1741336" cy="1779104"/>
          </a:xfrm>
          <a:custGeom>
            <a:avLst/>
            <a:gdLst>
              <a:gd name="connsiteX0" fmla="*/ 0 w 1741336"/>
              <a:gd name="connsiteY0" fmla="*/ 0 h 1779104"/>
              <a:gd name="connsiteX1" fmla="*/ 1444813 w 1741336"/>
              <a:gd name="connsiteY1" fmla="*/ 0 h 1779104"/>
              <a:gd name="connsiteX2" fmla="*/ 1741336 w 1741336"/>
              <a:gd name="connsiteY2" fmla="*/ 296523 h 1779104"/>
              <a:gd name="connsiteX3" fmla="*/ 1741336 w 1741336"/>
              <a:gd name="connsiteY3" fmla="*/ 1482581 h 1779104"/>
              <a:gd name="connsiteX4" fmla="*/ 1444813 w 1741336"/>
              <a:gd name="connsiteY4" fmla="*/ 1779104 h 1779104"/>
              <a:gd name="connsiteX5" fmla="*/ 0 w 1741336"/>
              <a:gd name="connsiteY5" fmla="*/ 1779104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1336" h="1779104">
                <a:moveTo>
                  <a:pt x="0" y="0"/>
                </a:moveTo>
                <a:lnTo>
                  <a:pt x="1444813" y="0"/>
                </a:lnTo>
                <a:cubicBezTo>
                  <a:pt x="1608578" y="0"/>
                  <a:pt x="1741336" y="132758"/>
                  <a:pt x="1741336" y="296523"/>
                </a:cubicBezTo>
                <a:lnTo>
                  <a:pt x="1741336" y="1482581"/>
                </a:lnTo>
                <a:cubicBezTo>
                  <a:pt x="1741336" y="1646346"/>
                  <a:pt x="1608578" y="1779104"/>
                  <a:pt x="1444813" y="1779104"/>
                </a:cubicBezTo>
                <a:lnTo>
                  <a:pt x="0" y="1779104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3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5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8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235477" y="1775621"/>
            <a:ext cx="3742298" cy="2852509"/>
          </a:xfrm>
          <a:custGeom>
            <a:avLst/>
            <a:gdLst>
              <a:gd name="connsiteX0" fmla="*/ 49149 w 3742298"/>
              <a:gd name="connsiteY0" fmla="*/ 0 h 2852509"/>
              <a:gd name="connsiteX1" fmla="*/ 3693149 w 3742298"/>
              <a:gd name="connsiteY1" fmla="*/ 0 h 2852509"/>
              <a:gd name="connsiteX2" fmla="*/ 3742298 w 3742298"/>
              <a:gd name="connsiteY2" fmla="*/ 49149 h 2852509"/>
              <a:gd name="connsiteX3" fmla="*/ 3742298 w 3742298"/>
              <a:gd name="connsiteY3" fmla="*/ 2803360 h 2852509"/>
              <a:gd name="connsiteX4" fmla="*/ 3693149 w 3742298"/>
              <a:gd name="connsiteY4" fmla="*/ 2852509 h 2852509"/>
              <a:gd name="connsiteX5" fmla="*/ 49149 w 3742298"/>
              <a:gd name="connsiteY5" fmla="*/ 2852509 h 2852509"/>
              <a:gd name="connsiteX6" fmla="*/ 0 w 3742298"/>
              <a:gd name="connsiteY6" fmla="*/ 2803360 h 2852509"/>
              <a:gd name="connsiteX7" fmla="*/ 0 w 3742298"/>
              <a:gd name="connsiteY7" fmla="*/ 49149 h 2852509"/>
              <a:gd name="connsiteX8" fmla="*/ 49149 w 3742298"/>
              <a:gd name="connsiteY8" fmla="*/ 0 h 28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298" h="2852509">
                <a:moveTo>
                  <a:pt x="49149" y="0"/>
                </a:moveTo>
                <a:lnTo>
                  <a:pt x="3693149" y="0"/>
                </a:lnTo>
                <a:cubicBezTo>
                  <a:pt x="3720293" y="0"/>
                  <a:pt x="3742298" y="22005"/>
                  <a:pt x="3742298" y="49149"/>
                </a:cubicBezTo>
                <a:lnTo>
                  <a:pt x="3742298" y="2803360"/>
                </a:lnTo>
                <a:cubicBezTo>
                  <a:pt x="3742298" y="2830504"/>
                  <a:pt x="3720293" y="2852509"/>
                  <a:pt x="3693149" y="2852509"/>
                </a:cubicBezTo>
                <a:lnTo>
                  <a:pt x="49149" y="2852509"/>
                </a:lnTo>
                <a:cubicBezTo>
                  <a:pt x="22005" y="2852509"/>
                  <a:pt x="0" y="2830504"/>
                  <a:pt x="0" y="2803360"/>
                </a:cubicBezTo>
                <a:lnTo>
                  <a:pt x="0" y="49149"/>
                </a:lnTo>
                <a:cubicBezTo>
                  <a:pt x="0" y="22005"/>
                  <a:pt x="22005" y="0"/>
                  <a:pt x="491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956524" y="1982450"/>
            <a:ext cx="1398326" cy="2434692"/>
          </a:xfrm>
          <a:custGeom>
            <a:avLst/>
            <a:gdLst>
              <a:gd name="connsiteX0" fmla="*/ 23817 w 1382284"/>
              <a:gd name="connsiteY0" fmla="*/ 0 h 2434692"/>
              <a:gd name="connsiteX1" fmla="*/ 1358467 w 1382284"/>
              <a:gd name="connsiteY1" fmla="*/ 0 h 2434692"/>
              <a:gd name="connsiteX2" fmla="*/ 1382284 w 1382284"/>
              <a:gd name="connsiteY2" fmla="*/ 23817 h 2434692"/>
              <a:gd name="connsiteX3" fmla="*/ 1382284 w 1382284"/>
              <a:gd name="connsiteY3" fmla="*/ 2410875 h 2434692"/>
              <a:gd name="connsiteX4" fmla="*/ 1358467 w 1382284"/>
              <a:gd name="connsiteY4" fmla="*/ 2434692 h 2434692"/>
              <a:gd name="connsiteX5" fmla="*/ 23817 w 1382284"/>
              <a:gd name="connsiteY5" fmla="*/ 2434692 h 2434692"/>
              <a:gd name="connsiteX6" fmla="*/ 0 w 1382284"/>
              <a:gd name="connsiteY6" fmla="*/ 2410875 h 2434692"/>
              <a:gd name="connsiteX7" fmla="*/ 0 w 1382284"/>
              <a:gd name="connsiteY7" fmla="*/ 23817 h 2434692"/>
              <a:gd name="connsiteX8" fmla="*/ 23817 w 1382284"/>
              <a:gd name="connsiteY8" fmla="*/ 0 h 24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284" h="2434692">
                <a:moveTo>
                  <a:pt x="23817" y="0"/>
                </a:moveTo>
                <a:lnTo>
                  <a:pt x="1358467" y="0"/>
                </a:lnTo>
                <a:cubicBezTo>
                  <a:pt x="1371621" y="0"/>
                  <a:pt x="1382284" y="10663"/>
                  <a:pt x="1382284" y="23817"/>
                </a:cubicBezTo>
                <a:lnTo>
                  <a:pt x="1382284" y="2410875"/>
                </a:lnTo>
                <a:cubicBezTo>
                  <a:pt x="1382284" y="2424029"/>
                  <a:pt x="1371621" y="2434692"/>
                  <a:pt x="1358467" y="2434692"/>
                </a:cubicBezTo>
                <a:lnTo>
                  <a:pt x="23817" y="2434692"/>
                </a:lnTo>
                <a:cubicBezTo>
                  <a:pt x="10663" y="2434692"/>
                  <a:pt x="0" y="2424029"/>
                  <a:pt x="0" y="2410875"/>
                </a:cubicBezTo>
                <a:lnTo>
                  <a:pt x="0" y="23817"/>
                </a:lnTo>
                <a:cubicBezTo>
                  <a:pt x="0" y="10663"/>
                  <a:pt x="10663" y="0"/>
                  <a:pt x="2381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08123" y="1253067"/>
            <a:ext cx="6543782" cy="4133942"/>
          </a:xfrm>
          <a:custGeom>
            <a:avLst/>
            <a:gdLst>
              <a:gd name="connsiteX0" fmla="*/ 69698 w 6543782"/>
              <a:gd name="connsiteY0" fmla="*/ 0 h 4133942"/>
              <a:gd name="connsiteX1" fmla="*/ 6474084 w 6543782"/>
              <a:gd name="connsiteY1" fmla="*/ 0 h 4133942"/>
              <a:gd name="connsiteX2" fmla="*/ 6543782 w 6543782"/>
              <a:gd name="connsiteY2" fmla="*/ 69698 h 4133942"/>
              <a:gd name="connsiteX3" fmla="*/ 6543782 w 6543782"/>
              <a:gd name="connsiteY3" fmla="*/ 4064244 h 4133942"/>
              <a:gd name="connsiteX4" fmla="*/ 6474084 w 6543782"/>
              <a:gd name="connsiteY4" fmla="*/ 4133942 h 4133942"/>
              <a:gd name="connsiteX5" fmla="*/ 69698 w 6543782"/>
              <a:gd name="connsiteY5" fmla="*/ 4133942 h 4133942"/>
              <a:gd name="connsiteX6" fmla="*/ 0 w 6543782"/>
              <a:gd name="connsiteY6" fmla="*/ 4064244 h 4133942"/>
              <a:gd name="connsiteX7" fmla="*/ 0 w 6543782"/>
              <a:gd name="connsiteY7" fmla="*/ 69698 h 4133942"/>
              <a:gd name="connsiteX8" fmla="*/ 69698 w 6543782"/>
              <a:gd name="connsiteY8" fmla="*/ 0 h 413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3782" h="4133942">
                <a:moveTo>
                  <a:pt x="69698" y="0"/>
                </a:moveTo>
                <a:lnTo>
                  <a:pt x="6474084" y="0"/>
                </a:lnTo>
                <a:cubicBezTo>
                  <a:pt x="6512577" y="0"/>
                  <a:pt x="6543782" y="31205"/>
                  <a:pt x="6543782" y="69698"/>
                </a:cubicBezTo>
                <a:lnTo>
                  <a:pt x="6543782" y="4064244"/>
                </a:lnTo>
                <a:cubicBezTo>
                  <a:pt x="6543782" y="4102737"/>
                  <a:pt x="6512577" y="4133942"/>
                  <a:pt x="6474084" y="4133942"/>
                </a:cubicBezTo>
                <a:lnTo>
                  <a:pt x="69698" y="4133942"/>
                </a:lnTo>
                <a:cubicBezTo>
                  <a:pt x="31205" y="4133942"/>
                  <a:pt x="0" y="4102737"/>
                  <a:pt x="0" y="4064244"/>
                </a:cubicBezTo>
                <a:lnTo>
                  <a:pt x="0" y="69698"/>
                </a:lnTo>
                <a:cubicBezTo>
                  <a:pt x="0" y="31205"/>
                  <a:pt x="31205" y="0"/>
                  <a:pt x="69698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3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261982" y="2692958"/>
            <a:ext cx="1239680" cy="3235572"/>
          </a:xfrm>
          <a:custGeom>
            <a:avLst/>
            <a:gdLst>
              <a:gd name="connsiteX0" fmla="*/ 0 w 1239680"/>
              <a:gd name="connsiteY0" fmla="*/ 0 h 3235572"/>
              <a:gd name="connsiteX1" fmla="*/ 1223639 w 1239680"/>
              <a:gd name="connsiteY1" fmla="*/ 0 h 3235572"/>
              <a:gd name="connsiteX2" fmla="*/ 1239680 w 1239680"/>
              <a:gd name="connsiteY2" fmla="*/ 16041 h 3235572"/>
              <a:gd name="connsiteX3" fmla="*/ 1239680 w 1239680"/>
              <a:gd name="connsiteY3" fmla="*/ 3219531 h 3235572"/>
              <a:gd name="connsiteX4" fmla="*/ 1223639 w 1239680"/>
              <a:gd name="connsiteY4" fmla="*/ 3235572 h 3235572"/>
              <a:gd name="connsiteX5" fmla="*/ 0 w 1239680"/>
              <a:gd name="connsiteY5" fmla="*/ 3235572 h 323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9680" h="3235572">
                <a:moveTo>
                  <a:pt x="0" y="0"/>
                </a:moveTo>
                <a:lnTo>
                  <a:pt x="1223639" y="0"/>
                </a:lnTo>
                <a:cubicBezTo>
                  <a:pt x="1232498" y="0"/>
                  <a:pt x="1239680" y="7182"/>
                  <a:pt x="1239680" y="16041"/>
                </a:cubicBezTo>
                <a:lnTo>
                  <a:pt x="1239680" y="3219531"/>
                </a:lnTo>
                <a:cubicBezTo>
                  <a:pt x="1239680" y="3228390"/>
                  <a:pt x="1232498" y="3235572"/>
                  <a:pt x="1223639" y="3235572"/>
                </a:cubicBezTo>
                <a:lnTo>
                  <a:pt x="0" y="3235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12553" y="3076055"/>
            <a:ext cx="2093976" cy="3721608"/>
          </a:xfrm>
          <a:prstGeom prst="rect">
            <a:avLst/>
          </a:prstGeom>
          <a:solidFill>
            <a:srgbClr val="FFC000"/>
          </a:solid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85085" y="820709"/>
            <a:ext cx="2093976" cy="3721608"/>
          </a:xfrm>
          <a:prstGeom prst="rect">
            <a:avLst/>
          </a:prstGeom>
          <a:solidFill>
            <a:srgbClr val="FFC000"/>
          </a:solid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16275" y="1791063"/>
            <a:ext cx="1901952" cy="3931920"/>
          </a:xfrm>
          <a:prstGeom prst="rect">
            <a:avLst/>
          </a:prstGeom>
          <a:solidFill>
            <a:srgbClr val="FFC000"/>
          </a:solidFill>
          <a:effectLst/>
          <a:scene3d>
            <a:camera prst="orthographicFront">
              <a:rot lat="2400000" lon="2400000" rev="363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772713" y="1924915"/>
            <a:ext cx="1347493" cy="2378413"/>
          </a:xfrm>
          <a:custGeom>
            <a:avLst/>
            <a:gdLst>
              <a:gd name="connsiteX0" fmla="*/ 46394 w 1347493"/>
              <a:gd name="connsiteY0" fmla="*/ 0 h 2378413"/>
              <a:gd name="connsiteX1" fmla="*/ 1301099 w 1347493"/>
              <a:gd name="connsiteY1" fmla="*/ 0 h 2378413"/>
              <a:gd name="connsiteX2" fmla="*/ 1347493 w 1347493"/>
              <a:gd name="connsiteY2" fmla="*/ 46394 h 2378413"/>
              <a:gd name="connsiteX3" fmla="*/ 1347493 w 1347493"/>
              <a:gd name="connsiteY3" fmla="*/ 2332019 h 2378413"/>
              <a:gd name="connsiteX4" fmla="*/ 1301099 w 1347493"/>
              <a:gd name="connsiteY4" fmla="*/ 2378413 h 2378413"/>
              <a:gd name="connsiteX5" fmla="*/ 46394 w 1347493"/>
              <a:gd name="connsiteY5" fmla="*/ 2378413 h 2378413"/>
              <a:gd name="connsiteX6" fmla="*/ 0 w 1347493"/>
              <a:gd name="connsiteY6" fmla="*/ 2332019 h 2378413"/>
              <a:gd name="connsiteX7" fmla="*/ 0 w 1347493"/>
              <a:gd name="connsiteY7" fmla="*/ 46394 h 2378413"/>
              <a:gd name="connsiteX8" fmla="*/ 46394 w 1347493"/>
              <a:gd name="connsiteY8" fmla="*/ 0 h 237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493" h="2378413">
                <a:moveTo>
                  <a:pt x="46394" y="0"/>
                </a:moveTo>
                <a:lnTo>
                  <a:pt x="1301099" y="0"/>
                </a:lnTo>
                <a:cubicBezTo>
                  <a:pt x="1326722" y="0"/>
                  <a:pt x="1347493" y="20771"/>
                  <a:pt x="1347493" y="46394"/>
                </a:cubicBezTo>
                <a:lnTo>
                  <a:pt x="1347493" y="2332019"/>
                </a:lnTo>
                <a:cubicBezTo>
                  <a:pt x="1347493" y="2357642"/>
                  <a:pt x="1326722" y="2378413"/>
                  <a:pt x="1301099" y="2378413"/>
                </a:cubicBezTo>
                <a:lnTo>
                  <a:pt x="46394" y="2378413"/>
                </a:lnTo>
                <a:cubicBezTo>
                  <a:pt x="20771" y="2378413"/>
                  <a:pt x="0" y="2357642"/>
                  <a:pt x="0" y="2332019"/>
                </a:cubicBezTo>
                <a:lnTo>
                  <a:pt x="0" y="46394"/>
                </a:lnTo>
                <a:cubicBezTo>
                  <a:pt x="0" y="20771"/>
                  <a:pt x="20771" y="0"/>
                  <a:pt x="4639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95728" y="1924916"/>
            <a:ext cx="1347493" cy="2378413"/>
          </a:xfrm>
          <a:custGeom>
            <a:avLst/>
            <a:gdLst>
              <a:gd name="connsiteX0" fmla="*/ 46394 w 1347493"/>
              <a:gd name="connsiteY0" fmla="*/ 0 h 2378413"/>
              <a:gd name="connsiteX1" fmla="*/ 1301099 w 1347493"/>
              <a:gd name="connsiteY1" fmla="*/ 0 h 2378413"/>
              <a:gd name="connsiteX2" fmla="*/ 1347493 w 1347493"/>
              <a:gd name="connsiteY2" fmla="*/ 46394 h 2378413"/>
              <a:gd name="connsiteX3" fmla="*/ 1347493 w 1347493"/>
              <a:gd name="connsiteY3" fmla="*/ 2332019 h 2378413"/>
              <a:gd name="connsiteX4" fmla="*/ 1301099 w 1347493"/>
              <a:gd name="connsiteY4" fmla="*/ 2378413 h 2378413"/>
              <a:gd name="connsiteX5" fmla="*/ 46394 w 1347493"/>
              <a:gd name="connsiteY5" fmla="*/ 2378413 h 2378413"/>
              <a:gd name="connsiteX6" fmla="*/ 0 w 1347493"/>
              <a:gd name="connsiteY6" fmla="*/ 2332019 h 2378413"/>
              <a:gd name="connsiteX7" fmla="*/ 0 w 1347493"/>
              <a:gd name="connsiteY7" fmla="*/ 46394 h 2378413"/>
              <a:gd name="connsiteX8" fmla="*/ 46394 w 1347493"/>
              <a:gd name="connsiteY8" fmla="*/ 0 h 237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493" h="2378413">
                <a:moveTo>
                  <a:pt x="46394" y="0"/>
                </a:moveTo>
                <a:lnTo>
                  <a:pt x="1301099" y="0"/>
                </a:lnTo>
                <a:cubicBezTo>
                  <a:pt x="1326722" y="0"/>
                  <a:pt x="1347493" y="20771"/>
                  <a:pt x="1347493" y="46394"/>
                </a:cubicBezTo>
                <a:lnTo>
                  <a:pt x="1347493" y="2332019"/>
                </a:lnTo>
                <a:cubicBezTo>
                  <a:pt x="1347493" y="2357642"/>
                  <a:pt x="1326722" y="2378413"/>
                  <a:pt x="1301099" y="2378413"/>
                </a:cubicBezTo>
                <a:lnTo>
                  <a:pt x="46394" y="2378413"/>
                </a:lnTo>
                <a:cubicBezTo>
                  <a:pt x="20771" y="2378413"/>
                  <a:pt x="0" y="2357642"/>
                  <a:pt x="0" y="2332019"/>
                </a:cubicBezTo>
                <a:lnTo>
                  <a:pt x="0" y="46394"/>
                </a:lnTo>
                <a:cubicBezTo>
                  <a:pt x="0" y="20771"/>
                  <a:pt x="20771" y="0"/>
                  <a:pt x="4639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33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615620" y="4982086"/>
            <a:ext cx="2088315" cy="1494371"/>
          </a:xfrm>
          <a:custGeom>
            <a:avLst/>
            <a:gdLst>
              <a:gd name="connsiteX0" fmla="*/ 268210 w 2088315"/>
              <a:gd name="connsiteY0" fmla="*/ 0 h 1494371"/>
              <a:gd name="connsiteX1" fmla="*/ 1820105 w 2088315"/>
              <a:gd name="connsiteY1" fmla="*/ 0 h 1494371"/>
              <a:gd name="connsiteX2" fmla="*/ 2088315 w 2088315"/>
              <a:gd name="connsiteY2" fmla="*/ 268210 h 1494371"/>
              <a:gd name="connsiteX3" fmla="*/ 2088315 w 2088315"/>
              <a:gd name="connsiteY3" fmla="*/ 1226161 h 1494371"/>
              <a:gd name="connsiteX4" fmla="*/ 1820105 w 2088315"/>
              <a:gd name="connsiteY4" fmla="*/ 1494371 h 1494371"/>
              <a:gd name="connsiteX5" fmla="*/ 268210 w 2088315"/>
              <a:gd name="connsiteY5" fmla="*/ 1494371 h 1494371"/>
              <a:gd name="connsiteX6" fmla="*/ 0 w 2088315"/>
              <a:gd name="connsiteY6" fmla="*/ 1226161 h 1494371"/>
              <a:gd name="connsiteX7" fmla="*/ 0 w 2088315"/>
              <a:gd name="connsiteY7" fmla="*/ 268210 h 1494371"/>
              <a:gd name="connsiteX8" fmla="*/ 268210 w 2088315"/>
              <a:gd name="connsiteY8" fmla="*/ 0 h 14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8315" h="1494371">
                <a:moveTo>
                  <a:pt x="268210" y="0"/>
                </a:moveTo>
                <a:lnTo>
                  <a:pt x="1820105" y="0"/>
                </a:lnTo>
                <a:cubicBezTo>
                  <a:pt x="1968233" y="0"/>
                  <a:pt x="2088315" y="120082"/>
                  <a:pt x="2088315" y="268210"/>
                </a:cubicBezTo>
                <a:lnTo>
                  <a:pt x="2088315" y="1226161"/>
                </a:lnTo>
                <a:cubicBezTo>
                  <a:pt x="2088315" y="1374289"/>
                  <a:pt x="1968233" y="1494371"/>
                  <a:pt x="1820105" y="1494371"/>
                </a:cubicBezTo>
                <a:lnTo>
                  <a:pt x="268210" y="1494371"/>
                </a:lnTo>
                <a:cubicBezTo>
                  <a:pt x="120082" y="1494371"/>
                  <a:pt x="0" y="1374289"/>
                  <a:pt x="0" y="1226161"/>
                </a:cubicBezTo>
                <a:lnTo>
                  <a:pt x="0" y="268210"/>
                </a:lnTo>
                <a:cubicBezTo>
                  <a:pt x="0" y="120082"/>
                  <a:pt x="120082" y="0"/>
                  <a:pt x="26821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3906435" y="4982084"/>
            <a:ext cx="2088315" cy="1494371"/>
          </a:xfrm>
          <a:custGeom>
            <a:avLst/>
            <a:gdLst>
              <a:gd name="connsiteX0" fmla="*/ 268210 w 2088315"/>
              <a:gd name="connsiteY0" fmla="*/ 0 h 1494371"/>
              <a:gd name="connsiteX1" fmla="*/ 1820105 w 2088315"/>
              <a:gd name="connsiteY1" fmla="*/ 0 h 1494371"/>
              <a:gd name="connsiteX2" fmla="*/ 2088315 w 2088315"/>
              <a:gd name="connsiteY2" fmla="*/ 268210 h 1494371"/>
              <a:gd name="connsiteX3" fmla="*/ 2088315 w 2088315"/>
              <a:gd name="connsiteY3" fmla="*/ 1226161 h 1494371"/>
              <a:gd name="connsiteX4" fmla="*/ 1820105 w 2088315"/>
              <a:gd name="connsiteY4" fmla="*/ 1494371 h 1494371"/>
              <a:gd name="connsiteX5" fmla="*/ 268210 w 2088315"/>
              <a:gd name="connsiteY5" fmla="*/ 1494371 h 1494371"/>
              <a:gd name="connsiteX6" fmla="*/ 0 w 2088315"/>
              <a:gd name="connsiteY6" fmla="*/ 1226161 h 1494371"/>
              <a:gd name="connsiteX7" fmla="*/ 0 w 2088315"/>
              <a:gd name="connsiteY7" fmla="*/ 268210 h 1494371"/>
              <a:gd name="connsiteX8" fmla="*/ 268210 w 2088315"/>
              <a:gd name="connsiteY8" fmla="*/ 0 h 14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8315" h="1494371">
                <a:moveTo>
                  <a:pt x="268210" y="0"/>
                </a:moveTo>
                <a:lnTo>
                  <a:pt x="1820105" y="0"/>
                </a:lnTo>
                <a:cubicBezTo>
                  <a:pt x="1968233" y="0"/>
                  <a:pt x="2088315" y="120082"/>
                  <a:pt x="2088315" y="268210"/>
                </a:cubicBezTo>
                <a:lnTo>
                  <a:pt x="2088315" y="1226161"/>
                </a:lnTo>
                <a:cubicBezTo>
                  <a:pt x="2088315" y="1374289"/>
                  <a:pt x="1968233" y="1494371"/>
                  <a:pt x="1820105" y="1494371"/>
                </a:cubicBezTo>
                <a:lnTo>
                  <a:pt x="268210" y="1494371"/>
                </a:lnTo>
                <a:cubicBezTo>
                  <a:pt x="120082" y="1494371"/>
                  <a:pt x="0" y="1374289"/>
                  <a:pt x="0" y="1226161"/>
                </a:cubicBezTo>
                <a:lnTo>
                  <a:pt x="0" y="268210"/>
                </a:lnTo>
                <a:cubicBezTo>
                  <a:pt x="0" y="120082"/>
                  <a:pt x="120082" y="0"/>
                  <a:pt x="26821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6197250" y="4982083"/>
            <a:ext cx="2088315" cy="1494371"/>
          </a:xfrm>
          <a:custGeom>
            <a:avLst/>
            <a:gdLst>
              <a:gd name="connsiteX0" fmla="*/ 268210 w 2088315"/>
              <a:gd name="connsiteY0" fmla="*/ 0 h 1494371"/>
              <a:gd name="connsiteX1" fmla="*/ 1820105 w 2088315"/>
              <a:gd name="connsiteY1" fmla="*/ 0 h 1494371"/>
              <a:gd name="connsiteX2" fmla="*/ 2088315 w 2088315"/>
              <a:gd name="connsiteY2" fmla="*/ 268210 h 1494371"/>
              <a:gd name="connsiteX3" fmla="*/ 2088315 w 2088315"/>
              <a:gd name="connsiteY3" fmla="*/ 1226161 h 1494371"/>
              <a:gd name="connsiteX4" fmla="*/ 1820105 w 2088315"/>
              <a:gd name="connsiteY4" fmla="*/ 1494371 h 1494371"/>
              <a:gd name="connsiteX5" fmla="*/ 268210 w 2088315"/>
              <a:gd name="connsiteY5" fmla="*/ 1494371 h 1494371"/>
              <a:gd name="connsiteX6" fmla="*/ 0 w 2088315"/>
              <a:gd name="connsiteY6" fmla="*/ 1226161 h 1494371"/>
              <a:gd name="connsiteX7" fmla="*/ 0 w 2088315"/>
              <a:gd name="connsiteY7" fmla="*/ 268210 h 1494371"/>
              <a:gd name="connsiteX8" fmla="*/ 268210 w 2088315"/>
              <a:gd name="connsiteY8" fmla="*/ 0 h 14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8315" h="1494371">
                <a:moveTo>
                  <a:pt x="268210" y="0"/>
                </a:moveTo>
                <a:lnTo>
                  <a:pt x="1820105" y="0"/>
                </a:lnTo>
                <a:cubicBezTo>
                  <a:pt x="1968233" y="0"/>
                  <a:pt x="2088315" y="120082"/>
                  <a:pt x="2088315" y="268210"/>
                </a:cubicBezTo>
                <a:lnTo>
                  <a:pt x="2088315" y="1226161"/>
                </a:lnTo>
                <a:cubicBezTo>
                  <a:pt x="2088315" y="1374289"/>
                  <a:pt x="1968233" y="1494371"/>
                  <a:pt x="1820105" y="1494371"/>
                </a:cubicBezTo>
                <a:lnTo>
                  <a:pt x="268210" y="1494371"/>
                </a:lnTo>
                <a:cubicBezTo>
                  <a:pt x="120082" y="1494371"/>
                  <a:pt x="0" y="1374289"/>
                  <a:pt x="0" y="1226161"/>
                </a:cubicBezTo>
                <a:lnTo>
                  <a:pt x="0" y="268210"/>
                </a:lnTo>
                <a:cubicBezTo>
                  <a:pt x="0" y="120082"/>
                  <a:pt x="120082" y="0"/>
                  <a:pt x="26821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488066" y="4982083"/>
            <a:ext cx="2088315" cy="1494371"/>
          </a:xfrm>
          <a:custGeom>
            <a:avLst/>
            <a:gdLst>
              <a:gd name="connsiteX0" fmla="*/ 268210 w 2088315"/>
              <a:gd name="connsiteY0" fmla="*/ 0 h 1494371"/>
              <a:gd name="connsiteX1" fmla="*/ 1820105 w 2088315"/>
              <a:gd name="connsiteY1" fmla="*/ 0 h 1494371"/>
              <a:gd name="connsiteX2" fmla="*/ 2088315 w 2088315"/>
              <a:gd name="connsiteY2" fmla="*/ 268210 h 1494371"/>
              <a:gd name="connsiteX3" fmla="*/ 2088315 w 2088315"/>
              <a:gd name="connsiteY3" fmla="*/ 1226161 h 1494371"/>
              <a:gd name="connsiteX4" fmla="*/ 1820105 w 2088315"/>
              <a:gd name="connsiteY4" fmla="*/ 1494371 h 1494371"/>
              <a:gd name="connsiteX5" fmla="*/ 268210 w 2088315"/>
              <a:gd name="connsiteY5" fmla="*/ 1494371 h 1494371"/>
              <a:gd name="connsiteX6" fmla="*/ 0 w 2088315"/>
              <a:gd name="connsiteY6" fmla="*/ 1226161 h 1494371"/>
              <a:gd name="connsiteX7" fmla="*/ 0 w 2088315"/>
              <a:gd name="connsiteY7" fmla="*/ 268210 h 1494371"/>
              <a:gd name="connsiteX8" fmla="*/ 268210 w 2088315"/>
              <a:gd name="connsiteY8" fmla="*/ 0 h 14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8315" h="1494371">
                <a:moveTo>
                  <a:pt x="268210" y="0"/>
                </a:moveTo>
                <a:lnTo>
                  <a:pt x="1820105" y="0"/>
                </a:lnTo>
                <a:cubicBezTo>
                  <a:pt x="1968233" y="0"/>
                  <a:pt x="2088315" y="120082"/>
                  <a:pt x="2088315" y="268210"/>
                </a:cubicBezTo>
                <a:lnTo>
                  <a:pt x="2088315" y="1226161"/>
                </a:lnTo>
                <a:cubicBezTo>
                  <a:pt x="2088315" y="1374289"/>
                  <a:pt x="1968233" y="1494371"/>
                  <a:pt x="1820105" y="1494371"/>
                </a:cubicBezTo>
                <a:lnTo>
                  <a:pt x="268210" y="1494371"/>
                </a:lnTo>
                <a:cubicBezTo>
                  <a:pt x="120082" y="1494371"/>
                  <a:pt x="0" y="1374289"/>
                  <a:pt x="0" y="1226161"/>
                </a:cubicBezTo>
                <a:lnTo>
                  <a:pt x="0" y="268210"/>
                </a:lnTo>
                <a:cubicBezTo>
                  <a:pt x="0" y="120082"/>
                  <a:pt x="120082" y="0"/>
                  <a:pt x="26821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7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5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  <p:bldP spid="2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A386-6082-4747-90B0-9781C14C6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EBA5-F4B4-443F-AF1C-659E1CA8A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NUL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12192000" cy="5954734"/>
          </a:xfrm>
          <a:custGeom>
            <a:avLst/>
            <a:gdLst>
              <a:gd name="connsiteX0" fmla="*/ 0 w 12192000"/>
              <a:gd name="connsiteY0" fmla="*/ 0 h 5277394"/>
              <a:gd name="connsiteX1" fmla="*/ 12192000 w 12192000"/>
              <a:gd name="connsiteY1" fmla="*/ 0 h 5277394"/>
              <a:gd name="connsiteX2" fmla="*/ 12192000 w 12192000"/>
              <a:gd name="connsiteY2" fmla="*/ 5277394 h 5277394"/>
              <a:gd name="connsiteX3" fmla="*/ 0 w 12192000"/>
              <a:gd name="connsiteY3" fmla="*/ 5277394 h 5277394"/>
              <a:gd name="connsiteX4" fmla="*/ 0 w 12192000"/>
              <a:gd name="connsiteY4" fmla="*/ 0 h 5277394"/>
              <a:gd name="connsiteX0-1" fmla="*/ 0 w 12192000"/>
              <a:gd name="connsiteY0-2" fmla="*/ 0 h 5277394"/>
              <a:gd name="connsiteX1-3" fmla="*/ 12192000 w 12192000"/>
              <a:gd name="connsiteY1-4" fmla="*/ 0 h 5277394"/>
              <a:gd name="connsiteX2-5" fmla="*/ 12192000 w 12192000"/>
              <a:gd name="connsiteY2-6" fmla="*/ 5277394 h 5277394"/>
              <a:gd name="connsiteX3-7" fmla="*/ 0 w 12192000"/>
              <a:gd name="connsiteY3-8" fmla="*/ 5277394 h 5277394"/>
              <a:gd name="connsiteX4-9" fmla="*/ 0 w 12192000"/>
              <a:gd name="connsiteY4-10" fmla="*/ 0 h 5277394"/>
              <a:gd name="connsiteX0-11" fmla="*/ 0 w 12192000"/>
              <a:gd name="connsiteY0-12" fmla="*/ 0 h 5909816"/>
              <a:gd name="connsiteX1-13" fmla="*/ 12192000 w 12192000"/>
              <a:gd name="connsiteY1-14" fmla="*/ 0 h 5909816"/>
              <a:gd name="connsiteX2-15" fmla="*/ 12192000 w 12192000"/>
              <a:gd name="connsiteY2-16" fmla="*/ 5277394 h 5909816"/>
              <a:gd name="connsiteX3-17" fmla="*/ 0 w 12192000"/>
              <a:gd name="connsiteY3-18" fmla="*/ 5277394 h 5909816"/>
              <a:gd name="connsiteX4-19" fmla="*/ 0 w 12192000"/>
              <a:gd name="connsiteY4-20" fmla="*/ 0 h 5909816"/>
              <a:gd name="connsiteX0-21" fmla="*/ 0 w 12192000"/>
              <a:gd name="connsiteY0-22" fmla="*/ 0 h 5954734"/>
              <a:gd name="connsiteX1-23" fmla="*/ 12192000 w 12192000"/>
              <a:gd name="connsiteY1-24" fmla="*/ 0 h 5954734"/>
              <a:gd name="connsiteX2-25" fmla="*/ 12192000 w 12192000"/>
              <a:gd name="connsiteY2-26" fmla="*/ 5277394 h 5954734"/>
              <a:gd name="connsiteX3-27" fmla="*/ 0 w 12192000"/>
              <a:gd name="connsiteY3-28" fmla="*/ 5277394 h 5954734"/>
              <a:gd name="connsiteX4-29" fmla="*/ 0 w 12192000"/>
              <a:gd name="connsiteY4-30" fmla="*/ 0 h 59547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54734">
                <a:moveTo>
                  <a:pt x="0" y="0"/>
                </a:moveTo>
                <a:lnTo>
                  <a:pt x="12192000" y="0"/>
                </a:lnTo>
                <a:lnTo>
                  <a:pt x="12192000" y="5277394"/>
                </a:lnTo>
                <a:cubicBezTo>
                  <a:pt x="7631611" y="3291840"/>
                  <a:pt x="4664891" y="7524206"/>
                  <a:pt x="0" y="527739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0245" y="135255"/>
            <a:ext cx="5730875" cy="5302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GROUP 2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Energetic Rock Background Music  Driving Music Instrumental - by AShamaluevMusic - YouTub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00.000000" end="15947.687500"/>
                  <p14:fade out="2000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965200" y="369866"/>
            <a:ext cx="609600" cy="60960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1828800" y="1524000"/>
          <a:ext cx="85331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u="sng">
                          <a:latin typeface="Times New Roman" panose="02020603050405020304"/>
                          <a:ea typeface="Times New Roman" panose="02020603050405020304"/>
                        </a:rPr>
                        <a:t>Name</a:t>
                      </a:r>
                      <a:endParaRPr lang="en-US" sz="1800" b="1" u="sng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u="sng">
                          <a:latin typeface="Times New Roman" panose="02020603050405020304"/>
                          <a:ea typeface="Times New Roman" panose="02020603050405020304"/>
                        </a:rPr>
                        <a:t>reg no</a:t>
                      </a:r>
                      <a:endParaRPr lang="en-US" sz="1800" b="1" u="sng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BYUKUSENGE Immacule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222006273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NDIRAMIYE NINSHUTI Poli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222002045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RUSHIMISHA Dieudone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222013223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Niyodusenga Florence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222010802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MINANI Regis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222009959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NSENGIYUMVA Clement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Calibri" panose="020F0502020204030204"/>
                          <a:ea typeface="Calibri" panose="020F0502020204030204"/>
                        </a:rPr>
                        <a:t>222005281</a:t>
                      </a:r>
                      <a:endParaRPr sz="1800" b="1" u="sng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SUGIRA Herve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222004590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UWINEZA Florence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222005152</a:t>
                      </a:r>
                      <a:endParaRPr sz="1800" b="1" u="sng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  <a:tr h="3810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Cyeza Sangano Bruce Principle</a:t>
                      </a:r>
                      <a:endParaRPr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222010053</a:t>
                      </a:r>
                      <a:endParaRPr sz="18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/>
                </a:tc>
              </a:tr>
            </a:tbl>
          </a:graphicData>
        </a:graphic>
      </p:graphicFrame>
      <p:sp>
        <p:nvSpPr>
          <p:cNvPr id="5" name="TextBox 9"/>
          <p:cNvSpPr txBox="1"/>
          <p:nvPr/>
        </p:nvSpPr>
        <p:spPr>
          <a:xfrm>
            <a:off x="3357245" y="665480"/>
            <a:ext cx="5730875" cy="53022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COMPUTER NETWORKING ASSIGNMENT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 animBg="1"/>
      <p:bldP spid="10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91515"/>
            <a:ext cx="47923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" panose="020B0503030101060003" pitchFamily="34" charset="0"/>
              </a:rPr>
              <a:t>Medium Access Control (MAC)</a:t>
            </a:r>
            <a:endParaRPr lang="en-US" sz="3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2" name="Picture 1" descr="M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3195" y="1609090"/>
            <a:ext cx="6327140" cy="474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73721 w 12192000"/>
              <a:gd name="connsiteY5" fmla="*/ 882162 h 6858000"/>
              <a:gd name="connsiteX6" fmla="*/ 855785 w 12192000"/>
              <a:gd name="connsiteY6" fmla="*/ 1300098 h 6858000"/>
              <a:gd name="connsiteX7" fmla="*/ 855785 w 12192000"/>
              <a:gd name="connsiteY7" fmla="*/ 5557903 h 6858000"/>
              <a:gd name="connsiteX8" fmla="*/ 1273721 w 12192000"/>
              <a:gd name="connsiteY8" fmla="*/ 5975839 h 6858000"/>
              <a:gd name="connsiteX9" fmla="*/ 10918280 w 12192000"/>
              <a:gd name="connsiteY9" fmla="*/ 5975839 h 6858000"/>
              <a:gd name="connsiteX10" fmla="*/ 11336216 w 12192000"/>
              <a:gd name="connsiteY10" fmla="*/ 5557903 h 6858000"/>
              <a:gd name="connsiteX11" fmla="*/ 11336216 w 12192000"/>
              <a:gd name="connsiteY11" fmla="*/ 1300098 h 6858000"/>
              <a:gd name="connsiteX12" fmla="*/ 10918280 w 12192000"/>
              <a:gd name="connsiteY12" fmla="*/ 882162 h 6858000"/>
              <a:gd name="connsiteX13" fmla="*/ 1273721 w 12192000"/>
              <a:gd name="connsiteY13" fmla="*/ 882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73721" y="882162"/>
                </a:moveTo>
                <a:cubicBezTo>
                  <a:pt x="1042901" y="882162"/>
                  <a:pt x="855785" y="1069278"/>
                  <a:pt x="855785" y="1300098"/>
                </a:cubicBezTo>
                <a:lnTo>
                  <a:pt x="855785" y="5557903"/>
                </a:lnTo>
                <a:cubicBezTo>
                  <a:pt x="855785" y="5788723"/>
                  <a:pt x="1042901" y="5975839"/>
                  <a:pt x="1273721" y="5975839"/>
                </a:cubicBezTo>
                <a:lnTo>
                  <a:pt x="10918280" y="5975839"/>
                </a:lnTo>
                <a:cubicBezTo>
                  <a:pt x="11149100" y="5975839"/>
                  <a:pt x="11336216" y="5788723"/>
                  <a:pt x="11336216" y="5557903"/>
                </a:cubicBezTo>
                <a:lnTo>
                  <a:pt x="11336216" y="1300098"/>
                </a:lnTo>
                <a:cubicBezTo>
                  <a:pt x="11336216" y="1069278"/>
                  <a:pt x="11149100" y="882162"/>
                  <a:pt x="10918280" y="882162"/>
                </a:cubicBezTo>
                <a:lnTo>
                  <a:pt x="1273721" y="882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59510" y="1309370"/>
            <a:ext cx="9728835" cy="461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Definition: MAC is is a physical unique identifier assigned to network interface controllers (NICs) for use in communications within a network segment.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Functions: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Addressing: Identifies devices on the network using MAC addresses.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Channel Access: Determines when devices can transmit data.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Protocols: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CSMA/CD (Carrier Sense Multiple Access with Collision Detection) for Ethernet.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CSMA/CA (Carrier Sense Multiple Access with Collision Avoidance) for Wi-Fi.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91515"/>
            <a:ext cx="4792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" panose="020B0503030101060003" pitchFamily="34" charset="0"/>
              </a:rPr>
              <a:t>Logical Link Control (LLC)</a:t>
            </a:r>
            <a:endParaRPr lang="en-US" sz="3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 descr="R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070" y="2200910"/>
            <a:ext cx="4946650" cy="271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73721 w 12192000"/>
              <a:gd name="connsiteY5" fmla="*/ 882162 h 6858000"/>
              <a:gd name="connsiteX6" fmla="*/ 855785 w 12192000"/>
              <a:gd name="connsiteY6" fmla="*/ 1300098 h 6858000"/>
              <a:gd name="connsiteX7" fmla="*/ 855785 w 12192000"/>
              <a:gd name="connsiteY7" fmla="*/ 5557903 h 6858000"/>
              <a:gd name="connsiteX8" fmla="*/ 1273721 w 12192000"/>
              <a:gd name="connsiteY8" fmla="*/ 5975839 h 6858000"/>
              <a:gd name="connsiteX9" fmla="*/ 10918280 w 12192000"/>
              <a:gd name="connsiteY9" fmla="*/ 5975839 h 6858000"/>
              <a:gd name="connsiteX10" fmla="*/ 11336216 w 12192000"/>
              <a:gd name="connsiteY10" fmla="*/ 5557903 h 6858000"/>
              <a:gd name="connsiteX11" fmla="*/ 11336216 w 12192000"/>
              <a:gd name="connsiteY11" fmla="*/ 1300098 h 6858000"/>
              <a:gd name="connsiteX12" fmla="*/ 10918280 w 12192000"/>
              <a:gd name="connsiteY12" fmla="*/ 882162 h 6858000"/>
              <a:gd name="connsiteX13" fmla="*/ 1273721 w 12192000"/>
              <a:gd name="connsiteY13" fmla="*/ 882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73721" y="882162"/>
                </a:moveTo>
                <a:cubicBezTo>
                  <a:pt x="1042901" y="882162"/>
                  <a:pt x="855785" y="1069278"/>
                  <a:pt x="855785" y="1300098"/>
                </a:cubicBezTo>
                <a:lnTo>
                  <a:pt x="855785" y="5557903"/>
                </a:lnTo>
                <a:cubicBezTo>
                  <a:pt x="855785" y="5788723"/>
                  <a:pt x="1042901" y="5975839"/>
                  <a:pt x="1273721" y="5975839"/>
                </a:cubicBezTo>
                <a:lnTo>
                  <a:pt x="10918280" y="5975839"/>
                </a:lnTo>
                <a:cubicBezTo>
                  <a:pt x="11149100" y="5975839"/>
                  <a:pt x="11336216" y="5788723"/>
                  <a:pt x="11336216" y="5557903"/>
                </a:cubicBezTo>
                <a:lnTo>
                  <a:pt x="11336216" y="1300098"/>
                </a:lnTo>
                <a:cubicBezTo>
                  <a:pt x="11336216" y="1069278"/>
                  <a:pt x="11149100" y="882162"/>
                  <a:pt x="10918280" y="882162"/>
                </a:cubicBezTo>
                <a:lnTo>
                  <a:pt x="1273721" y="882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59510" y="1309370"/>
            <a:ext cx="9728835" cy="461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Definition: LLC is the upper sublayer of the Data Link Layer, providing a way to identify the network layer protocols.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Functions: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Protocol Identification: Differentiates between multiple network layer protocols (e.g., IP, IPX).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Flow Control and Error Management: Ensures reliable data transfer.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Protocols: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Commonly used in LANs and WANs, such as IEEE 802.2.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12192000" cy="5954734"/>
          </a:xfrm>
          <a:custGeom>
            <a:avLst/>
            <a:gdLst>
              <a:gd name="connsiteX0" fmla="*/ 0 w 12192000"/>
              <a:gd name="connsiteY0" fmla="*/ 0 h 5277394"/>
              <a:gd name="connsiteX1" fmla="*/ 12192000 w 12192000"/>
              <a:gd name="connsiteY1" fmla="*/ 0 h 5277394"/>
              <a:gd name="connsiteX2" fmla="*/ 12192000 w 12192000"/>
              <a:gd name="connsiteY2" fmla="*/ 5277394 h 5277394"/>
              <a:gd name="connsiteX3" fmla="*/ 0 w 12192000"/>
              <a:gd name="connsiteY3" fmla="*/ 5277394 h 5277394"/>
              <a:gd name="connsiteX4" fmla="*/ 0 w 12192000"/>
              <a:gd name="connsiteY4" fmla="*/ 0 h 5277394"/>
              <a:gd name="connsiteX0-1" fmla="*/ 0 w 12192000"/>
              <a:gd name="connsiteY0-2" fmla="*/ 0 h 5277394"/>
              <a:gd name="connsiteX1-3" fmla="*/ 12192000 w 12192000"/>
              <a:gd name="connsiteY1-4" fmla="*/ 0 h 5277394"/>
              <a:gd name="connsiteX2-5" fmla="*/ 12192000 w 12192000"/>
              <a:gd name="connsiteY2-6" fmla="*/ 5277394 h 5277394"/>
              <a:gd name="connsiteX3-7" fmla="*/ 0 w 12192000"/>
              <a:gd name="connsiteY3-8" fmla="*/ 5277394 h 5277394"/>
              <a:gd name="connsiteX4-9" fmla="*/ 0 w 12192000"/>
              <a:gd name="connsiteY4-10" fmla="*/ 0 h 5277394"/>
              <a:gd name="connsiteX0-11" fmla="*/ 0 w 12192000"/>
              <a:gd name="connsiteY0-12" fmla="*/ 0 h 5909816"/>
              <a:gd name="connsiteX1-13" fmla="*/ 12192000 w 12192000"/>
              <a:gd name="connsiteY1-14" fmla="*/ 0 h 5909816"/>
              <a:gd name="connsiteX2-15" fmla="*/ 12192000 w 12192000"/>
              <a:gd name="connsiteY2-16" fmla="*/ 5277394 h 5909816"/>
              <a:gd name="connsiteX3-17" fmla="*/ 0 w 12192000"/>
              <a:gd name="connsiteY3-18" fmla="*/ 5277394 h 5909816"/>
              <a:gd name="connsiteX4-19" fmla="*/ 0 w 12192000"/>
              <a:gd name="connsiteY4-20" fmla="*/ 0 h 5909816"/>
              <a:gd name="connsiteX0-21" fmla="*/ 0 w 12192000"/>
              <a:gd name="connsiteY0-22" fmla="*/ 0 h 5954734"/>
              <a:gd name="connsiteX1-23" fmla="*/ 12192000 w 12192000"/>
              <a:gd name="connsiteY1-24" fmla="*/ 0 h 5954734"/>
              <a:gd name="connsiteX2-25" fmla="*/ 12192000 w 12192000"/>
              <a:gd name="connsiteY2-26" fmla="*/ 5277394 h 5954734"/>
              <a:gd name="connsiteX3-27" fmla="*/ 0 w 12192000"/>
              <a:gd name="connsiteY3-28" fmla="*/ 5277394 h 5954734"/>
              <a:gd name="connsiteX4-29" fmla="*/ 0 w 12192000"/>
              <a:gd name="connsiteY4-30" fmla="*/ 0 h 59547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54734">
                <a:moveTo>
                  <a:pt x="0" y="0"/>
                </a:moveTo>
                <a:lnTo>
                  <a:pt x="12192000" y="0"/>
                </a:lnTo>
                <a:lnTo>
                  <a:pt x="12192000" y="5277394"/>
                </a:lnTo>
                <a:cubicBezTo>
                  <a:pt x="7631611" y="3291840"/>
                  <a:pt x="4664891" y="7524206"/>
                  <a:pt x="0" y="527739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5019" y="2524528"/>
            <a:ext cx="66527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300" dirty="0">
                <a:solidFill>
                  <a:schemeClr val="bg1"/>
                </a:solidFill>
                <a:latin typeface="Raleway Black" panose="020B0A03030101060003" pitchFamily="34" charset="0"/>
              </a:rPr>
              <a:t>thank you. </a:t>
            </a:r>
            <a:endParaRPr lang="en-US" sz="8800" spc="3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080" y="3871807"/>
            <a:ext cx="555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" panose="020B0503030101060003" pitchFamily="34" charset="0"/>
              </a:rPr>
              <a:t>the new super premium presentation</a:t>
            </a:r>
            <a:endParaRPr lang="en-US" sz="24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73721 w 12192000"/>
              <a:gd name="connsiteY5" fmla="*/ 882162 h 6858000"/>
              <a:gd name="connsiteX6" fmla="*/ 855785 w 12192000"/>
              <a:gd name="connsiteY6" fmla="*/ 1300098 h 6858000"/>
              <a:gd name="connsiteX7" fmla="*/ 855785 w 12192000"/>
              <a:gd name="connsiteY7" fmla="*/ 5557903 h 6858000"/>
              <a:gd name="connsiteX8" fmla="*/ 1273721 w 12192000"/>
              <a:gd name="connsiteY8" fmla="*/ 5975839 h 6858000"/>
              <a:gd name="connsiteX9" fmla="*/ 10918280 w 12192000"/>
              <a:gd name="connsiteY9" fmla="*/ 5975839 h 6858000"/>
              <a:gd name="connsiteX10" fmla="*/ 11336216 w 12192000"/>
              <a:gd name="connsiteY10" fmla="*/ 5557903 h 6858000"/>
              <a:gd name="connsiteX11" fmla="*/ 11336216 w 12192000"/>
              <a:gd name="connsiteY11" fmla="*/ 1300098 h 6858000"/>
              <a:gd name="connsiteX12" fmla="*/ 10918280 w 12192000"/>
              <a:gd name="connsiteY12" fmla="*/ 882162 h 6858000"/>
              <a:gd name="connsiteX13" fmla="*/ 1273721 w 12192000"/>
              <a:gd name="connsiteY13" fmla="*/ 882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73721" y="882162"/>
                </a:moveTo>
                <a:cubicBezTo>
                  <a:pt x="1042901" y="882162"/>
                  <a:pt x="855785" y="1069278"/>
                  <a:pt x="855785" y="1300098"/>
                </a:cubicBezTo>
                <a:lnTo>
                  <a:pt x="855785" y="5557903"/>
                </a:lnTo>
                <a:cubicBezTo>
                  <a:pt x="855785" y="5788723"/>
                  <a:pt x="1042901" y="5975839"/>
                  <a:pt x="1273721" y="5975839"/>
                </a:cubicBezTo>
                <a:lnTo>
                  <a:pt x="10918280" y="5975839"/>
                </a:lnTo>
                <a:cubicBezTo>
                  <a:pt x="11149100" y="5975839"/>
                  <a:pt x="11336216" y="5788723"/>
                  <a:pt x="11336216" y="5557903"/>
                </a:cubicBezTo>
                <a:lnTo>
                  <a:pt x="11336216" y="1300098"/>
                </a:lnTo>
                <a:cubicBezTo>
                  <a:pt x="11336216" y="1069278"/>
                  <a:pt x="11149100" y="882162"/>
                  <a:pt x="10918280" y="882162"/>
                </a:cubicBezTo>
                <a:lnTo>
                  <a:pt x="1273721" y="882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59510" y="1309370"/>
            <a:ext cx="9728835" cy="3807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Definition: A modem is a device that allows computers to communicate over phone lines or cables by converting digital signals (from the computer) into analog signals (for transmission) and vice versa.</a:t>
            </a:r>
            <a:endParaRPr lang="en-US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Types of Modems: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Dial-up Modems: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Traditional, slower speeds.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DSL Modems(Digital Subscriber Line. ):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High-speed connections using telephone lines.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Cable Modems: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Utilize cable TV lines for broadband internet.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Fiber Optic Modems: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High-speed data transmission using light signals.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/>
        </p:nvSpPr>
        <p:spPr>
          <a:xfrm>
            <a:off x="0" y="0"/>
            <a:ext cx="12192000" cy="4025452"/>
          </a:xfrm>
          <a:prstGeom prst="rect">
            <a:avLst/>
          </a:pr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867508" y="769257"/>
            <a:ext cx="10410092" cy="6803852"/>
          </a:xfrm>
          <a:prstGeom prst="roundRect">
            <a:avLst>
              <a:gd name="adj" fmla="val 9173"/>
            </a:avLst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ctr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0810" y="1633220"/>
            <a:ext cx="8896985" cy="5490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Functions of Modems</a:t>
            </a:r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Modulation:</a:t>
            </a:r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Converts digital signals into analog for transmission.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Demodulation:</a:t>
            </a:r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Converts incoming analog signals back into digital format.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Error Correction:</a:t>
            </a:r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Ensures data integrity during transmission by detecting and correcting errors.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Protocols:</a:t>
            </a:r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Supports various communication protocols (e.g., PPP, SLIP) for data exchange.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Modems play a crucial role in data communication by converting signals for transmission.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524" y="691577"/>
            <a:ext cx="4335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" panose="020B0503030101060003" pitchFamily="34" charset="0"/>
              </a:rPr>
              <a:t>RS232 Connector</a:t>
            </a:r>
            <a:endParaRPr lang="en-US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3" name="Picture 2" descr="9-pin-rs232-connector-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8070" y="770255"/>
            <a:ext cx="5845175" cy="580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73721 w 12192000"/>
              <a:gd name="connsiteY5" fmla="*/ 882162 h 6858000"/>
              <a:gd name="connsiteX6" fmla="*/ 855785 w 12192000"/>
              <a:gd name="connsiteY6" fmla="*/ 1300098 h 6858000"/>
              <a:gd name="connsiteX7" fmla="*/ 855785 w 12192000"/>
              <a:gd name="connsiteY7" fmla="*/ 5557903 h 6858000"/>
              <a:gd name="connsiteX8" fmla="*/ 1273721 w 12192000"/>
              <a:gd name="connsiteY8" fmla="*/ 5975839 h 6858000"/>
              <a:gd name="connsiteX9" fmla="*/ 10918280 w 12192000"/>
              <a:gd name="connsiteY9" fmla="*/ 5975839 h 6858000"/>
              <a:gd name="connsiteX10" fmla="*/ 11336216 w 12192000"/>
              <a:gd name="connsiteY10" fmla="*/ 5557903 h 6858000"/>
              <a:gd name="connsiteX11" fmla="*/ 11336216 w 12192000"/>
              <a:gd name="connsiteY11" fmla="*/ 1300098 h 6858000"/>
              <a:gd name="connsiteX12" fmla="*/ 10918280 w 12192000"/>
              <a:gd name="connsiteY12" fmla="*/ 882162 h 6858000"/>
              <a:gd name="connsiteX13" fmla="*/ 1273721 w 12192000"/>
              <a:gd name="connsiteY13" fmla="*/ 882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73721" y="882162"/>
                </a:moveTo>
                <a:cubicBezTo>
                  <a:pt x="1042901" y="882162"/>
                  <a:pt x="855785" y="1069278"/>
                  <a:pt x="855785" y="1300098"/>
                </a:cubicBezTo>
                <a:lnTo>
                  <a:pt x="855785" y="5557903"/>
                </a:lnTo>
                <a:cubicBezTo>
                  <a:pt x="855785" y="5788723"/>
                  <a:pt x="1042901" y="5975839"/>
                  <a:pt x="1273721" y="5975839"/>
                </a:cubicBezTo>
                <a:lnTo>
                  <a:pt x="10918280" y="5975839"/>
                </a:lnTo>
                <a:cubicBezTo>
                  <a:pt x="11149100" y="5975839"/>
                  <a:pt x="11336216" y="5788723"/>
                  <a:pt x="11336216" y="5557903"/>
                </a:cubicBezTo>
                <a:lnTo>
                  <a:pt x="11336216" y="1300098"/>
                </a:lnTo>
                <a:cubicBezTo>
                  <a:pt x="11336216" y="1069278"/>
                  <a:pt x="11149100" y="882162"/>
                  <a:pt x="10918280" y="882162"/>
                </a:cubicBezTo>
                <a:lnTo>
                  <a:pt x="1273721" y="882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49350" y="916940"/>
            <a:ext cx="9738995" cy="565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Definition: RS232 is a standard for serial communication between devices, typically used for computer and peripheral communication.</a:t>
            </a:r>
            <a:endParaRPr lang="en-US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Pin Configuration: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Common pins include TX (Transmit), RX (Receive), GND (Ground), and others for control signals.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Communication Sequence: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Initialization: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Devices establish communication settings (baud rate, data bits, etc.).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Data Transmission: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Data is sent byte by byte over the serial connection.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Acknowledgment: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Receiver sends acknowledgment signals to confirm receipt.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RS232 provides a reliable method for serial communication between devices, ensuring data integrity.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524" y="691577"/>
            <a:ext cx="43352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" panose="020B0503030101060003" pitchFamily="34" charset="0"/>
              </a:rPr>
              <a:t>Line coding techniques</a:t>
            </a:r>
            <a:endParaRPr lang="en-US" sz="3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5" name="Picture 4" descr="OIP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1275080"/>
            <a:ext cx="5605145" cy="520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73721 w 12192000"/>
              <a:gd name="connsiteY5" fmla="*/ 882162 h 6858000"/>
              <a:gd name="connsiteX6" fmla="*/ 855785 w 12192000"/>
              <a:gd name="connsiteY6" fmla="*/ 1300098 h 6858000"/>
              <a:gd name="connsiteX7" fmla="*/ 855785 w 12192000"/>
              <a:gd name="connsiteY7" fmla="*/ 5557903 h 6858000"/>
              <a:gd name="connsiteX8" fmla="*/ 1273721 w 12192000"/>
              <a:gd name="connsiteY8" fmla="*/ 5975839 h 6858000"/>
              <a:gd name="connsiteX9" fmla="*/ 10918280 w 12192000"/>
              <a:gd name="connsiteY9" fmla="*/ 5975839 h 6858000"/>
              <a:gd name="connsiteX10" fmla="*/ 11336216 w 12192000"/>
              <a:gd name="connsiteY10" fmla="*/ 5557903 h 6858000"/>
              <a:gd name="connsiteX11" fmla="*/ 11336216 w 12192000"/>
              <a:gd name="connsiteY11" fmla="*/ 1300098 h 6858000"/>
              <a:gd name="connsiteX12" fmla="*/ 10918280 w 12192000"/>
              <a:gd name="connsiteY12" fmla="*/ 882162 h 6858000"/>
              <a:gd name="connsiteX13" fmla="*/ 1273721 w 12192000"/>
              <a:gd name="connsiteY13" fmla="*/ 882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73721" y="882162"/>
                </a:moveTo>
                <a:cubicBezTo>
                  <a:pt x="1042901" y="882162"/>
                  <a:pt x="855785" y="1069278"/>
                  <a:pt x="855785" y="1300098"/>
                </a:cubicBezTo>
                <a:lnTo>
                  <a:pt x="855785" y="5557903"/>
                </a:lnTo>
                <a:cubicBezTo>
                  <a:pt x="855785" y="5788723"/>
                  <a:pt x="1042901" y="5975839"/>
                  <a:pt x="1273721" y="5975839"/>
                </a:cubicBezTo>
                <a:lnTo>
                  <a:pt x="10918280" y="5975839"/>
                </a:lnTo>
                <a:cubicBezTo>
                  <a:pt x="11149100" y="5975839"/>
                  <a:pt x="11336216" y="5788723"/>
                  <a:pt x="11336216" y="5557903"/>
                </a:cubicBezTo>
                <a:lnTo>
                  <a:pt x="11336216" y="1300098"/>
                </a:lnTo>
                <a:cubicBezTo>
                  <a:pt x="11336216" y="1069278"/>
                  <a:pt x="11149100" y="882162"/>
                  <a:pt x="10918280" y="882162"/>
                </a:cubicBezTo>
                <a:lnTo>
                  <a:pt x="1273721" y="882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59510" y="956945"/>
            <a:ext cx="9728835" cy="4965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Definition: Line coding is the process in digital communication converting digital data into a digital signal.</a:t>
            </a:r>
            <a:endParaRPr lang="en-US" sz="2000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                                                  Common Techniques:</a:t>
            </a:r>
            <a:endParaRPr lang="en-US" sz="2000" b="1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Unipolar Encoding: 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Uses a single voltage level for binary data.</a:t>
            </a:r>
            <a:endParaRPr lang="en-US" sz="2000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Polar Encoding: 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Uses two voltage levels, one for 0s and another for 1s.</a:t>
            </a:r>
            <a:endParaRPr lang="en-US" sz="2000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Bipolar Encoding: 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Alternates between positive and negative voltages for consecutive 1s, providing error detection.</a:t>
            </a:r>
            <a:endParaRPr lang="en-US" sz="2000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  <a:sym typeface="+mn-ea"/>
              </a:rPr>
              <a:t>Line coding techniques are essential for efficient data transmission and play a significant role in digital communication systems.</a:t>
            </a:r>
            <a:endParaRPr lang="en-US" sz="2000" dirty="0">
              <a:solidFill>
                <a:schemeClr val="tx1"/>
              </a:solidFill>
              <a:latin typeface="Raleway" panose="020B0503030101060003" pitchFamily="34" charset="0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A93AE4"/>
              </a:gs>
              <a:gs pos="100000">
                <a:srgbClr val="4358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91515"/>
            <a:ext cx="4792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" panose="020B0503030101060003" pitchFamily="34" charset="0"/>
              </a:rPr>
              <a:t>Data Link layers Protocols</a:t>
            </a:r>
            <a:endParaRPr lang="en-US" sz="3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2" name="Picture 1" descr="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235" y="956945"/>
            <a:ext cx="6038850" cy="568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73721 w 12192000"/>
              <a:gd name="connsiteY5" fmla="*/ 882162 h 6858000"/>
              <a:gd name="connsiteX6" fmla="*/ 855785 w 12192000"/>
              <a:gd name="connsiteY6" fmla="*/ 1300098 h 6858000"/>
              <a:gd name="connsiteX7" fmla="*/ 855785 w 12192000"/>
              <a:gd name="connsiteY7" fmla="*/ 5557903 h 6858000"/>
              <a:gd name="connsiteX8" fmla="*/ 1273721 w 12192000"/>
              <a:gd name="connsiteY8" fmla="*/ 5975839 h 6858000"/>
              <a:gd name="connsiteX9" fmla="*/ 10918280 w 12192000"/>
              <a:gd name="connsiteY9" fmla="*/ 5975839 h 6858000"/>
              <a:gd name="connsiteX10" fmla="*/ 11336216 w 12192000"/>
              <a:gd name="connsiteY10" fmla="*/ 5557903 h 6858000"/>
              <a:gd name="connsiteX11" fmla="*/ 11336216 w 12192000"/>
              <a:gd name="connsiteY11" fmla="*/ 1300098 h 6858000"/>
              <a:gd name="connsiteX12" fmla="*/ 10918280 w 12192000"/>
              <a:gd name="connsiteY12" fmla="*/ 882162 h 6858000"/>
              <a:gd name="connsiteX13" fmla="*/ 1273721 w 12192000"/>
              <a:gd name="connsiteY13" fmla="*/ 882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273721" y="882162"/>
                </a:moveTo>
                <a:cubicBezTo>
                  <a:pt x="1042901" y="882162"/>
                  <a:pt x="855785" y="1069278"/>
                  <a:pt x="855785" y="1300098"/>
                </a:cubicBezTo>
                <a:lnTo>
                  <a:pt x="855785" y="5557903"/>
                </a:lnTo>
                <a:cubicBezTo>
                  <a:pt x="855785" y="5788723"/>
                  <a:pt x="1042901" y="5975839"/>
                  <a:pt x="1273721" y="5975839"/>
                </a:cubicBezTo>
                <a:lnTo>
                  <a:pt x="10918280" y="5975839"/>
                </a:lnTo>
                <a:cubicBezTo>
                  <a:pt x="11149100" y="5975839"/>
                  <a:pt x="11336216" y="5788723"/>
                  <a:pt x="11336216" y="5557903"/>
                </a:cubicBezTo>
                <a:lnTo>
                  <a:pt x="11336216" y="1300098"/>
                </a:lnTo>
                <a:cubicBezTo>
                  <a:pt x="11336216" y="1069278"/>
                  <a:pt x="11149100" y="882162"/>
                  <a:pt x="10918280" y="882162"/>
                </a:cubicBezTo>
                <a:lnTo>
                  <a:pt x="1273721" y="882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59510" y="1309370"/>
            <a:ext cx="9728835" cy="461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Definition: The Data Link Layer is essential components of network architecture, facilitating communication between devices on the same local area network (LAN) or wide area network (WAN).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Functions: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Framing: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Encapsulates packets into frames.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Addressing: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Provides MAC addresses for network interface cards.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Error Detection and Correction: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Ensures data integrity through checksums or CRCs.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Flow Control: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Manages the rate of data transmission.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Data Link Layer protocols are crucial for reliable communication between devices.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WPS Presentation</Application>
  <PresentationFormat>宽屏</PresentationFormat>
  <Paragraphs>119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Source Sans Pro</vt:lpstr>
      <vt:lpstr>Times New Roman</vt:lpstr>
      <vt:lpstr>Times New Roman</vt:lpstr>
      <vt:lpstr>Calibri</vt:lpstr>
      <vt:lpstr>Raleway</vt:lpstr>
      <vt:lpstr>Yu Gothic UI</vt:lpstr>
      <vt:lpstr>Raleway Black</vt:lpstr>
      <vt:lpstr>Yu Gothic UI Semibold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Uwineza Florence</cp:lastModifiedBy>
  <cp:revision>11</cp:revision>
  <dcterms:created xsi:type="dcterms:W3CDTF">2019-03-28T05:24:00Z</dcterms:created>
  <dcterms:modified xsi:type="dcterms:W3CDTF">2024-10-14T19:47:56Z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5A5F2DA5FB364A70A5C0621382CC1DDC_11</vt:lpwstr>
  </property>
  <property fmtid="{D5CDD505-2E9C-101B-9397-08002B2CF9AE}" pid="3" name="KSOProductBuildVer">
    <vt:lpwstr>1033-12.2.0.18283</vt:lpwstr>
  </property>
</Properties>
</file>