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A276A-4B8F-4062-8421-D8DB4380E3B1}" v="890" dt="2023-06-03T00:41:54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handoutMaster" Target="handoutMasters/handoutMaster1.xml" Id="rId18" /><Relationship Type="http://schemas.openxmlformats.org/officeDocument/2006/relationships/slide" Target="slides/slide2.xml" Id="rId3" /><Relationship Type="http://schemas.openxmlformats.org/officeDocument/2006/relationships/theme" Target="theme/theme1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notesMaster" Target="notesMasters/notesMaster1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viewProps" Target="viewProps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microsoft.com/office/2015/10/relationships/revisionInfo" Target="revisionInfo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presProps" Target="pres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tableStyles" Target="tableStyles.xml" Id="rId22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2799FF-B45D-4F5D-91E5-B58B31DC4D0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C860C7-C259-49B8-B937-23BFD4912970}">
      <dgm:prSet/>
      <dgm:spPr/>
      <dgm:t>
        <a:bodyPr/>
        <a:lstStyle/>
        <a:p>
          <a:r>
            <a:rPr lang="en-GB"/>
            <a:t>FIRST NORMAL FORM</a:t>
          </a:r>
          <a:endParaRPr lang="en-US"/>
        </a:p>
      </dgm:t>
    </dgm:pt>
    <dgm:pt modelId="{048154BF-F11B-4819-B061-78F8ED179E14}" type="parTrans" cxnId="{3DDFA56C-64D5-4E84-806A-DBC77984A28F}">
      <dgm:prSet/>
      <dgm:spPr/>
      <dgm:t>
        <a:bodyPr/>
        <a:lstStyle/>
        <a:p>
          <a:endParaRPr lang="en-US"/>
        </a:p>
      </dgm:t>
    </dgm:pt>
    <dgm:pt modelId="{5FFA749D-3DAB-46A7-B0DB-303C233855F2}" type="sibTrans" cxnId="{3DDFA56C-64D5-4E84-806A-DBC77984A28F}">
      <dgm:prSet/>
      <dgm:spPr/>
      <dgm:t>
        <a:bodyPr/>
        <a:lstStyle/>
        <a:p>
          <a:endParaRPr lang="en-US"/>
        </a:p>
      </dgm:t>
    </dgm:pt>
    <dgm:pt modelId="{EF334375-8767-4CE0-B1F7-6C9FB23EA057}">
      <dgm:prSet/>
      <dgm:spPr/>
      <dgm:t>
        <a:bodyPr/>
        <a:lstStyle/>
        <a:p>
          <a:r>
            <a:rPr lang="en-GB"/>
            <a:t>SECOND NORMAL FORM</a:t>
          </a:r>
          <a:endParaRPr lang="en-US"/>
        </a:p>
      </dgm:t>
    </dgm:pt>
    <dgm:pt modelId="{E0980A18-B790-489F-A3ED-1C88A845A4E6}" type="parTrans" cxnId="{7FA9A984-4D8A-4915-84B1-551C78DAF3AE}">
      <dgm:prSet/>
      <dgm:spPr/>
      <dgm:t>
        <a:bodyPr/>
        <a:lstStyle/>
        <a:p>
          <a:endParaRPr lang="en-US"/>
        </a:p>
      </dgm:t>
    </dgm:pt>
    <dgm:pt modelId="{754F2A67-5E72-4D34-8258-7F9DF62A6361}" type="sibTrans" cxnId="{7FA9A984-4D8A-4915-84B1-551C78DAF3AE}">
      <dgm:prSet/>
      <dgm:spPr/>
      <dgm:t>
        <a:bodyPr/>
        <a:lstStyle/>
        <a:p>
          <a:endParaRPr lang="en-US"/>
        </a:p>
      </dgm:t>
    </dgm:pt>
    <dgm:pt modelId="{86E75C73-FEB4-4B4A-ADE1-006BBD0B6C1C}">
      <dgm:prSet/>
      <dgm:spPr/>
      <dgm:t>
        <a:bodyPr/>
        <a:lstStyle/>
        <a:p>
          <a:r>
            <a:rPr lang="en-GB"/>
            <a:t>THIRD NORMAL FORM</a:t>
          </a:r>
          <a:endParaRPr lang="en-US"/>
        </a:p>
      </dgm:t>
    </dgm:pt>
    <dgm:pt modelId="{A8A5C9A4-FF96-408E-A2C9-383D469396DA}" type="parTrans" cxnId="{56B8DFFB-404C-4905-8E5D-062D26BDE007}">
      <dgm:prSet/>
      <dgm:spPr/>
      <dgm:t>
        <a:bodyPr/>
        <a:lstStyle/>
        <a:p>
          <a:endParaRPr lang="en-US"/>
        </a:p>
      </dgm:t>
    </dgm:pt>
    <dgm:pt modelId="{A18C06CC-05C9-45C6-B271-8DB6BC736107}" type="sibTrans" cxnId="{56B8DFFB-404C-4905-8E5D-062D26BDE007}">
      <dgm:prSet/>
      <dgm:spPr/>
      <dgm:t>
        <a:bodyPr/>
        <a:lstStyle/>
        <a:p>
          <a:endParaRPr lang="en-US"/>
        </a:p>
      </dgm:t>
    </dgm:pt>
    <dgm:pt modelId="{E1DB614E-C78A-40A5-B9DC-81DAD5674115}" type="pres">
      <dgm:prSet presAssocID="{832799FF-B45D-4F5D-91E5-B58B31DC4D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74FF50-4040-44E3-8751-68A920E633C6}" type="pres">
      <dgm:prSet presAssocID="{D0C860C7-C259-49B8-B937-23BFD4912970}" presName="hierRoot1" presStyleCnt="0"/>
      <dgm:spPr/>
    </dgm:pt>
    <dgm:pt modelId="{F1587001-24C7-41FC-A849-537FC8B2E320}" type="pres">
      <dgm:prSet presAssocID="{D0C860C7-C259-49B8-B937-23BFD4912970}" presName="composite" presStyleCnt="0"/>
      <dgm:spPr/>
    </dgm:pt>
    <dgm:pt modelId="{1CC786F7-43A6-42A2-8698-050AC3920733}" type="pres">
      <dgm:prSet presAssocID="{D0C860C7-C259-49B8-B937-23BFD4912970}" presName="background" presStyleLbl="node0" presStyleIdx="0" presStyleCnt="3"/>
      <dgm:spPr/>
    </dgm:pt>
    <dgm:pt modelId="{DAD2CC33-E42E-4B6D-B282-9D89CE4A6534}" type="pres">
      <dgm:prSet presAssocID="{D0C860C7-C259-49B8-B937-23BFD4912970}" presName="text" presStyleLbl="fgAcc0" presStyleIdx="0" presStyleCnt="3">
        <dgm:presLayoutVars>
          <dgm:chPref val="3"/>
        </dgm:presLayoutVars>
      </dgm:prSet>
      <dgm:spPr/>
    </dgm:pt>
    <dgm:pt modelId="{98598F0D-E558-4DC7-A1A8-2D8F04C5AAE9}" type="pres">
      <dgm:prSet presAssocID="{D0C860C7-C259-49B8-B937-23BFD4912970}" presName="hierChild2" presStyleCnt="0"/>
      <dgm:spPr/>
    </dgm:pt>
    <dgm:pt modelId="{4303B19E-3588-4F9A-B1D1-2F5677D5FFA2}" type="pres">
      <dgm:prSet presAssocID="{EF334375-8767-4CE0-B1F7-6C9FB23EA057}" presName="hierRoot1" presStyleCnt="0"/>
      <dgm:spPr/>
    </dgm:pt>
    <dgm:pt modelId="{DB8F8060-3A24-44C8-8705-41E38B627FFA}" type="pres">
      <dgm:prSet presAssocID="{EF334375-8767-4CE0-B1F7-6C9FB23EA057}" presName="composite" presStyleCnt="0"/>
      <dgm:spPr/>
    </dgm:pt>
    <dgm:pt modelId="{EF579D58-5AB2-4A36-993F-9A2E32201E6E}" type="pres">
      <dgm:prSet presAssocID="{EF334375-8767-4CE0-B1F7-6C9FB23EA057}" presName="background" presStyleLbl="node0" presStyleIdx="1" presStyleCnt="3"/>
      <dgm:spPr/>
    </dgm:pt>
    <dgm:pt modelId="{CA99F274-4279-4E39-8FFF-1BF746736951}" type="pres">
      <dgm:prSet presAssocID="{EF334375-8767-4CE0-B1F7-6C9FB23EA057}" presName="text" presStyleLbl="fgAcc0" presStyleIdx="1" presStyleCnt="3">
        <dgm:presLayoutVars>
          <dgm:chPref val="3"/>
        </dgm:presLayoutVars>
      </dgm:prSet>
      <dgm:spPr/>
    </dgm:pt>
    <dgm:pt modelId="{9A1541B5-D138-40D9-815A-276493780082}" type="pres">
      <dgm:prSet presAssocID="{EF334375-8767-4CE0-B1F7-6C9FB23EA057}" presName="hierChild2" presStyleCnt="0"/>
      <dgm:spPr/>
    </dgm:pt>
    <dgm:pt modelId="{E44CFC3B-98E7-42A2-8F0E-E9046CAAFC10}" type="pres">
      <dgm:prSet presAssocID="{86E75C73-FEB4-4B4A-ADE1-006BBD0B6C1C}" presName="hierRoot1" presStyleCnt="0"/>
      <dgm:spPr/>
    </dgm:pt>
    <dgm:pt modelId="{1B0BD9F4-D81F-4E0B-8352-54780D8A3C33}" type="pres">
      <dgm:prSet presAssocID="{86E75C73-FEB4-4B4A-ADE1-006BBD0B6C1C}" presName="composite" presStyleCnt="0"/>
      <dgm:spPr/>
    </dgm:pt>
    <dgm:pt modelId="{24A9EFBD-82BF-478E-A524-CDB03064729A}" type="pres">
      <dgm:prSet presAssocID="{86E75C73-FEB4-4B4A-ADE1-006BBD0B6C1C}" presName="background" presStyleLbl="node0" presStyleIdx="2" presStyleCnt="3"/>
      <dgm:spPr/>
    </dgm:pt>
    <dgm:pt modelId="{ED71F58D-F952-4686-B410-FB42FC2D2C88}" type="pres">
      <dgm:prSet presAssocID="{86E75C73-FEB4-4B4A-ADE1-006BBD0B6C1C}" presName="text" presStyleLbl="fgAcc0" presStyleIdx="2" presStyleCnt="3">
        <dgm:presLayoutVars>
          <dgm:chPref val="3"/>
        </dgm:presLayoutVars>
      </dgm:prSet>
      <dgm:spPr/>
    </dgm:pt>
    <dgm:pt modelId="{FDB50D2B-AA59-47D0-B851-CF23125B12A6}" type="pres">
      <dgm:prSet presAssocID="{86E75C73-FEB4-4B4A-ADE1-006BBD0B6C1C}" presName="hierChild2" presStyleCnt="0"/>
      <dgm:spPr/>
    </dgm:pt>
  </dgm:ptLst>
  <dgm:cxnLst>
    <dgm:cxn modelId="{4AF9A733-2833-4A88-8DE2-32EEFE2A80AF}" type="presOf" srcId="{D0C860C7-C259-49B8-B937-23BFD4912970}" destId="{DAD2CC33-E42E-4B6D-B282-9D89CE4A6534}" srcOrd="0" destOrd="0" presId="urn:microsoft.com/office/officeart/2005/8/layout/hierarchy1"/>
    <dgm:cxn modelId="{93C43560-1E73-4283-B32C-FDEF6C53FC23}" type="presOf" srcId="{832799FF-B45D-4F5D-91E5-B58B31DC4D02}" destId="{E1DB614E-C78A-40A5-B9DC-81DAD5674115}" srcOrd="0" destOrd="0" presId="urn:microsoft.com/office/officeart/2005/8/layout/hierarchy1"/>
    <dgm:cxn modelId="{3DDFA56C-64D5-4E84-806A-DBC77984A28F}" srcId="{832799FF-B45D-4F5D-91E5-B58B31DC4D02}" destId="{D0C860C7-C259-49B8-B937-23BFD4912970}" srcOrd="0" destOrd="0" parTransId="{048154BF-F11B-4819-B061-78F8ED179E14}" sibTransId="{5FFA749D-3DAB-46A7-B0DB-303C233855F2}"/>
    <dgm:cxn modelId="{F1981154-3362-4D07-B54F-4B54F93C3D4D}" type="presOf" srcId="{EF334375-8767-4CE0-B1F7-6C9FB23EA057}" destId="{CA99F274-4279-4E39-8FFF-1BF746736951}" srcOrd="0" destOrd="0" presId="urn:microsoft.com/office/officeart/2005/8/layout/hierarchy1"/>
    <dgm:cxn modelId="{7FA9A984-4D8A-4915-84B1-551C78DAF3AE}" srcId="{832799FF-B45D-4F5D-91E5-B58B31DC4D02}" destId="{EF334375-8767-4CE0-B1F7-6C9FB23EA057}" srcOrd="1" destOrd="0" parTransId="{E0980A18-B790-489F-A3ED-1C88A845A4E6}" sibTransId="{754F2A67-5E72-4D34-8258-7F9DF62A6361}"/>
    <dgm:cxn modelId="{2AD94DA5-74F4-4DD8-88DF-AE5A7098CF3F}" type="presOf" srcId="{86E75C73-FEB4-4B4A-ADE1-006BBD0B6C1C}" destId="{ED71F58D-F952-4686-B410-FB42FC2D2C88}" srcOrd="0" destOrd="0" presId="urn:microsoft.com/office/officeart/2005/8/layout/hierarchy1"/>
    <dgm:cxn modelId="{56B8DFFB-404C-4905-8E5D-062D26BDE007}" srcId="{832799FF-B45D-4F5D-91E5-B58B31DC4D02}" destId="{86E75C73-FEB4-4B4A-ADE1-006BBD0B6C1C}" srcOrd="2" destOrd="0" parTransId="{A8A5C9A4-FF96-408E-A2C9-383D469396DA}" sibTransId="{A18C06CC-05C9-45C6-B271-8DB6BC736107}"/>
    <dgm:cxn modelId="{E726779B-1EA4-47FF-9E59-E17EC3BD38B8}" type="presParOf" srcId="{E1DB614E-C78A-40A5-B9DC-81DAD5674115}" destId="{DB74FF50-4040-44E3-8751-68A920E633C6}" srcOrd="0" destOrd="0" presId="urn:microsoft.com/office/officeart/2005/8/layout/hierarchy1"/>
    <dgm:cxn modelId="{AAE00FF2-1A24-46B1-A79D-8B5781E8A8CF}" type="presParOf" srcId="{DB74FF50-4040-44E3-8751-68A920E633C6}" destId="{F1587001-24C7-41FC-A849-537FC8B2E320}" srcOrd="0" destOrd="0" presId="urn:microsoft.com/office/officeart/2005/8/layout/hierarchy1"/>
    <dgm:cxn modelId="{A79A1AC6-B8E8-4FB9-86C6-CE6B1B0CDC3C}" type="presParOf" srcId="{F1587001-24C7-41FC-A849-537FC8B2E320}" destId="{1CC786F7-43A6-42A2-8698-050AC3920733}" srcOrd="0" destOrd="0" presId="urn:microsoft.com/office/officeart/2005/8/layout/hierarchy1"/>
    <dgm:cxn modelId="{548B10C9-578A-4258-9E53-E98F644F63DC}" type="presParOf" srcId="{F1587001-24C7-41FC-A849-537FC8B2E320}" destId="{DAD2CC33-E42E-4B6D-B282-9D89CE4A6534}" srcOrd="1" destOrd="0" presId="urn:microsoft.com/office/officeart/2005/8/layout/hierarchy1"/>
    <dgm:cxn modelId="{4333EE99-0347-4C81-B2F9-9563A45000E7}" type="presParOf" srcId="{DB74FF50-4040-44E3-8751-68A920E633C6}" destId="{98598F0D-E558-4DC7-A1A8-2D8F04C5AAE9}" srcOrd="1" destOrd="0" presId="urn:microsoft.com/office/officeart/2005/8/layout/hierarchy1"/>
    <dgm:cxn modelId="{87A357DF-4C72-4CF1-8897-A54E576E7D3D}" type="presParOf" srcId="{E1DB614E-C78A-40A5-B9DC-81DAD5674115}" destId="{4303B19E-3588-4F9A-B1D1-2F5677D5FFA2}" srcOrd="1" destOrd="0" presId="urn:microsoft.com/office/officeart/2005/8/layout/hierarchy1"/>
    <dgm:cxn modelId="{ECA17864-CC47-429E-8B05-86513F56AEDE}" type="presParOf" srcId="{4303B19E-3588-4F9A-B1D1-2F5677D5FFA2}" destId="{DB8F8060-3A24-44C8-8705-41E38B627FFA}" srcOrd="0" destOrd="0" presId="urn:microsoft.com/office/officeart/2005/8/layout/hierarchy1"/>
    <dgm:cxn modelId="{D62FBD2A-1BAA-470B-B629-893A1D4D977C}" type="presParOf" srcId="{DB8F8060-3A24-44C8-8705-41E38B627FFA}" destId="{EF579D58-5AB2-4A36-993F-9A2E32201E6E}" srcOrd="0" destOrd="0" presId="urn:microsoft.com/office/officeart/2005/8/layout/hierarchy1"/>
    <dgm:cxn modelId="{ED878EBF-07AC-4886-B800-AA8692BFDB3F}" type="presParOf" srcId="{DB8F8060-3A24-44C8-8705-41E38B627FFA}" destId="{CA99F274-4279-4E39-8FFF-1BF746736951}" srcOrd="1" destOrd="0" presId="urn:microsoft.com/office/officeart/2005/8/layout/hierarchy1"/>
    <dgm:cxn modelId="{DE432C84-C482-4184-8A27-080516629E34}" type="presParOf" srcId="{4303B19E-3588-4F9A-B1D1-2F5677D5FFA2}" destId="{9A1541B5-D138-40D9-815A-276493780082}" srcOrd="1" destOrd="0" presId="urn:microsoft.com/office/officeart/2005/8/layout/hierarchy1"/>
    <dgm:cxn modelId="{93C45120-2036-425B-8186-ADACB45D9BF5}" type="presParOf" srcId="{E1DB614E-C78A-40A5-B9DC-81DAD5674115}" destId="{E44CFC3B-98E7-42A2-8F0E-E9046CAAFC10}" srcOrd="2" destOrd="0" presId="urn:microsoft.com/office/officeart/2005/8/layout/hierarchy1"/>
    <dgm:cxn modelId="{9261686C-4DA0-4C0B-BF39-FCAA9C44BA13}" type="presParOf" srcId="{E44CFC3B-98E7-42A2-8F0E-E9046CAAFC10}" destId="{1B0BD9F4-D81F-4E0B-8352-54780D8A3C33}" srcOrd="0" destOrd="0" presId="urn:microsoft.com/office/officeart/2005/8/layout/hierarchy1"/>
    <dgm:cxn modelId="{112095D5-FB2D-43B5-8E70-14C7D26A7132}" type="presParOf" srcId="{1B0BD9F4-D81F-4E0B-8352-54780D8A3C33}" destId="{24A9EFBD-82BF-478E-A524-CDB03064729A}" srcOrd="0" destOrd="0" presId="urn:microsoft.com/office/officeart/2005/8/layout/hierarchy1"/>
    <dgm:cxn modelId="{DD2C8D08-CB2C-4DCE-BD54-385370E77ED3}" type="presParOf" srcId="{1B0BD9F4-D81F-4E0B-8352-54780D8A3C33}" destId="{ED71F58D-F952-4686-B410-FB42FC2D2C88}" srcOrd="1" destOrd="0" presId="urn:microsoft.com/office/officeart/2005/8/layout/hierarchy1"/>
    <dgm:cxn modelId="{F72F2176-8F4C-4095-BB54-D9FB5884F9A3}" type="presParOf" srcId="{E44CFC3B-98E7-42A2-8F0E-E9046CAAFC10}" destId="{FDB50D2B-AA59-47D0-B851-CF23125B12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786F7-43A6-42A2-8698-050AC3920733}">
      <dsp:nvSpPr>
        <dsp:cNvPr id="0" name=""/>
        <dsp:cNvSpPr/>
      </dsp:nvSpPr>
      <dsp:spPr>
        <a:xfrm>
          <a:off x="0" y="1703270"/>
          <a:ext cx="1691007" cy="1073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2CC33-E42E-4B6D-B282-9D89CE4A6534}">
      <dsp:nvSpPr>
        <dsp:cNvPr id="0" name=""/>
        <dsp:cNvSpPr/>
      </dsp:nvSpPr>
      <dsp:spPr>
        <a:xfrm>
          <a:off x="187889" y="1881765"/>
          <a:ext cx="1691007" cy="1073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FIRST NORMAL FORM</a:t>
          </a:r>
          <a:endParaRPr lang="en-US" sz="2100" kern="1200"/>
        </a:p>
      </dsp:txBody>
      <dsp:txXfrm>
        <a:off x="219339" y="1913215"/>
        <a:ext cx="1628107" cy="1010889"/>
      </dsp:txXfrm>
    </dsp:sp>
    <dsp:sp modelId="{EF579D58-5AB2-4A36-993F-9A2E32201E6E}">
      <dsp:nvSpPr>
        <dsp:cNvPr id="0" name=""/>
        <dsp:cNvSpPr/>
      </dsp:nvSpPr>
      <dsp:spPr>
        <a:xfrm>
          <a:off x="2066786" y="1703270"/>
          <a:ext cx="1691007" cy="1073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9F274-4279-4E39-8FFF-1BF746736951}">
      <dsp:nvSpPr>
        <dsp:cNvPr id="0" name=""/>
        <dsp:cNvSpPr/>
      </dsp:nvSpPr>
      <dsp:spPr>
        <a:xfrm>
          <a:off x="2254676" y="1881765"/>
          <a:ext cx="1691007" cy="1073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SECOND NORMAL FORM</a:t>
          </a:r>
          <a:endParaRPr lang="en-US" sz="2100" kern="1200"/>
        </a:p>
      </dsp:txBody>
      <dsp:txXfrm>
        <a:off x="2286126" y="1913215"/>
        <a:ext cx="1628107" cy="1010889"/>
      </dsp:txXfrm>
    </dsp:sp>
    <dsp:sp modelId="{24A9EFBD-82BF-478E-A524-CDB03064729A}">
      <dsp:nvSpPr>
        <dsp:cNvPr id="0" name=""/>
        <dsp:cNvSpPr/>
      </dsp:nvSpPr>
      <dsp:spPr>
        <a:xfrm>
          <a:off x="4133573" y="1703270"/>
          <a:ext cx="1691007" cy="1073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1F58D-F952-4686-B410-FB42FC2D2C88}">
      <dsp:nvSpPr>
        <dsp:cNvPr id="0" name=""/>
        <dsp:cNvSpPr/>
      </dsp:nvSpPr>
      <dsp:spPr>
        <a:xfrm>
          <a:off x="4321462" y="1881765"/>
          <a:ext cx="1691007" cy="1073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THIRD NORMAL FORM</a:t>
          </a:r>
          <a:endParaRPr lang="en-US" sz="2100" kern="1200"/>
        </a:p>
      </dsp:txBody>
      <dsp:txXfrm>
        <a:off x="4352912" y="1913215"/>
        <a:ext cx="1628107" cy="1010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6CD91-6055-4BA8-803A-BE019916F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48C43-6703-4B62-B127-17C78C08B4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E63D-6FE9-403D-8E39-68FE971BAC76}" type="datetime1">
              <a:rPr lang="en-GB" smtClean="0"/>
              <a:t>02/06/2023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4B0BC-D758-4808-81A5-75FE72727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0294-AD44-45E1-AAD0-0F71A65A5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D069-5B99-44A5-9C53-893C00A1B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7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03DA-E8C9-45D1-B38B-0154ED478CCA}" type="datetime1">
              <a:rPr lang="en-GB" smtClean="0"/>
              <a:pPr/>
              <a:t>02/06/2023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64AD-2530-4DFF-8FAA-D42BF483CF8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802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64AD-2530-4DFF-8FAA-D42BF483CF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0987D-47D0-402B-96DE-E0A32AD146E1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2FF86A-4C07-466A-9036-3E493E72145F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21C4C-E19D-4219-A804-0FB628A9D745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3F2DC-9CE6-45BB-9AC5-30D691C62390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407FBD-926E-4B82-9753-B2AD707AA8ED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BE98E-D2F1-46E8-89C1-2BB0E688BA5E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CE2EB-862E-41BC-802E-5F3949C067FC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52E18-C2BE-4273-99D2-FF7AA1B877AB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60473D-06DF-4867-85F6-D662C30DFA13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B9F554-D3AC-491F-8843-7DE46496AEF3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BE449E18-83F2-4430-AFCD-43CA933C8070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55BE79-A457-4079-B8A4-ED2BED4AAC17}" type="datetime1">
              <a:rPr lang="en-GB" noProof="0" smtClean="0"/>
              <a:t>02/06/2023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A21D7311-8630-4DC6-0B59-B828A1500B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3054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rtlCol="0">
            <a:normAutofit/>
          </a:bodyPr>
          <a:lstStyle/>
          <a:p>
            <a:r>
              <a:rPr lang="en-GB" sz="5600"/>
              <a:t>INTERNET PROGRAMMING AND MOBILE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GB" dirty="0"/>
              <a:t>DR NKEMENI VALERY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1D56C18D-DE51-62A8-4C02-EAA3270E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58" y="2095859"/>
            <a:ext cx="8314887" cy="2239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B3E6D7-142A-3268-B1BA-F14EFB69F8FB}"/>
              </a:ext>
            </a:extLst>
          </p:cNvPr>
          <p:cNvSpPr txBox="1"/>
          <p:nvPr/>
        </p:nvSpPr>
        <p:spPr>
          <a:xfrm>
            <a:off x="1787793" y="61885"/>
            <a:ext cx="4953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/>
              <a:t>PRODUCT TABLE</a:t>
            </a:r>
          </a:p>
        </p:txBody>
      </p:sp>
    </p:spTree>
    <p:extLst>
      <p:ext uri="{BB962C8B-B14F-4D97-AF65-F5344CB8AC3E}">
        <p14:creationId xmlns:p14="http://schemas.microsoft.com/office/powerpoint/2010/main" val="343163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6965DCE4-B9A0-052F-6648-66A1D7DF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37" y="2258876"/>
            <a:ext cx="7653528" cy="16263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614BCE-FC6C-A5DB-05C9-486193D2ED20}"/>
              </a:ext>
            </a:extLst>
          </p:cNvPr>
          <p:cNvSpPr txBox="1"/>
          <p:nvPr/>
        </p:nvSpPr>
        <p:spPr>
          <a:xfrm>
            <a:off x="2153478" y="99391"/>
            <a:ext cx="40253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/>
              <a:t>SELLER TABLE</a:t>
            </a:r>
          </a:p>
        </p:txBody>
      </p:sp>
    </p:spTree>
    <p:extLst>
      <p:ext uri="{BB962C8B-B14F-4D97-AF65-F5344CB8AC3E}">
        <p14:creationId xmlns:p14="http://schemas.microsoft.com/office/powerpoint/2010/main" val="404597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179767D5-3C33-FEF9-0845-0751CCED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37" y="2258876"/>
            <a:ext cx="7782924" cy="16263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D9CD9F-E8B2-74B0-C149-69C2C052E957}"/>
              </a:ext>
            </a:extLst>
          </p:cNvPr>
          <p:cNvSpPr txBox="1"/>
          <p:nvPr/>
        </p:nvSpPr>
        <p:spPr>
          <a:xfrm>
            <a:off x="1739347" y="115956"/>
            <a:ext cx="329647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/>
              <a:t>BUYER TABLE</a:t>
            </a:r>
          </a:p>
        </p:txBody>
      </p:sp>
    </p:spTree>
    <p:extLst>
      <p:ext uri="{BB962C8B-B14F-4D97-AF65-F5344CB8AC3E}">
        <p14:creationId xmlns:p14="http://schemas.microsoft.com/office/powerpoint/2010/main" val="256830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6E38757E-886A-B498-2731-00BAE32D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37" y="1723129"/>
            <a:ext cx="7653528" cy="2697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742F46-1195-48A8-20E4-7BC0ED1F4E77}"/>
              </a:ext>
            </a:extLst>
          </p:cNvPr>
          <p:cNvSpPr txBox="1"/>
          <p:nvPr/>
        </p:nvSpPr>
        <p:spPr>
          <a:xfrm>
            <a:off x="1656522" y="82826"/>
            <a:ext cx="38762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/>
              <a:t>SHOP TABLE</a:t>
            </a:r>
          </a:p>
        </p:txBody>
      </p:sp>
    </p:spTree>
    <p:extLst>
      <p:ext uri="{BB962C8B-B14F-4D97-AF65-F5344CB8AC3E}">
        <p14:creationId xmlns:p14="http://schemas.microsoft.com/office/powerpoint/2010/main" val="315580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90EA4-8E9C-DACC-658A-0DCEBF6536E2}"/>
              </a:ext>
            </a:extLst>
          </p:cNvPr>
          <p:cNvSpPr txBox="1"/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WANTLIST TABLE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131C1F6D-CD5A-8D9B-EDFB-75967F7A6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548175"/>
            <a:ext cx="4821551" cy="30025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2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7581D-F44B-085D-C808-9EB0D56278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5316" b="7144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A21FF-C9AB-3FE1-0BF0-CF6705028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GB" dirty="0"/>
              <a:t>ARIGATO GOZAIMUS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CFB68-CD18-9008-AE5E-365FEAD8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24BA-75BB-7C0A-529A-A1A7BA72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C6E20-A4D4-5CDD-DB3B-06ADF6D7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034" y="1172785"/>
            <a:ext cx="6012470" cy="278977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SYSTEM  ANALYSIS </a:t>
            </a:r>
          </a:p>
          <a:p>
            <a:pPr marL="0" indent="0">
              <a:buNone/>
            </a:pPr>
            <a:r>
              <a:rPr lang="en-GB" sz="2800" dirty="0"/>
              <a:t>DATABASE NORMALIZATION</a:t>
            </a:r>
          </a:p>
          <a:p>
            <a:pPr marL="0" indent="0">
              <a:buNone/>
            </a:pPr>
            <a:r>
              <a:rPr lang="en-GB" sz="2800" dirty="0"/>
              <a:t>SELECTING A DBMS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861BB-96E4-CD97-91C0-A8CF6321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BFD3A7-6FE5-0181-EC88-433A31A53344}"/>
              </a:ext>
            </a:extLst>
          </p:cNvPr>
          <p:cNvSpPr/>
          <p:nvPr/>
        </p:nvSpPr>
        <p:spPr>
          <a:xfrm>
            <a:off x="5727190" y="1604637"/>
            <a:ext cx="301924" cy="230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2FC09BE-D05F-60D0-6E9F-BAABC084B2CE}"/>
              </a:ext>
            </a:extLst>
          </p:cNvPr>
          <p:cNvSpPr/>
          <p:nvPr/>
        </p:nvSpPr>
        <p:spPr>
          <a:xfrm>
            <a:off x="5727188" y="2255057"/>
            <a:ext cx="301925" cy="2300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3963046-3AB0-9290-4AB6-68A3AAEA2B42}"/>
              </a:ext>
            </a:extLst>
          </p:cNvPr>
          <p:cNvSpPr/>
          <p:nvPr/>
        </p:nvSpPr>
        <p:spPr>
          <a:xfrm>
            <a:off x="5731565" y="2882347"/>
            <a:ext cx="301924" cy="201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9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87127-BE63-F867-1CB1-626DDA2D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CLASS DIAGRAM FOR DATABASE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7BDCA26-C7D3-E1BC-E69F-E63235E40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520" r="-2" b="12184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77AAC-B0E1-B599-2A43-BBB86E839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3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5F0B-ADD2-BED5-A2AA-CB261FD0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679D-931E-DD11-37B8-5D185178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5676" y="784597"/>
            <a:ext cx="6012470" cy="4658826"/>
          </a:xfrm>
        </p:spPr>
        <p:txBody>
          <a:bodyPr/>
          <a:lstStyle/>
          <a:p>
            <a:r>
              <a:rPr lang="en-GB" dirty="0"/>
              <a:t>PID(int)(primary key)</a:t>
            </a:r>
          </a:p>
          <a:p>
            <a:r>
              <a:rPr lang="en-GB" dirty="0"/>
              <a:t>PRODUCT_NAME(name)</a:t>
            </a:r>
          </a:p>
          <a:p>
            <a:r>
              <a:rPr lang="en-GB" dirty="0"/>
              <a:t>PRICE(int)</a:t>
            </a:r>
          </a:p>
          <a:p>
            <a:r>
              <a:rPr lang="en-GB" dirty="0"/>
              <a:t>SELLER_ID(int)</a:t>
            </a:r>
          </a:p>
          <a:p>
            <a:r>
              <a:rPr lang="en-GB" dirty="0"/>
              <a:t>QTY_IN_STOCK(int)</a:t>
            </a:r>
          </a:p>
          <a:p>
            <a:r>
              <a:rPr lang="en-GB" dirty="0"/>
              <a:t>CITY(text)</a:t>
            </a:r>
          </a:p>
          <a:p>
            <a:r>
              <a:rPr lang="en-GB" dirty="0"/>
              <a:t>AVL_STATUS(Boolean)</a:t>
            </a:r>
          </a:p>
          <a:p>
            <a:r>
              <a:rPr lang="en-GB" dirty="0"/>
              <a:t>CATEGORY(name)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C3F5F-87E2-3C7A-9D0E-C77EA679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6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4831-7604-ADDC-060D-F70C3C7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SELLER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F3D2-B368-AD17-F78B-91C4D8A0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95" y="784597"/>
            <a:ext cx="6012470" cy="4658826"/>
          </a:xfrm>
        </p:spPr>
        <p:txBody>
          <a:bodyPr/>
          <a:lstStyle/>
          <a:p>
            <a:r>
              <a:rPr lang="en-GB" dirty="0"/>
              <a:t>SID(int)(primary key)</a:t>
            </a:r>
          </a:p>
          <a:p>
            <a:r>
              <a:rPr lang="en-GB" dirty="0"/>
              <a:t>NAME(name)</a:t>
            </a:r>
          </a:p>
          <a:p>
            <a:r>
              <a:rPr lang="en-GB" dirty="0"/>
              <a:t>TEL-NUM(big int)</a:t>
            </a:r>
          </a:p>
          <a:p>
            <a:r>
              <a:rPr lang="en-GB" dirty="0"/>
              <a:t>ADDRESS(text)</a:t>
            </a:r>
          </a:p>
          <a:p>
            <a:r>
              <a:rPr lang="en-GB" dirty="0"/>
              <a:t>CITY(name)</a:t>
            </a:r>
          </a:p>
          <a:p>
            <a:r>
              <a:rPr lang="en-GB" dirty="0"/>
              <a:t>SHOP_ID(int)</a:t>
            </a:r>
          </a:p>
          <a:p>
            <a:r>
              <a:rPr lang="en-GB" dirty="0"/>
              <a:t>PASSWORD(text)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2DFA0-AB30-82FF-2327-E4A2BCA04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03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30F4-F3E6-F8DF-A009-CF63B321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BUYER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88DC-360F-2BB7-C33D-15A65482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657" y="784597"/>
            <a:ext cx="6012470" cy="4658826"/>
          </a:xfrm>
        </p:spPr>
        <p:txBody>
          <a:bodyPr/>
          <a:lstStyle/>
          <a:p>
            <a:r>
              <a:rPr lang="en-GB" dirty="0"/>
              <a:t>BID(int)(primary key)</a:t>
            </a:r>
          </a:p>
          <a:p>
            <a:r>
              <a:rPr lang="en-GB" dirty="0"/>
              <a:t>NAME(name)</a:t>
            </a:r>
          </a:p>
          <a:p>
            <a:r>
              <a:rPr lang="en-GB" dirty="0"/>
              <a:t>TEL_NUM(big int)</a:t>
            </a:r>
          </a:p>
          <a:p>
            <a:r>
              <a:rPr lang="en-GB" dirty="0"/>
              <a:t>ADDRESS (text)</a:t>
            </a:r>
          </a:p>
          <a:p>
            <a:r>
              <a:rPr lang="en-GB" dirty="0"/>
              <a:t>CITY(name)</a:t>
            </a:r>
          </a:p>
          <a:p>
            <a:r>
              <a:rPr lang="en-GB" dirty="0"/>
              <a:t>PASSWORD(text)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557E-FAB9-C3EB-C12F-A14D3D4A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8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D7DD-3AB2-FA41-5CA6-E5020582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3690-2FD0-8C34-0130-45937EC3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03" y="784597"/>
            <a:ext cx="6012470" cy="4658826"/>
          </a:xfrm>
        </p:spPr>
        <p:txBody>
          <a:bodyPr/>
          <a:lstStyle/>
          <a:p>
            <a:r>
              <a:rPr lang="en-GB" dirty="0"/>
              <a:t>SHOP_NAME(name)</a:t>
            </a:r>
          </a:p>
          <a:p>
            <a:r>
              <a:rPr lang="en-GB" dirty="0"/>
              <a:t>SHOP_ID(int)(primary key)</a:t>
            </a:r>
          </a:p>
          <a:p>
            <a:r>
              <a:rPr lang="en-GB" dirty="0"/>
              <a:t>ADDRESS (text)</a:t>
            </a:r>
          </a:p>
          <a:p>
            <a:r>
              <a:rPr lang="en-GB" dirty="0"/>
              <a:t>CITY(name)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0213E-CA2A-7335-3E64-61D33AED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4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37ED-63C4-96DA-7BD8-A8A2E893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WANTLIST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34C6-5E0D-15F8-A0D6-79915D33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1940" y="712710"/>
            <a:ext cx="6012470" cy="4658826"/>
          </a:xfrm>
        </p:spPr>
        <p:txBody>
          <a:bodyPr/>
          <a:lstStyle/>
          <a:p>
            <a:r>
              <a:rPr lang="en-GB" dirty="0"/>
              <a:t>WNAME(name)(PK)</a:t>
            </a:r>
          </a:p>
          <a:p>
            <a:r>
              <a:rPr lang="en-GB" dirty="0"/>
              <a:t>CATEGORY(text)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99891-BB9A-8641-2B3E-F1165CC98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8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39DF-ACFF-97AF-4654-620E19B4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base normalization.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BB59F3C-03A6-5E0B-FBCC-9D78C1DA6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123379"/>
              </p:ext>
            </p:extLst>
          </p:nvPr>
        </p:nvGraphicFramePr>
        <p:xfrm>
          <a:off x="5647563" y="497049"/>
          <a:ext cx="6012470" cy="4658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DE108-E397-E481-C2C0-48D85F12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925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INTERNET PROGRAMMING AND MOBILE PROGRAMMING</vt:lpstr>
      <vt:lpstr>DATABASE DESIGN</vt:lpstr>
      <vt:lpstr>CLASS DIAGRAM FOR DATABASE</vt:lpstr>
      <vt:lpstr>PRODUCT TABLE</vt:lpstr>
      <vt:lpstr>SELLER TABLE</vt:lpstr>
      <vt:lpstr>BUYER TABLE</vt:lpstr>
      <vt:lpstr>Shop table</vt:lpstr>
      <vt:lpstr>WANTLIST TABLE</vt:lpstr>
      <vt:lpstr>Data base normalization.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ARIGATO GOZAIMUS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262</cp:revision>
  <dcterms:created xsi:type="dcterms:W3CDTF">2023-06-02T23:42:23Z</dcterms:created>
  <dcterms:modified xsi:type="dcterms:W3CDTF">2023-06-03T00:41:56Z</dcterms:modified>
</cp:coreProperties>
</file>