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1ff0203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1ff0203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9bc64738f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9bc64738f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bc64738f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9bc64738f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9bc64738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9bc64738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9bc64738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9bc64738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9bc64738f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9bc64738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9bc64738f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9bc64738f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9bc64738f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9bc64738f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9bc64738f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9bc64738f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9bc64738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9bc64738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rgbClr val="FF9900"/>
                </a:solidFill>
              </a:rPr>
              <a:t>INTERNET</a:t>
            </a:r>
            <a:endParaRPr sz="2600"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rgbClr val="FF9900"/>
                </a:solidFill>
              </a:rPr>
              <a:t>PROGRAMMIN</a:t>
            </a:r>
            <a:r>
              <a:rPr lang="en" sz="2600">
                <a:solidFill>
                  <a:srgbClr val="FF9900"/>
                </a:solidFill>
              </a:rPr>
              <a:t>G A</a:t>
            </a:r>
            <a:r>
              <a:rPr lang="en" sz="2600">
                <a:solidFill>
                  <a:srgbClr val="FF9900"/>
                </a:solidFill>
              </a:rPr>
              <a:t>ND </a:t>
            </a:r>
            <a:endParaRPr sz="2600"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rgbClr val="FF9900"/>
                </a:solidFill>
              </a:rPr>
              <a:t>MOBILE PROGRAMMING</a:t>
            </a:r>
            <a:endParaRPr sz="2600">
              <a:solidFill>
                <a:srgbClr val="FF99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Instructor:  </a:t>
            </a:r>
            <a:r>
              <a:rPr b="1" lang="en">
                <a:solidFill>
                  <a:srgbClr val="B7B7B7"/>
                </a:solidFill>
              </a:rPr>
              <a:t>&lt;Dr. VALERY K.&gt;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00"/>
                </a:solidFill>
              </a:rPr>
              <a:t>Sequence diagram for deletion of user account</a:t>
            </a:r>
            <a:endParaRPr sz="1900">
              <a:solidFill>
                <a:srgbClr val="FFFF00"/>
              </a:solidFill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25" y="1162725"/>
            <a:ext cx="5659475" cy="35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ctrTitle"/>
          </p:nvPr>
        </p:nvSpPr>
        <p:spPr>
          <a:xfrm>
            <a:off x="3472675" y="1513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The End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FF"/>
              </a:solidFill>
            </a:endParaRPr>
          </a:p>
        </p:txBody>
      </p:sp>
      <p:sp>
        <p:nvSpPr>
          <p:cNvPr id="203" name="Google Shape;203;p23"/>
          <p:cNvSpPr txBox="1"/>
          <p:nvPr>
            <p:ph idx="1" type="subTitle"/>
          </p:nvPr>
        </p:nvSpPr>
        <p:spPr>
          <a:xfrm>
            <a:off x="4814275" y="40216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FF9900"/>
                </a:solidFill>
              </a:rPr>
              <a:t>@Nnobody</a:t>
            </a:r>
            <a:endParaRPr i="1" sz="1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256"/>
              <a:buFont typeface="Arial"/>
              <a:buNone/>
            </a:pPr>
            <a:r>
              <a:rPr lang="en" sz="28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 and implementation of a market management system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68500" y="96750"/>
            <a:ext cx="7038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Usecase diagram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00" y="709450"/>
            <a:ext cx="7375325" cy="4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84625" y="200275"/>
            <a:ext cx="7038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Class diagram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773625"/>
            <a:ext cx="70389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 </a:t>
            </a:r>
            <a:endParaRPr sz="35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125" y="886800"/>
            <a:ext cx="6779276" cy="39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052550" y="103525"/>
            <a:ext cx="70389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Activity </a:t>
            </a:r>
            <a:r>
              <a:rPr lang="en" sz="2800">
                <a:solidFill>
                  <a:srgbClr val="FFFF00"/>
                </a:solidFill>
              </a:rPr>
              <a:t>diagram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660925"/>
            <a:ext cx="70389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25" y="660925"/>
            <a:ext cx="6610775" cy="43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939675" y="85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SEQUENCE DIAGRAM FOR LOGIN AND REGISTRATION</a:t>
            </a:r>
            <a:endParaRPr sz="3500">
              <a:solidFill>
                <a:srgbClr val="FFFF00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612700"/>
            <a:ext cx="70389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3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41700"/>
            <a:ext cx="7038900" cy="41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81375" y="216375"/>
            <a:ext cx="7038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rgbClr val="FFFF00"/>
                </a:solidFill>
              </a:rPr>
              <a:t>Sequence diagram for deletion and posting of products</a:t>
            </a:r>
            <a:endParaRPr sz="1920">
              <a:solidFill>
                <a:srgbClr val="FFFF00"/>
              </a:solidFill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00775" y="101580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t/>
            </a:r>
            <a:endParaRPr b="1" sz="3443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24" y="838425"/>
            <a:ext cx="6545875" cy="3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65300" y="135750"/>
            <a:ext cx="70389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rgbClr val="FFFF00"/>
                </a:solidFill>
              </a:rPr>
              <a:t>Sequence diagram for </a:t>
            </a:r>
            <a:r>
              <a:rPr lang="en" sz="2120">
                <a:solidFill>
                  <a:srgbClr val="FFFF00"/>
                </a:solidFill>
              </a:rPr>
              <a:t>viewing</a:t>
            </a:r>
            <a:r>
              <a:rPr lang="en" sz="2120">
                <a:solidFill>
                  <a:srgbClr val="FFFF00"/>
                </a:solidFill>
              </a:rPr>
              <a:t> and searching of product</a:t>
            </a:r>
            <a:endParaRPr sz="176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378175" y="1519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0" y="1144800"/>
            <a:ext cx="6048576" cy="35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120150" y="168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rgbClr val="FFFF00"/>
                </a:solidFill>
              </a:rPr>
              <a:t>Sequence diagram of adding to or viewing from wantlist</a:t>
            </a:r>
            <a:endParaRPr sz="176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307850"/>
            <a:ext cx="70389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00" y="1082100"/>
            <a:ext cx="5449875" cy="35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