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724" r:id="rId2"/>
    <p:sldId id="729" r:id="rId3"/>
    <p:sldId id="752" r:id="rId4"/>
    <p:sldId id="749" r:id="rId5"/>
    <p:sldId id="742" r:id="rId6"/>
    <p:sldId id="753" r:id="rId7"/>
    <p:sldId id="747" r:id="rId8"/>
    <p:sldId id="75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0" autoAdjust="0"/>
    <p:restoredTop sz="84908" autoAdjust="0"/>
  </p:normalViewPr>
  <p:slideViewPr>
    <p:cSldViewPr>
      <p:cViewPr>
        <p:scale>
          <a:sx n="100" d="100"/>
          <a:sy n="100" d="100"/>
        </p:scale>
        <p:origin x="-39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5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5D52AD2-C959-477E-BC82-2EC6C5D6EAAE}"/>
              </a:ext>
            </a:extLst>
          </p:cNvPr>
          <p:cNvSpPr/>
          <p:nvPr userDrawn="1"/>
        </p:nvSpPr>
        <p:spPr>
          <a:xfrm>
            <a:off x="0" y="651688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Arial Narrow" panose="020B0606020202030204" pitchFamily="34" charset="0"/>
                <a:cs typeface="Times New Roman" pitchFamily="18" charset="0"/>
              </a:rPr>
              <a:t>This slides can be used for educational purposes only. Most contents are from the Internet. Please do not distribute!</a:t>
            </a:r>
            <a:endParaRPr lang="zh-CN" altLang="en-US" sz="1200" dirty="0">
              <a:solidFill>
                <a:sysClr val="windowText" lastClr="000000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4133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939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9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9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4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48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671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67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2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89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73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10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://120.107.155.180/download/Python/Statistics%20and%20Machine%20Learning%20in%20Pyth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eb.stanford.edu/class/psych209/Readings/SuttonBartoIPRLBook2ndEd.pdf" TargetMode="External"/><Relationship Id="rId4" Type="http://schemas.openxmlformats.org/officeDocument/2006/relationships/hyperlink" Target="https://github.com/exacity/deeplearningbook-chine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 to AI</a:t>
            </a:r>
            <a:br>
              <a:rPr lang="en-US" altLang="zh-CN" dirty="0"/>
            </a:br>
            <a:r>
              <a:rPr lang="en-US" altLang="zh-CN" sz="3200" dirty="0"/>
              <a:t>with Machine Learning and Robotics Labs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481860"/>
            <a:ext cx="7010400" cy="1252538"/>
          </a:xfrm>
        </p:spPr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  <p:pic>
        <p:nvPicPr>
          <p:cNvPr id="6" name="Picture 2" descr="âhistory of artificial intelligenceâçå¾çæç´¢ç»æ">
            <a:extLst>
              <a:ext uri="{FF2B5EF4-FFF2-40B4-BE49-F238E27FC236}">
                <a16:creationId xmlns:a16="http://schemas.microsoft.com/office/drawing/2014/main" xmlns="" id="{02B60279-DC5B-4ABF-A7F5-3639906C7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" b="3698"/>
          <a:stretch/>
        </p:blipFill>
        <p:spPr bwMode="auto">
          <a:xfrm>
            <a:off x="801960" y="2659286"/>
            <a:ext cx="4968552" cy="36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405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31026"/>
            <a:ext cx="5805462" cy="5522310"/>
          </a:xfrm>
        </p:spPr>
        <p:txBody>
          <a:bodyPr/>
          <a:lstStyle/>
          <a:p>
            <a:r>
              <a:rPr lang="en-US" altLang="zh-CN" dirty="0"/>
              <a:t>Teacher</a:t>
            </a:r>
          </a:p>
          <a:p>
            <a:pPr lvl="1"/>
            <a:r>
              <a:rPr lang="en-US" altLang="zh-CN" dirty="0"/>
              <a:t>Phone/WeChat#: 13588196277</a:t>
            </a:r>
          </a:p>
          <a:p>
            <a:pPr lvl="1"/>
            <a:r>
              <a:rPr lang="en-US" altLang="zh-CN" dirty="0"/>
              <a:t>Email: siliang [AT] zju.edu.cn </a:t>
            </a:r>
          </a:p>
          <a:p>
            <a:pPr lvl="1"/>
            <a:r>
              <a:rPr lang="en-US" altLang="zh-CN" dirty="0"/>
              <a:t>Address: </a:t>
            </a:r>
            <a:r>
              <a:rPr lang="zh-CN" altLang="en-US" dirty="0"/>
              <a:t>浙江大学玉泉校区则通楼</a:t>
            </a:r>
            <a:r>
              <a:rPr lang="en-US" altLang="zh-CN" dirty="0"/>
              <a:t>205-207 </a:t>
            </a:r>
          </a:p>
          <a:p>
            <a:pPr lvl="1"/>
            <a:r>
              <a:rPr lang="en-US" altLang="zh-CN" dirty="0"/>
              <a:t>Homepage: https://person.zju.edu.cn/siliang</a:t>
            </a:r>
          </a:p>
          <a:p>
            <a:pPr lvl="1"/>
            <a:r>
              <a:rPr lang="en-US" altLang="zh-CN" dirty="0"/>
              <a:t>Research Direction:</a:t>
            </a:r>
            <a:endParaRPr lang="zh-CN" altLang="en-US" dirty="0"/>
          </a:p>
          <a:p>
            <a:pPr lvl="2"/>
            <a:r>
              <a:rPr lang="en-US" altLang="zh-CN" dirty="0"/>
              <a:t>Information Extraction, Natural Language Processing, Vision and Language </a:t>
            </a:r>
            <a:r>
              <a:rPr lang="en-US" altLang="zh-CN" dirty="0" smtClean="0"/>
              <a:t>Grounding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Teaching Assistants</a:t>
            </a:r>
          </a:p>
          <a:p>
            <a:pPr lvl="1"/>
            <a:r>
              <a:rPr lang="zh-CN" altLang="en-US" dirty="0"/>
              <a:t>常嘉乐 </a:t>
            </a:r>
            <a:r>
              <a:rPr lang="en-US" altLang="zh-CN" dirty="0"/>
              <a:t>(1260480544@qq.com)</a:t>
            </a:r>
          </a:p>
          <a:p>
            <a:pPr lvl="1"/>
            <a:r>
              <a:rPr lang="zh-CN" altLang="en-US" dirty="0"/>
              <a:t>慕宗燊 </a:t>
            </a:r>
            <a:r>
              <a:rPr lang="en-US" altLang="zh-CN" dirty="0"/>
              <a:t>(707984446@qq.com)</a:t>
            </a: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22" name="Picture 2" descr="https://person.zju.edu.cn/server/api/handler/p/info?uid=uyvK14HbXNusQ3c%2B29uMaA%3D%3D&amp;app_key=50634610756a4c0e82d5a13bb692e257&amp;timestamp=1555903470000&amp;sign=693328635c050add403669bc04efdc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14" y="1052736"/>
            <a:ext cx="16573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äºç»´ç 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9" y="3429000"/>
            <a:ext cx="12573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653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B5AAA9-0682-4BFD-AE8D-FE1B472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 and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5D3C48-F10D-4D6B-A348-311619EA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931026"/>
            <a:ext cx="8109718" cy="5522310"/>
          </a:xfrm>
        </p:spPr>
        <p:txBody>
          <a:bodyPr/>
          <a:lstStyle/>
          <a:p>
            <a:r>
              <a:rPr lang="en-US" altLang="zh-CN" dirty="0"/>
              <a:t>This course will introduce the basic ideas and technologies in modern AI including </a:t>
            </a:r>
            <a:r>
              <a:rPr lang="en-US" altLang="zh-CN" b="1" i="1" dirty="0"/>
              <a:t>Machine Learning</a:t>
            </a:r>
            <a:r>
              <a:rPr lang="en-US" altLang="zh-CN" dirty="0"/>
              <a:t>, </a:t>
            </a:r>
            <a:r>
              <a:rPr lang="en-US" altLang="zh-CN" b="1" i="1" dirty="0"/>
              <a:t>Data Mining</a:t>
            </a:r>
            <a:r>
              <a:rPr lang="en-US" altLang="zh-CN" dirty="0"/>
              <a:t>, </a:t>
            </a:r>
            <a:r>
              <a:rPr lang="en-US" altLang="zh-CN" b="1" i="1" dirty="0"/>
              <a:t>Deep Learning</a:t>
            </a:r>
            <a:r>
              <a:rPr lang="en-US" altLang="zh-CN" dirty="0"/>
              <a:t>, and </a:t>
            </a:r>
            <a:r>
              <a:rPr lang="en-US" altLang="zh-CN" b="1" i="1" dirty="0"/>
              <a:t>Reinforcement Learning </a:t>
            </a:r>
            <a:r>
              <a:rPr lang="en-US" altLang="zh-CN" dirty="0"/>
              <a:t>within 10 DAYs.</a:t>
            </a:r>
          </a:p>
          <a:p>
            <a:endParaRPr lang="en-US" altLang="zh-CN" dirty="0"/>
          </a:p>
          <a:p>
            <a:r>
              <a:rPr lang="en-US" altLang="zh-CN" dirty="0"/>
              <a:t>Schedule</a:t>
            </a:r>
          </a:p>
          <a:p>
            <a:pPr lvl="1"/>
            <a:r>
              <a:rPr lang="en-US" altLang="zh-CN" dirty="0"/>
              <a:t>Day 1. The past and present of AI</a:t>
            </a:r>
          </a:p>
          <a:p>
            <a:pPr lvl="1"/>
            <a:r>
              <a:rPr lang="en-US" altLang="zh-CN" dirty="0"/>
              <a:t>Day 2.</a:t>
            </a:r>
            <a:r>
              <a:rPr lang="zh-CN" altLang="en-US" dirty="0"/>
              <a:t> </a:t>
            </a:r>
            <a:r>
              <a:rPr lang="en-US" altLang="zh-CN" dirty="0"/>
              <a:t>Data Preprocessing and Machine Learning basics</a:t>
            </a:r>
          </a:p>
          <a:p>
            <a:pPr lvl="1"/>
            <a:r>
              <a:rPr lang="en-US" altLang="zh-CN" dirty="0"/>
              <a:t>Day 3. Day 3. Basic Data Mining Algorithms: </a:t>
            </a:r>
            <a:r>
              <a:rPr lang="en-US" altLang="zh-TW" dirty="0"/>
              <a:t>Regression and </a:t>
            </a:r>
            <a:r>
              <a:rPr lang="en-US" altLang="zh-TW" dirty="0" smtClean="0"/>
              <a:t>Classification</a:t>
            </a:r>
            <a:endParaRPr lang="en-US" altLang="zh-CN" dirty="0"/>
          </a:p>
          <a:p>
            <a:pPr lvl="1"/>
            <a:r>
              <a:rPr lang="en-US" altLang="zh-CN" dirty="0"/>
              <a:t>Day 4. Deep Learning basics</a:t>
            </a:r>
          </a:p>
          <a:p>
            <a:pPr lvl="1"/>
            <a:r>
              <a:rPr lang="en-US" altLang="zh-CN" dirty="0"/>
              <a:t>Day 5. Convolutional Neural Networks</a:t>
            </a:r>
          </a:p>
          <a:p>
            <a:pPr lvl="1"/>
            <a:r>
              <a:rPr lang="en-US" altLang="zh-CN" dirty="0"/>
              <a:t>Day 6. Recurrent Neural Networks</a:t>
            </a:r>
          </a:p>
          <a:p>
            <a:pPr lvl="1"/>
            <a:r>
              <a:rPr lang="en-US" altLang="zh-CN" dirty="0"/>
              <a:t>Day 7. Reinforcement Learning basics</a:t>
            </a:r>
          </a:p>
          <a:p>
            <a:pPr lvl="1"/>
            <a:r>
              <a:rPr lang="en-US" altLang="zh-CN" dirty="0"/>
              <a:t>Day 8. Deep Reinforcement Learning</a:t>
            </a:r>
          </a:p>
          <a:p>
            <a:pPr lvl="1"/>
            <a:r>
              <a:rPr lang="en-US" altLang="zh-CN" dirty="0"/>
              <a:t>Day 9. Two clouds of Modern AI</a:t>
            </a:r>
          </a:p>
          <a:p>
            <a:pPr lvl="1"/>
            <a:r>
              <a:rPr lang="en-US" altLang="zh-CN" dirty="0"/>
              <a:t>Day 10. Presentation </a:t>
            </a:r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B7CC880-663C-4345-894A-B5C7F07B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96567D8-9CEE-4BEF-81BC-9D3AB8DC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6194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31026"/>
            <a:ext cx="6093494" cy="5522310"/>
          </a:xfrm>
        </p:spPr>
        <p:txBody>
          <a:bodyPr/>
          <a:lstStyle/>
          <a:p>
            <a:r>
              <a:rPr lang="en-US" altLang="zh-CN" dirty="0"/>
              <a:t>No textbook is required, but the following optional textbook is recommended:</a:t>
            </a:r>
          </a:p>
          <a:p>
            <a:pPr lvl="1"/>
            <a:r>
              <a:rPr lang="en-US" altLang="zh-CN" b="1" i="1" dirty="0"/>
              <a:t>Statistics and Machine Learning </a:t>
            </a:r>
            <a:r>
              <a:rPr lang="en-US" altLang="zh-CN" b="1" i="1" dirty="0" smtClean="0"/>
              <a:t>in</a:t>
            </a:r>
            <a:r>
              <a:rPr lang="en-US" altLang="zh-CN" b="1" i="1" dirty="0"/>
              <a:t> Python</a:t>
            </a:r>
            <a:r>
              <a:rPr lang="en-US" altLang="zh-CN" dirty="0"/>
              <a:t>. Release 0.2. Edouard </a:t>
            </a:r>
            <a:r>
              <a:rPr lang="en-US" altLang="zh-CN" dirty="0" err="1"/>
              <a:t>Duchesnay</a:t>
            </a:r>
            <a:r>
              <a:rPr lang="en-US" altLang="zh-CN" dirty="0"/>
              <a:t>, Tommy </a:t>
            </a:r>
            <a:r>
              <a:rPr lang="en-US" altLang="zh-CN" dirty="0" err="1"/>
              <a:t>Löfstedt</a:t>
            </a:r>
            <a:r>
              <a:rPr lang="en-US" altLang="zh-CN" dirty="0" smtClean="0"/>
              <a:t>. </a:t>
            </a:r>
            <a:r>
              <a:rPr lang="en-US" altLang="zh-CN" dirty="0">
                <a:hlinkClick r:id="rId2"/>
              </a:rPr>
              <a:t>http://120.107.155.180/download/Python/</a:t>
            </a:r>
            <a:r>
              <a:rPr lang="en-US" altLang="zh-CN" dirty="0" err="1">
                <a:hlinkClick r:id="rId2"/>
              </a:rPr>
              <a:t>Statistics%20and%20Machine%20Learning%20in%20Python.pdf</a:t>
            </a:r>
            <a:endParaRPr lang="en-US" altLang="zh-CN" b="1" i="1" dirty="0" smtClean="0"/>
          </a:p>
          <a:p>
            <a:pPr lvl="1"/>
            <a:r>
              <a:rPr lang="en-US" altLang="zh-CN" b="1" i="1" dirty="0" smtClean="0"/>
              <a:t>Artificial </a:t>
            </a:r>
            <a:r>
              <a:rPr lang="en-US" altLang="zh-CN" b="1" i="1" dirty="0"/>
              <a:t>Intelligence: A Modern Approach. </a:t>
            </a:r>
            <a:r>
              <a:rPr lang="en-US" altLang="zh-CN" dirty="0"/>
              <a:t>Third edition by Stuart Russell and Peter </a:t>
            </a:r>
            <a:r>
              <a:rPr lang="en-US" altLang="zh-CN" dirty="0" err="1"/>
              <a:t>Norvig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http://aima.cs.berkeley.edu/</a:t>
            </a:r>
            <a:endParaRPr lang="en-US" altLang="zh-CN" b="1" dirty="0"/>
          </a:p>
          <a:p>
            <a:pPr lvl="1"/>
            <a:r>
              <a:rPr lang="en-US" altLang="zh-CN" b="1" i="1" dirty="0"/>
              <a:t>Deep Learning</a:t>
            </a:r>
            <a:r>
              <a:rPr lang="en-US" altLang="zh-CN" dirty="0"/>
              <a:t>, An MIT Press book, Ian Goodfellow and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 and Aaron Courville, </a:t>
            </a:r>
            <a:r>
              <a:rPr lang="zh-CN" altLang="en-US" dirty="0"/>
              <a:t>中文版 </a:t>
            </a:r>
            <a:r>
              <a:rPr lang="en-US" altLang="zh-CN" dirty="0">
                <a:hlinkClick r:id="rId4"/>
              </a:rPr>
              <a:t>https://github.com/exacity/deeplearningbook-chinese</a:t>
            </a:r>
            <a:endParaRPr lang="en-US" altLang="zh-CN" dirty="0"/>
          </a:p>
          <a:p>
            <a:pPr lvl="1"/>
            <a:r>
              <a:rPr lang="en-US" altLang="zh-CN" b="1" i="1" dirty="0"/>
              <a:t>Reinforcement Learning: An Introduction. </a:t>
            </a:r>
            <a:r>
              <a:rPr lang="en-US" altLang="zh-CN" dirty="0"/>
              <a:t>Second edition, in progress. Richard S. Sutton and Andrew G. </a:t>
            </a:r>
            <a:r>
              <a:rPr lang="en-US" altLang="zh-CN" dirty="0" err="1"/>
              <a:t>Barto</a:t>
            </a:r>
            <a:r>
              <a:rPr lang="en-US" altLang="zh-CN" dirty="0"/>
              <a:t> c 2014, 2015. A Bradford Book. The MIT Press. </a:t>
            </a:r>
            <a:r>
              <a:rPr lang="en-US" altLang="zh-CN" dirty="0">
                <a:hlinkClick r:id="rId5"/>
              </a:rPr>
              <a:t>https://web.stanford.edu/class/psych209/Readings/SuttonBartoIPRLBook2ndEd.pdf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 descr="_images/py101_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11" y="1935108"/>
            <a:ext cx="2257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516216" y="4893925"/>
            <a:ext cx="2467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python101.pythonlibrary.org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74475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 assignments for each students (5 scores each, 30 in total)</a:t>
            </a:r>
          </a:p>
          <a:p>
            <a:pPr lvl="1"/>
            <a:r>
              <a:rPr lang="en-US" altLang="zh-CN" dirty="0"/>
              <a:t>Day 1</a:t>
            </a:r>
          </a:p>
          <a:p>
            <a:pPr lvl="2"/>
            <a:r>
              <a:rPr lang="en-US" altLang="zh-CN" dirty="0"/>
              <a:t>Best Jobs</a:t>
            </a:r>
          </a:p>
          <a:p>
            <a:pPr lvl="2"/>
            <a:r>
              <a:rPr lang="en-US" altLang="zh-CN" dirty="0"/>
              <a:t>Install Python, </a:t>
            </a:r>
            <a:r>
              <a:rPr lang="en-US" altLang="zh-CN" dirty="0" err="1"/>
              <a:t>Jupyter</a:t>
            </a:r>
            <a:r>
              <a:rPr lang="en-US" altLang="zh-CN" dirty="0"/>
              <a:t> Notebook, </a:t>
            </a:r>
            <a:r>
              <a:rPr lang="en-US" altLang="zh-CN" dirty="0" err="1"/>
              <a:t>Sklearn</a:t>
            </a:r>
            <a:r>
              <a:rPr lang="en-US" altLang="zh-CN" dirty="0"/>
              <a:t>…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/>
              <a:t>Day 2</a:t>
            </a:r>
          </a:p>
          <a:p>
            <a:pPr lvl="2"/>
            <a:r>
              <a:rPr lang="en-US" altLang="zh-CN" dirty="0"/>
              <a:t>Data Preprocessing (</a:t>
            </a:r>
            <a:r>
              <a:rPr lang="en-US" altLang="zh-CN" dirty="0" err="1"/>
              <a:t>Sklearn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Day 3</a:t>
            </a:r>
          </a:p>
          <a:p>
            <a:pPr lvl="2"/>
            <a:r>
              <a:rPr lang="en-US" altLang="zh-CN" dirty="0" smtClean="0"/>
              <a:t>Regression and Classification Models </a:t>
            </a:r>
            <a:r>
              <a:rPr lang="en-US" altLang="zh-CN" dirty="0"/>
              <a:t>for </a:t>
            </a:r>
            <a:r>
              <a:rPr lang="en-US" altLang="zh-CN" dirty="0" smtClean="0"/>
              <a:t>Data Mining </a:t>
            </a:r>
            <a:r>
              <a:rPr lang="en-US" altLang="zh-CN" dirty="0"/>
              <a:t>(</a:t>
            </a:r>
            <a:r>
              <a:rPr lang="en-US" altLang="zh-CN" dirty="0" err="1"/>
              <a:t>Sklearn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Day 4</a:t>
            </a:r>
          </a:p>
          <a:p>
            <a:pPr lvl="2"/>
            <a:r>
              <a:rPr lang="en-US" altLang="zh-CN" dirty="0"/>
              <a:t>Install Deep Learning Library (</a:t>
            </a:r>
            <a:r>
              <a:rPr lang="en-US" altLang="zh-CN" dirty="0" err="1"/>
              <a:t>Pytorch</a:t>
            </a:r>
            <a:r>
              <a:rPr lang="en-US" altLang="zh-CN" dirty="0"/>
              <a:t> or </a:t>
            </a:r>
            <a:r>
              <a:rPr lang="en-US" altLang="zh-CN" dirty="0" err="1"/>
              <a:t>Tensorflow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Use MLP to do Assignments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lvl="1"/>
            <a:r>
              <a:rPr lang="en-US" altLang="zh-CN" dirty="0"/>
              <a:t>Day 5</a:t>
            </a:r>
          </a:p>
          <a:p>
            <a:pPr lvl="2"/>
            <a:r>
              <a:rPr lang="en-US" altLang="zh-CN" dirty="0"/>
              <a:t>Use CNN and its variants to do Assignments 3 </a:t>
            </a:r>
          </a:p>
          <a:p>
            <a:pPr lvl="1"/>
            <a:r>
              <a:rPr lang="en-US" altLang="zh-CN" dirty="0"/>
              <a:t>Day 6</a:t>
            </a:r>
          </a:p>
          <a:p>
            <a:pPr lvl="2"/>
            <a:r>
              <a:rPr lang="en-US" altLang="zh-CN" dirty="0"/>
              <a:t>Use RNN and its variants to do Assignments 3 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0984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7FCF82-BF17-4D7A-875F-9ED83770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67147E-16F4-4CF8-94C1-EF4C62AE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Team Project (Day 7-9, 62 scores in total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1"/>
            <a:r>
              <a:rPr lang="en-US" altLang="zh-CN" dirty="0"/>
              <a:t>A Reinforcement Learning Project; </a:t>
            </a:r>
          </a:p>
          <a:p>
            <a:pPr lvl="1"/>
            <a:r>
              <a:rPr lang="en-US" altLang="zh-CN" dirty="0"/>
              <a:t>4-5 persons per team;</a:t>
            </a:r>
          </a:p>
          <a:p>
            <a:pPr lvl="1"/>
            <a:r>
              <a:rPr lang="en-US" altLang="zh-CN" dirty="0"/>
              <a:t>robots competition (20 scores) </a:t>
            </a:r>
          </a:p>
          <a:p>
            <a:pPr lvl="1"/>
            <a:r>
              <a:rPr lang="en-US" altLang="zh-CN" dirty="0"/>
              <a:t>Each team should submit a report together with the project code before 21</a:t>
            </a:r>
            <a:r>
              <a:rPr lang="en-US" altLang="zh-CN" baseline="30000" dirty="0"/>
              <a:t>st</a:t>
            </a:r>
            <a:r>
              <a:rPr lang="en-US" altLang="zh-CN" dirty="0"/>
              <a:t> of July to TA; (30 scores)</a:t>
            </a:r>
          </a:p>
          <a:p>
            <a:pPr lvl="1"/>
            <a:r>
              <a:rPr lang="en-US" altLang="zh-CN" dirty="0"/>
              <a:t>Each team should prepare 10 mins a slides for project presentation at day 10. (18 scores)</a:t>
            </a:r>
          </a:p>
          <a:p>
            <a:r>
              <a:rPr lang="en-US" altLang="zh-CN" dirty="0"/>
              <a:t>Feelings and Experiences (2 scores)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3F815DA-E9DD-4C61-BCF8-8C5683C9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A8C7A37-1597-4905-963C-D219E144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551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r>
              <a:rPr lang="en-US" altLang="zh-CN" dirty="0"/>
              <a:t>893918448</a:t>
            </a:r>
          </a:p>
          <a:p>
            <a:pPr lvl="1"/>
            <a:r>
              <a:rPr lang="zh-CN" altLang="en-US" dirty="0"/>
              <a:t>用于讨论教学、实验、作业等问题</a:t>
            </a:r>
            <a:endParaRPr lang="en-US" altLang="zh-CN" dirty="0"/>
          </a:p>
          <a:p>
            <a:r>
              <a:rPr lang="en-US" altLang="zh-CN" dirty="0"/>
              <a:t>FTP for upload assignments</a:t>
            </a:r>
          </a:p>
          <a:p>
            <a:pPr lvl="1"/>
            <a:r>
              <a:rPr lang="en-US" altLang="zh-CN" dirty="0"/>
              <a:t>ftp://intro2ai2019:intro2ai2019@10.214.129.217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F180E0B-4263-4518-9D3F-6D3B8EA7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53" y="2780928"/>
            <a:ext cx="25034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595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26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7076</TotalTime>
  <Words>217</Words>
  <Application>Microsoft Office PowerPoint</Application>
  <PresentationFormat>全屏显示(4:3)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1_NSFC建设方案主题</vt:lpstr>
      <vt:lpstr>Introduction to AI with Machine Learning and Robotics Labs</vt:lpstr>
      <vt:lpstr>About Us</vt:lpstr>
      <vt:lpstr>Objectives and Schedule</vt:lpstr>
      <vt:lpstr>Reference Materials </vt:lpstr>
      <vt:lpstr>Labs</vt:lpstr>
      <vt:lpstr>Labs</vt:lpstr>
      <vt:lpstr>Contacts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dell</cp:lastModifiedBy>
  <cp:revision>875</cp:revision>
  <dcterms:created xsi:type="dcterms:W3CDTF">2017-11-09T01:05:16Z</dcterms:created>
  <dcterms:modified xsi:type="dcterms:W3CDTF">2019-07-05T09:24:27Z</dcterms:modified>
</cp:coreProperties>
</file>