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90"/>
  </p:normalViewPr>
  <p:slideViewPr>
    <p:cSldViewPr snapToGrid="0">
      <p:cViewPr varScale="1">
        <p:scale>
          <a:sx n="70" d="100"/>
          <a:sy n="7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3" y="-2"/>
            <a:ext cx="1625603" cy="9751345"/>
            <a:chOff x="-1" y="0"/>
            <a:chExt cx="1625602" cy="9751344"/>
          </a:xfrm>
        </p:grpSpPr>
        <p:sp>
          <p:nvSpPr>
            <p:cNvPr id="117" name="矩形"/>
            <p:cNvSpPr/>
            <p:nvPr/>
          </p:nvSpPr>
          <p:spPr>
            <a:xfrm>
              <a:off x="-2" y="-1"/>
              <a:ext cx="1625602" cy="758615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矩形"/>
            <p:cNvSpPr/>
            <p:nvPr/>
          </p:nvSpPr>
          <p:spPr>
            <a:xfrm>
              <a:off x="-2" y="4551679"/>
              <a:ext cx="1625602" cy="5199665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704425"/>
              <a:ext cx="1625602" cy="4226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633455" y="9366566"/>
            <a:ext cx="371347" cy="387036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1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1"/>
            <a:ext cx="11264056" cy="6637868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differences between Transposition Cipher and Substitution Cipher? Please give some examples of them. </a:t>
            </a:r>
          </a:p>
          <a:p>
            <a:pPr marL="428134" indent="-428134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 and implement a Transposition Cipher </a:t>
            </a:r>
            <a:r>
              <a:rPr>
                <a:solidFill>
                  <a:srgbClr val="FFEB16"/>
                </a:solidFill>
              </a:rPr>
              <a:t>or</a:t>
            </a:r>
            <a:r>
              <a:t> Substitution Cipher algorithm to encrypt and decrypt strings with high security. 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Your name and student ID should be included in test strings.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Programing language: C/C++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Submission: a zip folder including: 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Source code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Executable file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(PDF)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first question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environment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Explain how you design your algorithm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of experiments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 and experience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1</a:t>
            </a:r>
          </a:p>
        </p:txBody>
      </p:sp>
      <p:sp>
        <p:nvSpPr>
          <p:cNvPr id="134" name="Requirements:…"/>
          <p:cNvSpPr txBox="1">
            <a:spLocks noGrp="1"/>
          </p:cNvSpPr>
          <p:nvPr>
            <p:ph type="body" idx="4294967295"/>
          </p:nvPr>
        </p:nvSpPr>
        <p:spPr>
          <a:xfrm>
            <a:off x="1740745" y="1882421"/>
            <a:ext cx="11264056" cy="6637868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04866" indent="-404866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62248" indent="-362248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Requirements: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mtClean="0"/>
              <a:t>Submit to </a:t>
            </a:r>
            <a:r>
              <a:rPr lang="en-US" altLang="zh-CN" smtClean="0"/>
              <a:t>Course.zju.edu.cn</a:t>
            </a:r>
            <a:endParaRPr lang="en-US" dirty="0"/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zip </a:t>
            </a:r>
            <a:r>
              <a:rPr lang="en-US" dirty="0"/>
              <a:t>folder name: 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HW1-[Student ID]-[Your name]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</a:t>
            </a:r>
            <a:r>
              <a:rPr i="1" dirty="0"/>
              <a:t> </a:t>
            </a:r>
            <a:r>
              <a:rPr b="1" i="1" dirty="0"/>
              <a:t>23:59:59   Mar 1</a:t>
            </a:r>
            <a:r>
              <a:rPr lang="en-US" altLang="zh-CN" b="1" i="1" dirty="0"/>
              <a:t>5</a:t>
            </a:r>
            <a:r>
              <a:rPr b="1" i="1" dirty="0"/>
              <a:t>, </a:t>
            </a:r>
            <a:r>
              <a:rPr lang="en-US" altLang="zh-CN" b="1" i="1" dirty="0" smtClean="0"/>
              <a:t>2020</a:t>
            </a:r>
            <a:endParaRPr b="1" i="1" dirty="0">
              <a:solidFill>
                <a:srgbClr val="FF0000"/>
              </a:solidFill>
            </a:endParaRP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Report: Chinese/English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Penalty: your score will be reduced by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10% for being late within 24 hours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30% for being late within 48 hours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50% for being late more than 48 hours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自定义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Helvetica Neue</vt:lpstr>
      <vt:lpstr>Helvetica Neue Light</vt:lpstr>
      <vt:lpstr>Helvetica Neue Medium</vt:lpstr>
      <vt:lpstr>Symbol</vt:lpstr>
      <vt:lpstr>Times New Roman</vt:lpstr>
      <vt:lpstr>Black</vt:lpstr>
      <vt:lpstr>Homework 1</vt:lpstr>
      <vt:lpstr>Homework 1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cp:lastModifiedBy>Microsoft Office 用户</cp:lastModifiedBy>
  <cp:revision>8</cp:revision>
  <dcterms:modified xsi:type="dcterms:W3CDTF">2020-03-05T15:23:00Z</dcterms:modified>
</cp:coreProperties>
</file>