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1" r:id="rId6"/>
    <p:sldId id="270" r:id="rId7"/>
    <p:sldId id="272" r:id="rId8"/>
    <p:sldId id="273" r:id="rId9"/>
    <p:sldId id="274" r:id="rId10"/>
    <p:sldId id="275" r:id="rId11"/>
    <p:sldId id="267" r:id="rId12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9" d="100"/>
          <a:sy n="79" d="100"/>
        </p:scale>
        <p:origin x="86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1013" y="2449506"/>
            <a:ext cx="4494974" cy="80169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4800" b="1" dirty="0">
                <a:solidFill>
                  <a:srgbClr val="8EC2EA"/>
                </a:solidFill>
                <a:latin typeface="Microsoft YaHei"/>
                <a:ea typeface="Microsoft YaHei"/>
              </a:rPr>
              <a:t>梦想从浙里起航</a:t>
            </a:r>
            <a:endParaRPr lang="en-US" sz="1100" dirty="0"/>
          </a:p>
        </p:txBody>
      </p:sp>
      <p:sp>
        <p:nvSpPr>
          <p:cNvPr id="4" name="Freeform 3"/>
          <p:cNvSpPr/>
          <p:nvPr/>
        </p:nvSpPr>
        <p:spPr>
          <a:xfrm>
            <a:off x="4355475" y="3873073"/>
            <a:ext cx="2794625" cy="455343"/>
          </a:xfrm>
          <a:custGeom>
            <a:avLst/>
            <a:gdLst/>
            <a:ahLst/>
            <a:cxnLst/>
            <a:rect l="l" t="t" r="r" b="b"/>
            <a:pathLst>
              <a:path w="1098874" h="394908">
                <a:moveTo>
                  <a:pt x="0" y="78573"/>
                </a:moveTo>
                <a:cubicBezTo>
                  <a:pt x="0" y="35178"/>
                  <a:pt x="35178" y="0"/>
                  <a:pt x="78573" y="0"/>
                </a:cubicBezTo>
                <a:lnTo>
                  <a:pt x="1020300" y="0"/>
                </a:lnTo>
                <a:cubicBezTo>
                  <a:pt x="1041139" y="0"/>
                  <a:pt x="1061125" y="8278"/>
                  <a:pt x="1075860" y="23013"/>
                </a:cubicBezTo>
                <a:cubicBezTo>
                  <a:pt x="1090596" y="37748"/>
                  <a:pt x="1098874" y="57734"/>
                  <a:pt x="1098874" y="78573"/>
                </a:cubicBezTo>
                <a:lnTo>
                  <a:pt x="1098874" y="316335"/>
                </a:lnTo>
                <a:cubicBezTo>
                  <a:pt x="1098874" y="337174"/>
                  <a:pt x="1090595" y="357160"/>
                  <a:pt x="1075860" y="371895"/>
                </a:cubicBezTo>
                <a:cubicBezTo>
                  <a:pt x="1061125" y="386630"/>
                  <a:pt x="1041139" y="394908"/>
                  <a:pt x="1020300" y="394908"/>
                </a:cubicBezTo>
                <a:lnTo>
                  <a:pt x="78573" y="394908"/>
                </a:lnTo>
                <a:cubicBezTo>
                  <a:pt x="35178" y="394908"/>
                  <a:pt x="0" y="359730"/>
                  <a:pt x="0" y="316335"/>
                </a:cubicBezTo>
                <a:lnTo>
                  <a:pt x="0" y="78573"/>
                </a:lnTo>
                <a:close/>
              </a:path>
            </a:pathLst>
          </a:custGeom>
          <a:solidFill>
            <a:srgbClr val="8EC2EA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BF64915-987F-47A4-990D-20DC19390339}"/>
              </a:ext>
            </a:extLst>
          </p:cNvPr>
          <p:cNvSpPr txBox="1"/>
          <p:nvPr/>
        </p:nvSpPr>
        <p:spPr>
          <a:xfrm>
            <a:off x="3531013" y="3889067"/>
            <a:ext cx="4494974" cy="40087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Microsoft YaHei"/>
                <a:ea typeface="Microsoft YaHei"/>
              </a:rPr>
              <a:t>母校宣讲  王子腾</a:t>
            </a:r>
            <a:endParaRPr lang="en-US" sz="600" dirty="0">
              <a:solidFill>
                <a:schemeClr val="bg1"/>
              </a:solidFill>
            </a:endParaRPr>
          </a:p>
        </p:txBody>
      </p:sp>
      <p:pic>
        <p:nvPicPr>
          <p:cNvPr id="9" name="图片 52">
            <a:extLst>
              <a:ext uri="{FF2B5EF4-FFF2-40B4-BE49-F238E27FC236}">
                <a16:creationId xmlns:a16="http://schemas.microsoft.com/office/drawing/2014/main" id="{15614BA1-18B9-4041-AAD2-463C7EAB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948" y="508000"/>
            <a:ext cx="2083089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2">
            <a:extLst>
              <a:ext uri="{FF2B5EF4-FFF2-40B4-BE49-F238E27FC236}">
                <a16:creationId xmlns:a16="http://schemas.microsoft.com/office/drawing/2014/main" id="{330AD6DC-0A66-4766-9F6B-9D621CF9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948" y="508000"/>
            <a:ext cx="2083089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EBD5DE-FB7F-4BA5-90A3-EC0B9657C577}"/>
              </a:ext>
            </a:extLst>
          </p:cNvPr>
          <p:cNvSpPr txBox="1"/>
          <p:nvPr/>
        </p:nvSpPr>
        <p:spPr>
          <a:xfrm>
            <a:off x="1054100" y="766112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EC2EA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软件工程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E7EF58-C146-4D8D-93B8-FC44B929EE69}"/>
              </a:ext>
            </a:extLst>
          </p:cNvPr>
          <p:cNvSpPr txBox="1"/>
          <p:nvPr/>
        </p:nvSpPr>
        <p:spPr>
          <a:xfrm>
            <a:off x="1695388" y="2065422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多样选修方案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B779E1-F35C-4198-8037-EE4038BDED05}"/>
              </a:ext>
            </a:extLst>
          </p:cNvPr>
          <p:cNvSpPr/>
          <p:nvPr/>
        </p:nvSpPr>
        <p:spPr>
          <a:xfrm>
            <a:off x="7150100" y="2184400"/>
            <a:ext cx="3276600" cy="236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添加培养方案封面截图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BD79BC-3BB1-44DF-80E3-67D0640E0785}"/>
              </a:ext>
            </a:extLst>
          </p:cNvPr>
          <p:cNvSpPr txBox="1"/>
          <p:nvPr/>
        </p:nvSpPr>
        <p:spPr>
          <a:xfrm>
            <a:off x="1663700" y="2928253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软件硬件两手抓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DBDE90-1CBD-4F25-B69E-9118C3EC55DB}"/>
              </a:ext>
            </a:extLst>
          </p:cNvPr>
          <p:cNvSpPr txBox="1"/>
          <p:nvPr/>
        </p:nvSpPr>
        <p:spPr>
          <a:xfrm>
            <a:off x="1663700" y="3699232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信息安全我也行</a:t>
            </a: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01752889-DA5D-4CE9-A61E-D278CD357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03" y="1934935"/>
            <a:ext cx="784194" cy="784194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</p:spTree>
    <p:extLst>
      <p:ext uri="{BB962C8B-B14F-4D97-AF65-F5344CB8AC3E}">
        <p14:creationId xmlns:p14="http://schemas.microsoft.com/office/powerpoint/2010/main" val="842569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3" grpId="0" animBg="1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447800"/>
            <a:ext cx="4965768" cy="315323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139" name="TextBox 2"/>
          <p:cNvSpPr txBox="1"/>
          <p:nvPr/>
        </p:nvSpPr>
        <p:spPr>
          <a:xfrm>
            <a:off x="5778500" y="2424903"/>
            <a:ext cx="4494974" cy="80169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4800" b="1" dirty="0">
                <a:solidFill>
                  <a:srgbClr val="8EC2EA"/>
                </a:solidFill>
                <a:latin typeface="Microsoft YaHei"/>
                <a:ea typeface="Microsoft YaHei"/>
              </a:rPr>
              <a:t>期待你的加入</a:t>
            </a:r>
            <a:endParaRPr lang="en-US" sz="1100" dirty="0"/>
          </a:p>
        </p:txBody>
      </p:sp>
      <p:sp>
        <p:nvSpPr>
          <p:cNvPr id="140" name="Freeform 3"/>
          <p:cNvSpPr/>
          <p:nvPr/>
        </p:nvSpPr>
        <p:spPr>
          <a:xfrm>
            <a:off x="7073900" y="3784600"/>
            <a:ext cx="1098874" cy="394908"/>
          </a:xfrm>
          <a:custGeom>
            <a:avLst/>
            <a:gdLst/>
            <a:ahLst/>
            <a:cxnLst/>
            <a:rect l="l" t="t" r="r" b="b"/>
            <a:pathLst>
              <a:path w="1098874" h="394908">
                <a:moveTo>
                  <a:pt x="0" y="78573"/>
                </a:moveTo>
                <a:cubicBezTo>
                  <a:pt x="0" y="35178"/>
                  <a:pt x="35178" y="0"/>
                  <a:pt x="78573" y="0"/>
                </a:cubicBezTo>
                <a:lnTo>
                  <a:pt x="1020300" y="0"/>
                </a:lnTo>
                <a:cubicBezTo>
                  <a:pt x="1041139" y="0"/>
                  <a:pt x="1061125" y="8278"/>
                  <a:pt x="1075860" y="23013"/>
                </a:cubicBezTo>
                <a:cubicBezTo>
                  <a:pt x="1090596" y="37748"/>
                  <a:pt x="1098874" y="57734"/>
                  <a:pt x="1098874" y="78573"/>
                </a:cubicBezTo>
                <a:lnTo>
                  <a:pt x="1098874" y="316335"/>
                </a:lnTo>
                <a:cubicBezTo>
                  <a:pt x="1098874" y="337174"/>
                  <a:pt x="1090595" y="357160"/>
                  <a:pt x="1075860" y="371895"/>
                </a:cubicBezTo>
                <a:cubicBezTo>
                  <a:pt x="1061125" y="386630"/>
                  <a:pt x="1041139" y="394908"/>
                  <a:pt x="1020300" y="394908"/>
                </a:cubicBezTo>
                <a:lnTo>
                  <a:pt x="78573" y="394908"/>
                </a:lnTo>
                <a:cubicBezTo>
                  <a:pt x="35178" y="394908"/>
                  <a:pt x="0" y="359730"/>
                  <a:pt x="0" y="316335"/>
                </a:cubicBezTo>
                <a:lnTo>
                  <a:pt x="0" y="78573"/>
                </a:lnTo>
                <a:close/>
              </a:path>
            </a:pathLst>
          </a:custGeom>
          <a:solidFill>
            <a:srgbClr val="8EC2EA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41" name="TextBox 4"/>
          <p:cNvSpPr txBox="1"/>
          <p:nvPr/>
        </p:nvSpPr>
        <p:spPr>
          <a:xfrm>
            <a:off x="2120900" y="2869728"/>
            <a:ext cx="2070100" cy="60131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3600" b="1" dirty="0">
                <a:solidFill>
                  <a:srgbClr val="FFFFFF"/>
                </a:solidFill>
                <a:latin typeface="Microsoft YaHei"/>
                <a:ea typeface="Microsoft YaHei"/>
              </a:rPr>
              <a:t>感谢观看</a:t>
            </a:r>
            <a:endParaRPr lang="en-US" sz="800" dirty="0"/>
          </a:p>
        </p:txBody>
      </p:sp>
      <p:sp>
        <p:nvSpPr>
          <p:cNvPr id="142" name="TextBox 5"/>
          <p:cNvSpPr txBox="1"/>
          <p:nvPr/>
        </p:nvSpPr>
        <p:spPr>
          <a:xfrm>
            <a:off x="7150100" y="3841505"/>
            <a:ext cx="928306" cy="26718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1600" b="0" dirty="0">
                <a:solidFill>
                  <a:srgbClr val="FFFFFF"/>
                </a:solidFill>
                <a:latin typeface="Microsoft YaHei"/>
                <a:ea typeface="Microsoft YaHei"/>
              </a:rPr>
              <a:t>王子腾</a:t>
            </a:r>
            <a:endParaRPr lang="en-US" sz="1100" dirty="0"/>
          </a:p>
        </p:txBody>
      </p:sp>
      <p:pic>
        <p:nvPicPr>
          <p:cNvPr id="7" name="图片 52">
            <a:extLst>
              <a:ext uri="{FF2B5EF4-FFF2-40B4-BE49-F238E27FC236}">
                <a16:creationId xmlns:a16="http://schemas.microsoft.com/office/drawing/2014/main" id="{DF3FAAAD-83F2-4722-BA56-D8EB52DC7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948" y="508000"/>
            <a:ext cx="2083089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1701800"/>
            <a:ext cx="4032491" cy="308748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10" name="TextBox 4"/>
          <p:cNvSpPr txBox="1"/>
          <p:nvPr/>
        </p:nvSpPr>
        <p:spPr>
          <a:xfrm>
            <a:off x="2273300" y="2950541"/>
            <a:ext cx="1842770" cy="60131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3600" b="1" dirty="0">
                <a:solidFill>
                  <a:srgbClr val="FFFFFF"/>
                </a:solidFill>
                <a:latin typeface="Microsoft YaHei"/>
                <a:ea typeface="Microsoft YaHei"/>
              </a:rPr>
              <a:t>自我介绍</a:t>
            </a:r>
            <a:endParaRPr lang="en-US" sz="11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EBD5DE-FB7F-4BA5-90A3-EC0B9657C577}"/>
              </a:ext>
            </a:extLst>
          </p:cNvPr>
          <p:cNvSpPr txBox="1"/>
          <p:nvPr/>
        </p:nvSpPr>
        <p:spPr>
          <a:xfrm>
            <a:off x="5703455" y="2211877"/>
            <a:ext cx="487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</a:rPr>
              <a:t>王子腾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Microsoft YaHei"/>
              <a:ea typeface="Microsoft YaHei"/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Microsoft YaHei"/>
              <a:ea typeface="Microsoft YaHei"/>
            </a:endParaRP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</a:rPr>
              <a:t>2018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</a:rPr>
              <a:t>年毕业进入浙江大学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Microsoft YaHei"/>
              <a:ea typeface="Microsoft YaHei"/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Microsoft YaHei"/>
              <a:ea typeface="Microsoft YaHei"/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</a:rPr>
              <a:t>计算机学院软件工程专业</a:t>
            </a:r>
          </a:p>
        </p:txBody>
      </p:sp>
      <p:pic>
        <p:nvPicPr>
          <p:cNvPr id="11" name="图片 52">
            <a:extLst>
              <a:ext uri="{FF2B5EF4-FFF2-40B4-BE49-F238E27FC236}">
                <a16:creationId xmlns:a16="http://schemas.microsoft.com/office/drawing/2014/main" id="{330AD6DC-0A66-4766-9F6B-9D621CF93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948" y="508000"/>
            <a:ext cx="2083089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EBD5DE-FB7F-4BA5-90A3-EC0B9657C577}"/>
              </a:ext>
            </a:extLst>
          </p:cNvPr>
          <p:cNvSpPr txBox="1"/>
          <p:nvPr/>
        </p:nvSpPr>
        <p:spPr>
          <a:xfrm>
            <a:off x="5245100" y="2835701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8EC2EA"/>
                </a:solidFill>
                <a:latin typeface="Microsoft YaHei"/>
                <a:ea typeface="Microsoft YaHei"/>
              </a:rPr>
              <a:t>浙大文化</a:t>
            </a:r>
          </a:p>
        </p:txBody>
      </p:sp>
      <p:pic>
        <p:nvPicPr>
          <p:cNvPr id="11" name="图片 52">
            <a:extLst>
              <a:ext uri="{FF2B5EF4-FFF2-40B4-BE49-F238E27FC236}">
                <a16:creationId xmlns:a16="http://schemas.microsoft.com/office/drawing/2014/main" id="{330AD6DC-0A66-4766-9F6B-9D621CF9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948" y="508000"/>
            <a:ext cx="2083089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8B26485-B34D-41E6-A931-C88CC3938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754" y="2374463"/>
            <a:ext cx="1749346" cy="1753472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</p:spTree>
    <p:extLst>
      <p:ext uri="{BB962C8B-B14F-4D97-AF65-F5344CB8AC3E}">
        <p14:creationId xmlns:p14="http://schemas.microsoft.com/office/powerpoint/2010/main" val="37674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2">
            <a:extLst>
              <a:ext uri="{FF2B5EF4-FFF2-40B4-BE49-F238E27FC236}">
                <a16:creationId xmlns:a16="http://schemas.microsoft.com/office/drawing/2014/main" id="{330AD6DC-0A66-4766-9F6B-9D621CF9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948" y="508000"/>
            <a:ext cx="2083089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EBD5DE-FB7F-4BA5-90A3-EC0B9657C577}"/>
              </a:ext>
            </a:extLst>
          </p:cNvPr>
          <p:cNvSpPr txBox="1"/>
          <p:nvPr/>
        </p:nvSpPr>
        <p:spPr>
          <a:xfrm>
            <a:off x="1663700" y="794216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EC2EA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求是精神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A60FC8-0827-42BD-B0EA-53D0EF2AA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795489"/>
            <a:ext cx="688284" cy="64505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23" name="TextBox 10">
            <a:extLst>
              <a:ext uri="{FF2B5EF4-FFF2-40B4-BE49-F238E27FC236}">
                <a16:creationId xmlns:a16="http://schemas.microsoft.com/office/drawing/2014/main" id="{9A5D165D-DB16-493B-9612-7B5F25962F6D}"/>
              </a:ext>
            </a:extLst>
          </p:cNvPr>
          <p:cNvSpPr txBox="1"/>
          <p:nvPr/>
        </p:nvSpPr>
        <p:spPr>
          <a:xfrm>
            <a:off x="954224" y="864128"/>
            <a:ext cx="390218" cy="53450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200" b="1" dirty="0">
                <a:solidFill>
                  <a:srgbClr val="FFFFFF"/>
                </a:solidFill>
                <a:latin typeface="Microsoft YaHei"/>
                <a:ea typeface="Microsoft YaHei"/>
              </a:rPr>
              <a:t>1</a:t>
            </a:r>
            <a:endParaRPr lang="en-US" sz="11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E7EF58-C146-4D8D-93B8-FC44B929EE69}"/>
              </a:ext>
            </a:extLst>
          </p:cNvPr>
          <p:cNvSpPr txBox="1"/>
          <p:nvPr/>
        </p:nvSpPr>
        <p:spPr>
          <a:xfrm>
            <a:off x="1739900" y="21844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</a:rPr>
              <a:t>校训：求是创新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7538DE5-0262-40D5-A84B-0E756C9F318A}"/>
              </a:ext>
            </a:extLst>
          </p:cNvPr>
          <p:cNvSpPr txBox="1"/>
          <p:nvPr/>
        </p:nvSpPr>
        <p:spPr>
          <a:xfrm>
            <a:off x="1739900" y="2928253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</a:rPr>
              <a:t>追求真理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9E21DA-29C8-4B31-A78A-14D980116864}"/>
              </a:ext>
            </a:extLst>
          </p:cNvPr>
          <p:cNvSpPr txBox="1"/>
          <p:nvPr/>
        </p:nvSpPr>
        <p:spPr>
          <a:xfrm>
            <a:off x="1739900" y="3699232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</a:rPr>
              <a:t>成为担当大任，转移国运的人才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B779E1-F35C-4198-8037-EE4038BDED05}"/>
              </a:ext>
            </a:extLst>
          </p:cNvPr>
          <p:cNvSpPr/>
          <p:nvPr/>
        </p:nvSpPr>
        <p:spPr>
          <a:xfrm>
            <a:off x="7150100" y="2184400"/>
            <a:ext cx="3276600" cy="236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添加紫金港校训路标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摄影作品</a:t>
            </a:r>
          </a:p>
        </p:txBody>
      </p:sp>
    </p:spTree>
    <p:extLst>
      <p:ext uri="{BB962C8B-B14F-4D97-AF65-F5344CB8AC3E}">
        <p14:creationId xmlns:p14="http://schemas.microsoft.com/office/powerpoint/2010/main" val="407978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7" grpId="0"/>
      <p:bldP spid="29" grpId="0"/>
      <p:bldP spid="30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EBD5DE-FB7F-4BA5-90A3-EC0B9657C577}"/>
              </a:ext>
            </a:extLst>
          </p:cNvPr>
          <p:cNvSpPr txBox="1"/>
          <p:nvPr/>
        </p:nvSpPr>
        <p:spPr>
          <a:xfrm>
            <a:off x="5245100" y="2835701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8EC2EA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浙大生活</a:t>
            </a:r>
          </a:p>
        </p:txBody>
      </p:sp>
      <p:pic>
        <p:nvPicPr>
          <p:cNvPr id="11" name="图片 52">
            <a:extLst>
              <a:ext uri="{FF2B5EF4-FFF2-40B4-BE49-F238E27FC236}">
                <a16:creationId xmlns:a16="http://schemas.microsoft.com/office/drawing/2014/main" id="{330AD6DC-0A66-4766-9F6B-9D621CF9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948" y="508000"/>
            <a:ext cx="2083089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7640EFA-BDF0-485B-978E-6D0184816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411" y="2374463"/>
            <a:ext cx="1749346" cy="1753472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</p:spTree>
    <p:extLst>
      <p:ext uri="{BB962C8B-B14F-4D97-AF65-F5344CB8AC3E}">
        <p14:creationId xmlns:p14="http://schemas.microsoft.com/office/powerpoint/2010/main" val="219255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2">
            <a:extLst>
              <a:ext uri="{FF2B5EF4-FFF2-40B4-BE49-F238E27FC236}">
                <a16:creationId xmlns:a16="http://schemas.microsoft.com/office/drawing/2014/main" id="{330AD6DC-0A66-4766-9F6B-9D621CF9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948" y="508000"/>
            <a:ext cx="2083089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EBD5DE-FB7F-4BA5-90A3-EC0B9657C577}"/>
              </a:ext>
            </a:extLst>
          </p:cNvPr>
          <p:cNvSpPr txBox="1"/>
          <p:nvPr/>
        </p:nvSpPr>
        <p:spPr>
          <a:xfrm>
            <a:off x="1663700" y="794216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EC2EA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吃在浙大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A60FC8-0827-42BD-B0EA-53D0EF2AA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795489"/>
            <a:ext cx="688284" cy="64505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23" name="TextBox 10">
            <a:extLst>
              <a:ext uri="{FF2B5EF4-FFF2-40B4-BE49-F238E27FC236}">
                <a16:creationId xmlns:a16="http://schemas.microsoft.com/office/drawing/2014/main" id="{9A5D165D-DB16-493B-9612-7B5F25962F6D}"/>
              </a:ext>
            </a:extLst>
          </p:cNvPr>
          <p:cNvSpPr txBox="1"/>
          <p:nvPr/>
        </p:nvSpPr>
        <p:spPr>
          <a:xfrm>
            <a:off x="954224" y="864128"/>
            <a:ext cx="390218" cy="53450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E7EF58-C146-4D8D-93B8-FC44B929EE69}"/>
              </a:ext>
            </a:extLst>
          </p:cNvPr>
          <p:cNvSpPr txBox="1"/>
          <p:nvPr/>
        </p:nvSpPr>
        <p:spPr>
          <a:xfrm>
            <a:off x="1683551" y="2314976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浙里有亚洲第二大的食堂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B779E1-F35C-4198-8037-EE4038BDED05}"/>
              </a:ext>
            </a:extLst>
          </p:cNvPr>
          <p:cNvSpPr/>
          <p:nvPr/>
        </p:nvSpPr>
        <p:spPr>
          <a:xfrm>
            <a:off x="7150100" y="2184400"/>
            <a:ext cx="3276600" cy="236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添加食堂餐食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摄影作品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9C6D79-9781-402A-917C-FBC3B0EE9AA2}"/>
              </a:ext>
            </a:extLst>
          </p:cNvPr>
          <p:cNvSpPr txBox="1"/>
          <p:nvPr/>
        </p:nvSpPr>
        <p:spPr>
          <a:xfrm>
            <a:off x="1683551" y="3420237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还能品尝到不同地区的餐饮</a:t>
            </a:r>
          </a:p>
        </p:txBody>
      </p:sp>
    </p:spTree>
    <p:extLst>
      <p:ext uri="{BB962C8B-B14F-4D97-AF65-F5344CB8AC3E}">
        <p14:creationId xmlns:p14="http://schemas.microsoft.com/office/powerpoint/2010/main" val="157920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7" grpId="0"/>
      <p:bldP spid="3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2">
            <a:extLst>
              <a:ext uri="{FF2B5EF4-FFF2-40B4-BE49-F238E27FC236}">
                <a16:creationId xmlns:a16="http://schemas.microsoft.com/office/drawing/2014/main" id="{330AD6DC-0A66-4766-9F6B-9D621CF9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948" y="508000"/>
            <a:ext cx="2083089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EBD5DE-FB7F-4BA5-90A3-EC0B9657C577}"/>
              </a:ext>
            </a:extLst>
          </p:cNvPr>
          <p:cNvSpPr txBox="1"/>
          <p:nvPr/>
        </p:nvSpPr>
        <p:spPr>
          <a:xfrm>
            <a:off x="1663700" y="794216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EC2EA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学在浙大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A60FC8-0827-42BD-B0EA-53D0EF2AA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795489"/>
            <a:ext cx="688284" cy="64505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23" name="TextBox 10">
            <a:extLst>
              <a:ext uri="{FF2B5EF4-FFF2-40B4-BE49-F238E27FC236}">
                <a16:creationId xmlns:a16="http://schemas.microsoft.com/office/drawing/2014/main" id="{9A5D165D-DB16-493B-9612-7B5F25962F6D}"/>
              </a:ext>
            </a:extLst>
          </p:cNvPr>
          <p:cNvSpPr txBox="1"/>
          <p:nvPr/>
        </p:nvSpPr>
        <p:spPr>
          <a:xfrm>
            <a:off x="954224" y="864128"/>
            <a:ext cx="390218" cy="53450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Microsoft YaHei"/>
                <a:ea typeface="Microsoft YaHei"/>
              </a:rPr>
              <a:t>2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E7EF58-C146-4D8D-93B8-FC44B929EE69}"/>
              </a:ext>
            </a:extLst>
          </p:cNvPr>
          <p:cNvSpPr txBox="1"/>
          <p:nvPr/>
        </p:nvSpPr>
        <p:spPr>
          <a:xfrm>
            <a:off x="1683551" y="2314976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自由选择心仪课程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B779E1-F35C-4198-8037-EE4038BDED05}"/>
              </a:ext>
            </a:extLst>
          </p:cNvPr>
          <p:cNvSpPr/>
          <p:nvPr/>
        </p:nvSpPr>
        <p:spPr>
          <a:xfrm>
            <a:off x="7150100" y="2184400"/>
            <a:ext cx="3276600" cy="236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添加微积分课堂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摄影作品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9C6D79-9781-402A-917C-FBC3B0EE9AA2}"/>
              </a:ext>
            </a:extLst>
          </p:cNvPr>
          <p:cNvSpPr txBox="1"/>
          <p:nvPr/>
        </p:nvSpPr>
        <p:spPr>
          <a:xfrm>
            <a:off x="1683551" y="3420237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在实验室攀登学术高峰</a:t>
            </a:r>
          </a:p>
        </p:txBody>
      </p:sp>
    </p:spTree>
    <p:extLst>
      <p:ext uri="{BB962C8B-B14F-4D97-AF65-F5344CB8AC3E}">
        <p14:creationId xmlns:p14="http://schemas.microsoft.com/office/powerpoint/2010/main" val="13892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7" grpId="0"/>
      <p:bldP spid="3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EBD5DE-FB7F-4BA5-90A3-EC0B9657C577}"/>
              </a:ext>
            </a:extLst>
          </p:cNvPr>
          <p:cNvSpPr txBox="1"/>
          <p:nvPr/>
        </p:nvSpPr>
        <p:spPr>
          <a:xfrm>
            <a:off x="5245100" y="2835701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8EC2EA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我的专业</a:t>
            </a:r>
          </a:p>
        </p:txBody>
      </p:sp>
      <p:pic>
        <p:nvPicPr>
          <p:cNvPr id="11" name="图片 52">
            <a:extLst>
              <a:ext uri="{FF2B5EF4-FFF2-40B4-BE49-F238E27FC236}">
                <a16:creationId xmlns:a16="http://schemas.microsoft.com/office/drawing/2014/main" id="{330AD6DC-0A66-4766-9F6B-9D621CF9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948" y="508000"/>
            <a:ext cx="2083089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B747FE4-C207-478F-AF01-70C664D91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809" y="2374463"/>
            <a:ext cx="1749346" cy="1753472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</p:spTree>
    <p:extLst>
      <p:ext uri="{BB962C8B-B14F-4D97-AF65-F5344CB8AC3E}">
        <p14:creationId xmlns:p14="http://schemas.microsoft.com/office/powerpoint/2010/main" val="36695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2">
            <a:extLst>
              <a:ext uri="{FF2B5EF4-FFF2-40B4-BE49-F238E27FC236}">
                <a16:creationId xmlns:a16="http://schemas.microsoft.com/office/drawing/2014/main" id="{330AD6DC-0A66-4766-9F6B-9D621CF9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948" y="508000"/>
            <a:ext cx="2083089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EBD5DE-FB7F-4BA5-90A3-EC0B9657C577}"/>
              </a:ext>
            </a:extLst>
          </p:cNvPr>
          <p:cNvSpPr txBox="1"/>
          <p:nvPr/>
        </p:nvSpPr>
        <p:spPr>
          <a:xfrm>
            <a:off x="1054100" y="766112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EC2EA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软件工程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E7EF58-C146-4D8D-93B8-FC44B929EE69}"/>
              </a:ext>
            </a:extLst>
          </p:cNvPr>
          <p:cNvSpPr txBox="1"/>
          <p:nvPr/>
        </p:nvSpPr>
        <p:spPr>
          <a:xfrm>
            <a:off x="1695388" y="2065422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A+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专业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B779E1-F35C-4198-8037-EE4038BDED05}"/>
              </a:ext>
            </a:extLst>
          </p:cNvPr>
          <p:cNvSpPr/>
          <p:nvPr/>
        </p:nvSpPr>
        <p:spPr>
          <a:xfrm>
            <a:off x="7150100" y="2184400"/>
            <a:ext cx="3276600" cy="236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添加计算机学院蓝底雕塑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摄影作品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BD79BC-3BB1-44DF-80E3-67D0640E0785}"/>
              </a:ext>
            </a:extLst>
          </p:cNvPr>
          <p:cNvSpPr txBox="1"/>
          <p:nvPr/>
        </p:nvSpPr>
        <p:spPr>
          <a:xfrm>
            <a:off x="1663700" y="2928253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</a:rPr>
              <a:t>一流的软件开发教学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DBDE90-1CBD-4F25-B69E-9118C3EC55DB}"/>
              </a:ext>
            </a:extLst>
          </p:cNvPr>
          <p:cNvSpPr txBox="1"/>
          <p:nvPr/>
        </p:nvSpPr>
        <p:spPr>
          <a:xfrm>
            <a:off x="1663700" y="3699232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</a:rPr>
              <a:t>大量的实践机会</a:t>
            </a:r>
          </a:p>
        </p:txBody>
      </p:sp>
      <p:pic>
        <p:nvPicPr>
          <p:cNvPr id="13" name="Picture 16">
            <a:extLst>
              <a:ext uri="{FF2B5EF4-FFF2-40B4-BE49-F238E27FC236}">
                <a16:creationId xmlns:a16="http://schemas.microsoft.com/office/drawing/2014/main" id="{CBB07E1B-445D-4ED2-94EE-670809EF3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91" y="1982890"/>
            <a:ext cx="688284" cy="688284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</p:spTree>
    <p:extLst>
      <p:ext uri="{BB962C8B-B14F-4D97-AF65-F5344CB8AC3E}">
        <p14:creationId xmlns:p14="http://schemas.microsoft.com/office/powerpoint/2010/main" val="35856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3" grpId="0" animBg="1"/>
      <p:bldP spid="9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147</Words>
  <Application>Microsoft Office PowerPoint</Application>
  <PresentationFormat>自定义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子腾 王</cp:lastModifiedBy>
  <cp:revision>8</cp:revision>
  <dcterms:created xsi:type="dcterms:W3CDTF">2006-08-16T00:00:00Z</dcterms:created>
  <dcterms:modified xsi:type="dcterms:W3CDTF">2020-06-26T11:51:11Z</dcterms:modified>
</cp:coreProperties>
</file>