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8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%3A%2F%2Fwww.woodo.cn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7800"/>
            <a:ext cx="4965768" cy="315323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78500" y="2387600"/>
            <a:ext cx="4494974" cy="876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800" b="1">
                <a:solidFill>
                  <a:srgbClr val="8EC2EA"/>
                </a:solidFill>
                <a:latin typeface="Microsoft YaHei"/>
                <a:ea typeface="Microsoft YaHei"/>
              </a:rPr>
              <a:t>运营部工作总结</a:t>
            </a:r>
            <a:endParaRPr lang="en-US" sz="1100"/>
          </a:p>
        </p:txBody>
      </p:sp>
      <p:sp>
        <p:nvSpPr>
          <p:cNvPr id="4" name="Freeform 3"/>
          <p:cNvSpPr/>
          <p:nvPr/>
        </p:nvSpPr>
        <p:spPr>
          <a:xfrm>
            <a:off x="5918200" y="3403600"/>
            <a:ext cx="1098874" cy="394908"/>
          </a:xfrm>
          <a:custGeom>
            <a:avLst/>
            <a:gdLst/>
            <a:ahLst/>
            <a:cxnLst/>
            <a:rect l="l" t="t" r="r" b="b"/>
            <a:pathLst>
              <a:path w="1098874" h="394908">
                <a:moveTo>
                  <a:pt x="0" y="78573"/>
                </a:moveTo>
                <a:cubicBezTo>
                  <a:pt x="0" y="35178"/>
                  <a:pt x="35178" y="0"/>
                  <a:pt x="78573" y="0"/>
                </a:cubicBezTo>
                <a:lnTo>
                  <a:pt x="1020300" y="0"/>
                </a:lnTo>
                <a:cubicBezTo>
                  <a:pt x="1041139" y="0"/>
                  <a:pt x="1061125" y="8278"/>
                  <a:pt x="1075860" y="23013"/>
                </a:cubicBezTo>
                <a:cubicBezTo>
                  <a:pt x="1090596" y="37748"/>
                  <a:pt x="1098874" y="57734"/>
                  <a:pt x="1098874" y="78573"/>
                </a:cubicBezTo>
                <a:lnTo>
                  <a:pt x="1098874" y="316335"/>
                </a:lnTo>
                <a:cubicBezTo>
                  <a:pt x="1098874" y="337174"/>
                  <a:pt x="1090595" y="357160"/>
                  <a:pt x="1075860" y="371895"/>
                </a:cubicBezTo>
                <a:cubicBezTo>
                  <a:pt x="1061125" y="386630"/>
                  <a:pt x="1041139" y="394908"/>
                  <a:pt x="1020300" y="394908"/>
                </a:cubicBezTo>
                <a:lnTo>
                  <a:pt x="78573" y="394908"/>
                </a:lnTo>
                <a:cubicBezTo>
                  <a:pt x="35178" y="394908"/>
                  <a:pt x="0" y="359730"/>
                  <a:pt x="0" y="316335"/>
                </a:cubicBezTo>
                <a:lnTo>
                  <a:pt x="0" y="78573"/>
                </a:lnTo>
                <a:close/>
              </a:path>
            </a:pathLst>
          </a:custGeom>
          <a:solidFill>
            <a:srgbClr val="8EC2EA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2260600" y="2692400"/>
            <a:ext cx="1739900" cy="958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200" b="1">
                <a:solidFill>
                  <a:srgbClr val="FFFFFF"/>
                </a:solidFill>
                <a:latin typeface="Microsoft YaHei"/>
                <a:ea typeface="Microsoft YaHei"/>
              </a:rPr>
              <a:t>2019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994400" y="3441700"/>
            <a:ext cx="928306" cy="3048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b="0">
                <a:solidFill>
                  <a:srgbClr val="FFFFFF"/>
                </a:solidFill>
                <a:latin typeface="Microsoft YaHei"/>
                <a:ea typeface="Microsoft YaHei"/>
              </a:rPr>
              <a:t>吾大道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5638800" y="2959100"/>
            <a:ext cx="2013140" cy="2082800"/>
            <a:chOff x="5638800" y="2959100"/>
            <a:chExt cx="2013140" cy="2082800"/>
          </a:xfrm>
        </p:grpSpPr>
        <p:sp>
          <p:nvSpPr>
            <p:cNvPr id="115" name="TextBox 114"/>
            <p:cNvSpPr txBox="1"/>
            <p:nvPr/>
          </p:nvSpPr>
          <p:spPr>
            <a:xfrm>
              <a:off x="5651500" y="29591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38800" y="45212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</p:grpSp>
      <p:sp>
        <p:nvSpPr>
          <p:cNvPr id="117" name="TextBox 2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数据分析</a:t>
            </a:r>
            <a:endParaRPr lang="en-US" sz="1100"/>
          </a:p>
        </p:txBody>
      </p:sp>
      <p:pic>
        <p:nvPicPr>
          <p:cNvPr id="11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73300"/>
            <a:ext cx="559312" cy="492681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1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3822700"/>
            <a:ext cx="540982" cy="5658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0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300" y="2247900"/>
            <a:ext cx="518728" cy="48493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1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3797300"/>
            <a:ext cx="521424" cy="5658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2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00" y="2184400"/>
            <a:ext cx="4119753" cy="3090926"/>
          </a:xfrm>
          <a:prstGeom prst="rect">
            <a:avLst/>
          </a:prstGeom>
          <a:solidFill>
            <a:srgbClr val="000000">
              <a:alpha val="0"/>
            </a:srgbClr>
          </a:solidFill>
        </p:spPr>
      </p:pic>
      <p:grpSp>
        <p:nvGrpSpPr>
          <p:cNvPr id="123" name="Group 8"/>
          <p:cNvGrpSpPr/>
          <p:nvPr/>
        </p:nvGrpSpPr>
        <p:grpSpPr>
          <a:xfrm>
            <a:off x="8534400" y="2960878"/>
            <a:ext cx="2013140" cy="2082800"/>
            <a:chOff x="8534400" y="2960878"/>
            <a:chExt cx="2013140" cy="2082800"/>
          </a:xfrm>
        </p:grpSpPr>
        <p:sp>
          <p:nvSpPr>
            <p:cNvPr id="124" name="TextBox 123"/>
            <p:cNvSpPr txBox="1"/>
            <p:nvPr/>
          </p:nvSpPr>
          <p:spPr>
            <a:xfrm>
              <a:off x="8547100" y="2960878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34400" y="4522978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接下来要做的事情</a:t>
            </a:r>
            <a:endParaRPr lang="en-US" sz="1100"/>
          </a:p>
        </p:txBody>
      </p:sp>
      <p:pic>
        <p:nvPicPr>
          <p:cNvPr id="12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073400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97100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129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0" y="1409700"/>
            <a:ext cx="1749346" cy="175347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30" name="TextBox 5"/>
          <p:cNvSpPr txBox="1"/>
          <p:nvPr/>
        </p:nvSpPr>
        <p:spPr>
          <a:xfrm>
            <a:off x="1981200" y="46609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131" name="TextBox 6"/>
          <p:cNvSpPr txBox="1"/>
          <p:nvPr/>
        </p:nvSpPr>
        <p:spPr>
          <a:xfrm>
            <a:off x="4978400" y="38862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132" name="TextBox 7"/>
          <p:cNvSpPr txBox="1"/>
          <p:nvPr/>
        </p:nvSpPr>
        <p:spPr>
          <a:xfrm>
            <a:off x="7797800" y="30861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133" name="Freeform 8"/>
          <p:cNvSpPr/>
          <p:nvPr/>
        </p:nvSpPr>
        <p:spPr>
          <a:xfrm rot="3840000">
            <a:off x="1625600" y="3009900"/>
            <a:ext cx="251447" cy="204301"/>
          </a:xfrm>
          <a:custGeom>
            <a:avLst/>
            <a:gdLst/>
            <a:ahLst/>
            <a:cxnLst/>
            <a:rect l="l" t="t" r="r" b="b"/>
            <a:pathLst>
              <a:path w="251447" h="204301">
                <a:moveTo>
                  <a:pt x="0" y="204301"/>
                </a:moveTo>
                <a:lnTo>
                  <a:pt x="251447" y="204301"/>
                </a:lnTo>
                <a:lnTo>
                  <a:pt x="125724" y="0"/>
                </a:lnTo>
                <a:close/>
              </a:path>
            </a:pathLst>
          </a:custGeom>
          <a:solidFill>
            <a:srgbClr val="FCC259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4" name="Freeform 9"/>
          <p:cNvSpPr/>
          <p:nvPr/>
        </p:nvSpPr>
        <p:spPr>
          <a:xfrm rot="20400000">
            <a:off x="10375900" y="1422400"/>
            <a:ext cx="143879" cy="265849"/>
          </a:xfrm>
          <a:custGeom>
            <a:avLst/>
            <a:gdLst/>
            <a:ahLst/>
            <a:cxnLst/>
            <a:rect l="l" t="t" r="r" b="b"/>
            <a:pathLst>
              <a:path w="143879" h="265849">
                <a:moveTo>
                  <a:pt x="143879" y="0"/>
                </a:moveTo>
                <a:cubicBezTo>
                  <a:pt x="143879" y="0"/>
                  <a:pt x="0" y="36"/>
                  <a:pt x="0" y="127685"/>
                </a:cubicBezTo>
                <a:cubicBezTo>
                  <a:pt x="0" y="265849"/>
                  <a:pt x="143879" y="264383"/>
                  <a:pt x="143879" y="264383"/>
                </a:cubicBezTo>
                <a:cubicBezTo>
                  <a:pt x="143879" y="264383"/>
                  <a:pt x="66406" y="217311"/>
                  <a:pt x="66406" y="133694"/>
                </a:cubicBezTo>
                <a:cubicBezTo>
                  <a:pt x="66406" y="50581"/>
                  <a:pt x="143879" y="0"/>
                  <a:pt x="143879" y="0"/>
                </a:cubicBezTo>
                <a:close/>
              </a:path>
            </a:pathLst>
          </a:custGeom>
          <a:solidFill>
            <a:srgbClr val="ADEF00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5" name="Freeform 10"/>
          <p:cNvSpPr/>
          <p:nvPr/>
        </p:nvSpPr>
        <p:spPr>
          <a:xfrm rot="3840000">
            <a:off x="6807019" y="2229618"/>
            <a:ext cx="226412" cy="237215"/>
          </a:xfrm>
          <a:custGeom>
            <a:avLst/>
            <a:gdLst/>
            <a:ahLst/>
            <a:cxnLst/>
            <a:rect l="l" t="t" r="r" b="b"/>
            <a:pathLst>
              <a:path w="226412" h="237215">
                <a:moveTo>
                  <a:pt x="181" y="118607"/>
                </a:moveTo>
                <a:cubicBezTo>
                  <a:pt x="0" y="78107"/>
                  <a:pt x="21503" y="40605"/>
                  <a:pt x="56547" y="20302"/>
                </a:cubicBezTo>
                <a:cubicBezTo>
                  <a:pt x="91592" y="0"/>
                  <a:pt x="134821" y="0"/>
                  <a:pt x="169865" y="20302"/>
                </a:cubicBezTo>
                <a:cubicBezTo>
                  <a:pt x="204910" y="40605"/>
                  <a:pt x="226412" y="78107"/>
                  <a:pt x="226231" y="118607"/>
                </a:cubicBezTo>
                <a:cubicBezTo>
                  <a:pt x="226412" y="159107"/>
                  <a:pt x="204910" y="196609"/>
                  <a:pt x="169865" y="216912"/>
                </a:cubicBezTo>
                <a:cubicBezTo>
                  <a:pt x="134821" y="237214"/>
                  <a:pt x="91592" y="237214"/>
                  <a:pt x="56547" y="216912"/>
                </a:cubicBezTo>
                <a:cubicBezTo>
                  <a:pt x="21503" y="196609"/>
                  <a:pt x="0" y="159107"/>
                  <a:pt x="181" y="118607"/>
                </a:cubicBezTo>
                <a:close/>
              </a:path>
            </a:pathLst>
          </a:custGeom>
          <a:solidFill>
            <a:srgbClr val="FFCD00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6" name="Freeform 11"/>
          <p:cNvSpPr/>
          <p:nvPr/>
        </p:nvSpPr>
        <p:spPr>
          <a:xfrm rot="3840000">
            <a:off x="4114800" y="2717800"/>
            <a:ext cx="190275" cy="190275"/>
          </a:xfrm>
          <a:custGeom>
            <a:avLst/>
            <a:gdLst/>
            <a:ahLst/>
            <a:cxnLst/>
            <a:rect l="l" t="t" r="r" b="b"/>
            <a:pathLst>
              <a:path w="190275" h="190275">
                <a:moveTo>
                  <a:pt x="190275" y="138382"/>
                </a:moveTo>
                <a:lnTo>
                  <a:pt x="138382" y="138382"/>
                </a:lnTo>
                <a:lnTo>
                  <a:pt x="138382" y="190275"/>
                </a:lnTo>
                <a:lnTo>
                  <a:pt x="51893" y="190275"/>
                </a:lnTo>
                <a:lnTo>
                  <a:pt x="51893" y="138382"/>
                </a:lnTo>
                <a:lnTo>
                  <a:pt x="0" y="138382"/>
                </a:lnTo>
                <a:lnTo>
                  <a:pt x="0" y="51893"/>
                </a:lnTo>
                <a:lnTo>
                  <a:pt x="51893" y="51893"/>
                </a:lnTo>
                <a:lnTo>
                  <a:pt x="51893" y="0"/>
                </a:lnTo>
                <a:lnTo>
                  <a:pt x="138382" y="0"/>
                </a:lnTo>
                <a:lnTo>
                  <a:pt x="138382" y="51893"/>
                </a:lnTo>
                <a:lnTo>
                  <a:pt x="190275" y="51893"/>
                </a:lnTo>
                <a:lnTo>
                  <a:pt x="190275" y="138382"/>
                </a:lnTo>
                <a:close/>
              </a:path>
            </a:pathLst>
          </a:custGeom>
          <a:solidFill>
            <a:srgbClr val="ADEF00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37" name="Freeform 12"/>
          <p:cNvSpPr/>
          <p:nvPr/>
        </p:nvSpPr>
        <p:spPr>
          <a:xfrm rot="3840000">
            <a:off x="4229098" y="3975100"/>
            <a:ext cx="190366" cy="190364"/>
          </a:xfrm>
          <a:custGeom>
            <a:avLst/>
            <a:gdLst/>
            <a:ahLst/>
            <a:cxnLst/>
            <a:rect l="l" t="t" r="r" b="b"/>
            <a:pathLst>
              <a:path w="190366" h="190364">
                <a:moveTo>
                  <a:pt x="95183" y="0"/>
                </a:moveTo>
                <a:cubicBezTo>
                  <a:pt x="147751" y="0"/>
                  <a:pt x="190366" y="42614"/>
                  <a:pt x="190366" y="95183"/>
                </a:cubicBezTo>
                <a:cubicBezTo>
                  <a:pt x="190366" y="147751"/>
                  <a:pt x="147751" y="190364"/>
                  <a:pt x="95183" y="190364"/>
                </a:cubicBezTo>
                <a:cubicBezTo>
                  <a:pt x="42616" y="190364"/>
                  <a:pt x="0" y="147751"/>
                  <a:pt x="0" y="95183"/>
                </a:cubicBezTo>
                <a:cubicBezTo>
                  <a:pt x="0" y="42614"/>
                  <a:pt x="42616" y="0"/>
                  <a:pt x="95183" y="0"/>
                </a:cubicBezTo>
                <a:close/>
                <a:moveTo>
                  <a:pt x="95183" y="34611"/>
                </a:moveTo>
                <a:cubicBezTo>
                  <a:pt x="128636" y="34611"/>
                  <a:pt x="155754" y="61730"/>
                  <a:pt x="155754" y="95183"/>
                </a:cubicBezTo>
                <a:cubicBezTo>
                  <a:pt x="155754" y="128634"/>
                  <a:pt x="128636" y="155754"/>
                  <a:pt x="95183" y="155754"/>
                </a:cubicBezTo>
                <a:cubicBezTo>
                  <a:pt x="61732" y="155754"/>
                  <a:pt x="34613" y="128634"/>
                  <a:pt x="34613" y="95183"/>
                </a:cubicBezTo>
                <a:cubicBezTo>
                  <a:pt x="34613" y="61730"/>
                  <a:pt x="61732" y="34611"/>
                  <a:pt x="95183" y="34611"/>
                </a:cubicBezTo>
                <a:close/>
              </a:path>
            </a:pathLst>
          </a:custGeom>
          <a:solidFill>
            <a:srgbClr val="DCF8FF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7800"/>
            <a:ext cx="4965768" cy="315323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39" name="TextBox 2"/>
          <p:cNvSpPr txBox="1"/>
          <p:nvPr/>
        </p:nvSpPr>
        <p:spPr>
          <a:xfrm>
            <a:off x="5778500" y="2387600"/>
            <a:ext cx="4494974" cy="8763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800" b="1">
                <a:solidFill>
                  <a:srgbClr val="8EC2EA"/>
                </a:solidFill>
                <a:latin typeface="Microsoft YaHei"/>
                <a:ea typeface="Microsoft YaHei"/>
              </a:rPr>
              <a:t>感谢您的观看</a:t>
            </a:r>
            <a:endParaRPr lang="en-US" sz="1100"/>
          </a:p>
        </p:txBody>
      </p:sp>
      <p:sp>
        <p:nvSpPr>
          <p:cNvPr id="140" name="Freeform 3"/>
          <p:cNvSpPr/>
          <p:nvPr/>
        </p:nvSpPr>
        <p:spPr>
          <a:xfrm>
            <a:off x="5842000" y="3403600"/>
            <a:ext cx="1098874" cy="394908"/>
          </a:xfrm>
          <a:custGeom>
            <a:avLst/>
            <a:gdLst/>
            <a:ahLst/>
            <a:cxnLst/>
            <a:rect l="l" t="t" r="r" b="b"/>
            <a:pathLst>
              <a:path w="1098874" h="394908">
                <a:moveTo>
                  <a:pt x="0" y="78573"/>
                </a:moveTo>
                <a:cubicBezTo>
                  <a:pt x="0" y="35178"/>
                  <a:pt x="35178" y="0"/>
                  <a:pt x="78573" y="0"/>
                </a:cubicBezTo>
                <a:lnTo>
                  <a:pt x="1020300" y="0"/>
                </a:lnTo>
                <a:cubicBezTo>
                  <a:pt x="1041139" y="0"/>
                  <a:pt x="1061125" y="8278"/>
                  <a:pt x="1075860" y="23013"/>
                </a:cubicBezTo>
                <a:cubicBezTo>
                  <a:pt x="1090596" y="37748"/>
                  <a:pt x="1098874" y="57734"/>
                  <a:pt x="1098874" y="78573"/>
                </a:cubicBezTo>
                <a:lnTo>
                  <a:pt x="1098874" y="316335"/>
                </a:lnTo>
                <a:cubicBezTo>
                  <a:pt x="1098874" y="337174"/>
                  <a:pt x="1090595" y="357160"/>
                  <a:pt x="1075860" y="371895"/>
                </a:cubicBezTo>
                <a:cubicBezTo>
                  <a:pt x="1061125" y="386630"/>
                  <a:pt x="1041139" y="394908"/>
                  <a:pt x="1020300" y="394908"/>
                </a:cubicBezTo>
                <a:lnTo>
                  <a:pt x="78573" y="394908"/>
                </a:lnTo>
                <a:cubicBezTo>
                  <a:pt x="35178" y="394908"/>
                  <a:pt x="0" y="359730"/>
                  <a:pt x="0" y="316335"/>
                </a:cubicBezTo>
                <a:lnTo>
                  <a:pt x="0" y="78573"/>
                </a:lnTo>
                <a:close/>
              </a:path>
            </a:pathLst>
          </a:custGeom>
          <a:solidFill>
            <a:srgbClr val="8EC2EA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41" name="TextBox 4"/>
          <p:cNvSpPr txBox="1"/>
          <p:nvPr/>
        </p:nvSpPr>
        <p:spPr>
          <a:xfrm>
            <a:off x="2260600" y="2692400"/>
            <a:ext cx="1739900" cy="958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200" b="1">
                <a:solidFill>
                  <a:srgbClr val="FFFFFF"/>
                </a:solidFill>
                <a:latin typeface="Microsoft YaHei"/>
                <a:ea typeface="Microsoft YaHei"/>
              </a:rPr>
              <a:t>2019</a:t>
            </a:r>
            <a:endParaRPr lang="en-US" sz="1100"/>
          </a:p>
        </p:txBody>
      </p:sp>
      <p:sp>
        <p:nvSpPr>
          <p:cNvPr id="142" name="TextBox 5"/>
          <p:cNvSpPr txBox="1"/>
          <p:nvPr/>
        </p:nvSpPr>
        <p:spPr>
          <a:xfrm>
            <a:off x="5918200" y="3441700"/>
            <a:ext cx="928306" cy="3048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b="0">
                <a:solidFill>
                  <a:srgbClr val="FFFFFF"/>
                </a:solidFill>
                <a:latin typeface="Microsoft YaHei"/>
                <a:ea typeface="Microsoft YaHei"/>
              </a:rPr>
              <a:t>吾大道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"/>
          <p:cNvSpPr txBox="1"/>
          <p:nvPr/>
        </p:nvSpPr>
        <p:spPr>
          <a:xfrm>
            <a:off x="5105400" y="3900805"/>
            <a:ext cx="1334580" cy="31521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91300"/>
              </a:lnSpc>
            </a:pPr>
            <a:r>
              <a:rPr lang="en-US" sz="1200">
                <a:solidFill>
                  <a:srgbClr val="3F3F3F"/>
                </a:solidFill>
                <a:latin typeface="Microsoft YaHei"/>
                <a:ea typeface="Microsoft YaHei"/>
              </a:rPr>
              <a:t>电脑端请访问</a:t>
            </a:r>
            <a:endParaRPr lang="en-US" sz="1100"/>
          </a:p>
          <a:p>
            <a:pPr algn="ctr" latinLnBrk="1">
              <a:lnSpc>
                <a:spcPct val="91300"/>
              </a:lnSpc>
            </a:pPr>
            <a:endParaRPr lang="en-US" sz="1100"/>
          </a:p>
        </p:txBody>
      </p:sp>
      <p:sp>
        <p:nvSpPr>
          <p:cNvPr id="144" name="TextBox 2"/>
          <p:cNvSpPr txBox="1"/>
          <p:nvPr/>
        </p:nvSpPr>
        <p:spPr>
          <a:xfrm>
            <a:off x="4946904" y="4077335"/>
            <a:ext cx="1655254" cy="3365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200">
                <a:solidFill>
                  <a:srgbClr val="169BD5"/>
                </a:solidFill>
                <a:latin typeface="Microsoft YaHei"/>
                <a:ea typeface="Microsoft YaHei"/>
                <a:hlinkClick r:id="rId3" tooltip="http%3A%2F%2Fwww.woodo.cn"/>
              </a:rPr>
              <a:t>www.woodo.cn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1701800"/>
            <a:ext cx="4032491" cy="30874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6680200" y="2552700"/>
            <a:ext cx="254000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在此输入相关内容在此输入相关内容在此输入相关内容</a:t>
            </a:r>
            <a:endParaRPr lang="en-US" sz="1100"/>
          </a:p>
        </p:txBody>
      </p:sp>
      <p:sp>
        <p:nvSpPr>
          <p:cNvPr id="9" name="TextBox 3"/>
          <p:cNvSpPr txBox="1"/>
          <p:nvPr/>
        </p:nvSpPr>
        <p:spPr>
          <a:xfrm>
            <a:off x="6684518" y="3703320"/>
            <a:ext cx="254000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在此输入相关内容在此输入相关内容在此输入相关内容</a:t>
            </a:r>
            <a:endParaRPr lang="en-US" sz="1100"/>
          </a:p>
        </p:txBody>
      </p:sp>
      <p:sp>
        <p:nvSpPr>
          <p:cNvPr id="10" name="TextBox 4"/>
          <p:cNvSpPr txBox="1"/>
          <p:nvPr/>
        </p:nvSpPr>
        <p:spPr>
          <a:xfrm>
            <a:off x="2273300" y="2921000"/>
            <a:ext cx="1842770" cy="6604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600" b="1">
                <a:solidFill>
                  <a:srgbClr val="FFFFFF"/>
                </a:solidFill>
                <a:latin typeface="Microsoft YaHei"/>
                <a:ea typeface="Microsoft YaHei"/>
              </a:rPr>
              <a:t>前言</a:t>
            </a:r>
            <a:endParaRPr 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/>
          <p:cNvSpPr/>
          <p:nvPr/>
        </p:nvSpPr>
        <p:spPr>
          <a:xfrm>
            <a:off x="1054100" y="2794000"/>
            <a:ext cx="9449308" cy="280441"/>
          </a:xfrm>
          <a:custGeom>
            <a:avLst/>
            <a:gdLst/>
            <a:ahLst/>
            <a:cxnLst/>
            <a:rect l="l" t="t" r="r" b="b"/>
            <a:pathLst>
              <a:path w="9449308" h="280441">
                <a:moveTo>
                  <a:pt x="0" y="139700"/>
                </a:moveTo>
                <a:cubicBezTo>
                  <a:pt x="0" y="62546"/>
                  <a:pt x="62546" y="0"/>
                  <a:pt x="139700" y="0"/>
                </a:cubicBezTo>
                <a:lnTo>
                  <a:pt x="9309608" y="0"/>
                </a:lnTo>
                <a:cubicBezTo>
                  <a:pt x="9386762" y="0"/>
                  <a:pt x="9449308" y="62546"/>
                  <a:pt x="9449308" y="139700"/>
                </a:cubicBezTo>
                <a:lnTo>
                  <a:pt x="9449308" y="140741"/>
                </a:lnTo>
                <a:cubicBezTo>
                  <a:pt x="9449308" y="177792"/>
                  <a:pt x="9434589" y="213325"/>
                  <a:pt x="9408391" y="239524"/>
                </a:cubicBezTo>
                <a:cubicBezTo>
                  <a:pt x="9382192" y="265723"/>
                  <a:pt x="9346658" y="280441"/>
                  <a:pt x="9309608" y="280441"/>
                </a:cubicBezTo>
                <a:lnTo>
                  <a:pt x="139700" y="280441"/>
                </a:lnTo>
                <a:cubicBezTo>
                  <a:pt x="102649" y="280441"/>
                  <a:pt x="67116" y="265723"/>
                  <a:pt x="40917" y="239524"/>
                </a:cubicBezTo>
                <a:cubicBezTo>
                  <a:pt x="14718" y="213325"/>
                  <a:pt x="0" y="177792"/>
                  <a:pt x="0" y="140741"/>
                </a:cubicBezTo>
                <a:lnTo>
                  <a:pt x="0" y="139700"/>
                </a:lnTo>
                <a:close/>
              </a:path>
            </a:pathLst>
          </a:custGeom>
          <a:solidFill>
            <a:srgbClr val="EEEEEE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grpSp>
        <p:nvGrpSpPr>
          <p:cNvPr id="12" name="Group 2"/>
          <p:cNvGrpSpPr/>
          <p:nvPr/>
        </p:nvGrpSpPr>
        <p:grpSpPr>
          <a:xfrm>
            <a:off x="1206500" y="2372868"/>
            <a:ext cx="2000440" cy="2413127"/>
            <a:chOff x="1206500" y="2372868"/>
            <a:chExt cx="2000440" cy="24131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100" y="2372868"/>
              <a:ext cx="1045169" cy="1045169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206500" y="4265295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3700" y="3909695"/>
              <a:ext cx="1087946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grpSp>
        <p:nvGrpSpPr>
          <p:cNvPr id="16" name="Group 3"/>
          <p:cNvGrpSpPr/>
          <p:nvPr/>
        </p:nvGrpSpPr>
        <p:grpSpPr>
          <a:xfrm>
            <a:off x="3609975" y="2374138"/>
            <a:ext cx="2000440" cy="2400808"/>
            <a:chOff x="3609975" y="2374138"/>
            <a:chExt cx="2000440" cy="240080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701" y="2374138"/>
              <a:ext cx="1045169" cy="1045169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609975" y="4254246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175" y="3898646"/>
              <a:ext cx="1087946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grpSp>
        <p:nvGrpSpPr>
          <p:cNvPr id="20" name="Group 4"/>
          <p:cNvGrpSpPr/>
          <p:nvPr/>
        </p:nvGrpSpPr>
        <p:grpSpPr>
          <a:xfrm>
            <a:off x="6018911" y="2374138"/>
            <a:ext cx="2000440" cy="2400300"/>
            <a:chOff x="6018911" y="2374138"/>
            <a:chExt cx="2000440" cy="24003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511" y="2374138"/>
              <a:ext cx="1045169" cy="1045169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018911" y="4253738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6111" y="3898138"/>
              <a:ext cx="1087946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grpSp>
        <p:nvGrpSpPr>
          <p:cNvPr id="24" name="Group 5"/>
          <p:cNvGrpSpPr/>
          <p:nvPr/>
        </p:nvGrpSpPr>
        <p:grpSpPr>
          <a:xfrm>
            <a:off x="8432800" y="2374900"/>
            <a:ext cx="2000440" cy="2400300"/>
            <a:chOff x="8432800" y="2374900"/>
            <a:chExt cx="2000440" cy="24003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5400" y="2374900"/>
              <a:ext cx="1045169" cy="1045169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8432800" y="42545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90000" y="3898900"/>
              <a:ext cx="1087946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添加标题</a:t>
              </a:r>
              <a:endParaRPr lang="en-US" sz="1100"/>
            </a:p>
          </p:txBody>
        </p:sp>
      </p:grpSp>
      <p:sp>
        <p:nvSpPr>
          <p:cNvPr id="28" name="TextBox 6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今年都做了哪些事情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0" grpId="0" animBg="1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工作得到了什么回馈</a:t>
            </a:r>
            <a:endParaRPr lang="en-US" sz="1100"/>
          </a:p>
        </p:txBody>
      </p:sp>
      <p:pic>
        <p:nvPicPr>
          <p:cNvPr id="3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044700"/>
            <a:ext cx="1443930" cy="144439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3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00" y="2705100"/>
            <a:ext cx="1443930" cy="144439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32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0" y="2209800"/>
            <a:ext cx="1439828" cy="144439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cxnSp>
        <p:nvCxnSpPr>
          <p:cNvPr id="33" name="Connector 5"/>
          <p:cNvCxnSpPr/>
          <p:nvPr/>
        </p:nvCxnSpPr>
        <p:spPr>
          <a:xfrm>
            <a:off x="3670300" y="2984500"/>
            <a:ext cx="1053086" cy="532267"/>
          </a:xfrm>
          <a:prstGeom prst="straightConnector1">
            <a:avLst/>
          </a:prstGeom>
          <a:solidFill>
            <a:srgbClr val="39CFF8"/>
          </a:solidFill>
          <a:ln w="19050">
            <a:solidFill>
              <a:srgbClr val="39CFF8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34" name="Connector 6"/>
          <p:cNvCxnSpPr/>
          <p:nvPr/>
        </p:nvCxnSpPr>
        <p:spPr>
          <a:xfrm flipV="1">
            <a:off x="6705600" y="2959100"/>
            <a:ext cx="1190446" cy="549436"/>
          </a:xfrm>
          <a:prstGeom prst="straightConnector1">
            <a:avLst/>
          </a:prstGeom>
          <a:solidFill>
            <a:srgbClr val="FB8AA3"/>
          </a:solidFill>
          <a:ln w="19050">
            <a:solidFill>
              <a:srgbClr val="FB8AA3"/>
            </a:solidFill>
            <a:prstDash val="solid"/>
            <a:headEnd type="oval" w="med" len="med"/>
            <a:tailEnd type="oval" w="med" len="med"/>
          </a:ln>
        </p:spPr>
      </p:cxnSp>
      <p:sp>
        <p:nvSpPr>
          <p:cNvPr id="35" name="TextBox 7"/>
          <p:cNvSpPr txBox="1"/>
          <p:nvPr/>
        </p:nvSpPr>
        <p:spPr>
          <a:xfrm>
            <a:off x="1371600" y="4155186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36" name="TextBox 8"/>
          <p:cNvSpPr txBox="1"/>
          <p:nvPr/>
        </p:nvSpPr>
        <p:spPr>
          <a:xfrm>
            <a:off x="4775200" y="45974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37" name="TextBox 9"/>
          <p:cNvSpPr txBox="1"/>
          <p:nvPr/>
        </p:nvSpPr>
        <p:spPr>
          <a:xfrm>
            <a:off x="7912100" y="41529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运营工作成果</a:t>
            </a:r>
            <a:endParaRPr lang="en-US" sz="1100"/>
          </a:p>
        </p:txBody>
      </p:sp>
      <p:grpSp>
        <p:nvGrpSpPr>
          <p:cNvPr id="39" name="Group 2"/>
          <p:cNvGrpSpPr/>
          <p:nvPr/>
        </p:nvGrpSpPr>
        <p:grpSpPr>
          <a:xfrm>
            <a:off x="4635500" y="2654300"/>
            <a:ext cx="2268140" cy="2290111"/>
            <a:chOff x="4635500" y="2654300"/>
            <a:chExt cx="2268140" cy="2290111"/>
          </a:xfrm>
        </p:grpSpPr>
        <p:sp>
          <p:nvSpPr>
            <p:cNvPr id="40" name="Freeform 39"/>
            <p:cNvSpPr/>
            <p:nvPr/>
          </p:nvSpPr>
          <p:spPr>
            <a:xfrm rot="2700000">
              <a:off x="5359400" y="2654300"/>
              <a:ext cx="858440" cy="855011"/>
            </a:xfrm>
            <a:custGeom>
              <a:avLst/>
              <a:gdLst/>
              <a:ahLst/>
              <a:cxnLst/>
              <a:rect l="l" t="t" r="r" b="b"/>
              <a:pathLst>
                <a:path w="858440" h="855011">
                  <a:moveTo>
                    <a:pt x="0" y="0"/>
                  </a:moveTo>
                  <a:lnTo>
                    <a:pt x="858440" y="0"/>
                  </a:lnTo>
                  <a:lnTo>
                    <a:pt x="858440" y="855011"/>
                  </a:lnTo>
                  <a:lnTo>
                    <a:pt x="0" y="855011"/>
                  </a:lnTo>
                  <a:lnTo>
                    <a:pt x="0" y="0"/>
                  </a:lnTo>
                  <a:close/>
                  <a:moveTo>
                    <a:pt x="82137" y="82137"/>
                  </a:moveTo>
                  <a:lnTo>
                    <a:pt x="82137" y="772874"/>
                  </a:lnTo>
                  <a:lnTo>
                    <a:pt x="776303" y="772874"/>
                  </a:lnTo>
                  <a:lnTo>
                    <a:pt x="776303" y="82137"/>
                  </a:lnTo>
                  <a:close/>
                </a:path>
              </a:pathLst>
            </a:custGeom>
            <a:solidFill>
              <a:srgbClr val="FCC259"/>
            </a:solidFill>
          </p:spPr>
          <p:txBody>
            <a:bodyPr lIns="127000" rIns="127000" rtlCol="0" anchor="ctr"/>
            <a:lstStyle/>
            <a:p>
              <a:pPr algn="l" latinLnBrk="1">
                <a:lnSpc>
                  <a:spcPct val="116199"/>
                </a:lnSpc>
              </a:pPr>
              <a:endParaRPr lang="en-US" sz="1100"/>
            </a:p>
          </p:txBody>
        </p:sp>
        <p:sp>
          <p:nvSpPr>
            <p:cNvPr id="41" name="Freeform 40"/>
            <p:cNvSpPr/>
            <p:nvPr/>
          </p:nvSpPr>
          <p:spPr>
            <a:xfrm rot="2700000">
              <a:off x="5359400" y="4089400"/>
              <a:ext cx="858440" cy="855011"/>
            </a:xfrm>
            <a:custGeom>
              <a:avLst/>
              <a:gdLst/>
              <a:ahLst/>
              <a:cxnLst/>
              <a:rect l="l" t="t" r="r" b="b"/>
              <a:pathLst>
                <a:path w="858440" h="855011">
                  <a:moveTo>
                    <a:pt x="0" y="0"/>
                  </a:moveTo>
                  <a:lnTo>
                    <a:pt x="858440" y="0"/>
                  </a:lnTo>
                  <a:lnTo>
                    <a:pt x="858440" y="855011"/>
                  </a:lnTo>
                  <a:lnTo>
                    <a:pt x="0" y="855011"/>
                  </a:lnTo>
                  <a:lnTo>
                    <a:pt x="0" y="0"/>
                  </a:lnTo>
                  <a:close/>
                  <a:moveTo>
                    <a:pt x="82137" y="82137"/>
                  </a:moveTo>
                  <a:lnTo>
                    <a:pt x="82137" y="772874"/>
                  </a:lnTo>
                  <a:lnTo>
                    <a:pt x="776303" y="772874"/>
                  </a:lnTo>
                  <a:lnTo>
                    <a:pt x="776303" y="82137"/>
                  </a:lnTo>
                  <a:close/>
                </a:path>
              </a:pathLst>
            </a:custGeom>
            <a:solidFill>
              <a:srgbClr val="7C87F5"/>
            </a:solidFill>
          </p:spPr>
          <p:txBody>
            <a:bodyPr lIns="127000" rIns="127000" rtlCol="0" anchor="ctr"/>
            <a:lstStyle/>
            <a:p>
              <a:pPr algn="l" latinLnBrk="1">
                <a:lnSpc>
                  <a:spcPct val="116199"/>
                </a:lnSpc>
              </a:pPr>
              <a:endParaRPr lang="en-US" sz="1100"/>
            </a:p>
          </p:txBody>
        </p:sp>
        <p:sp>
          <p:nvSpPr>
            <p:cNvPr id="42" name="Freeform 41"/>
            <p:cNvSpPr/>
            <p:nvPr/>
          </p:nvSpPr>
          <p:spPr>
            <a:xfrm rot="2700000">
              <a:off x="6045200" y="3365500"/>
              <a:ext cx="858440" cy="855011"/>
            </a:xfrm>
            <a:custGeom>
              <a:avLst/>
              <a:gdLst/>
              <a:ahLst/>
              <a:cxnLst/>
              <a:rect l="l" t="t" r="r" b="b"/>
              <a:pathLst>
                <a:path w="858440" h="855011">
                  <a:moveTo>
                    <a:pt x="0" y="0"/>
                  </a:moveTo>
                  <a:lnTo>
                    <a:pt x="858440" y="0"/>
                  </a:lnTo>
                  <a:lnTo>
                    <a:pt x="858440" y="855011"/>
                  </a:lnTo>
                  <a:lnTo>
                    <a:pt x="0" y="855011"/>
                  </a:lnTo>
                  <a:lnTo>
                    <a:pt x="0" y="0"/>
                  </a:lnTo>
                  <a:close/>
                  <a:moveTo>
                    <a:pt x="82137" y="82137"/>
                  </a:moveTo>
                  <a:lnTo>
                    <a:pt x="82137" y="772874"/>
                  </a:lnTo>
                  <a:lnTo>
                    <a:pt x="776303" y="772874"/>
                  </a:lnTo>
                  <a:lnTo>
                    <a:pt x="776303" y="82137"/>
                  </a:lnTo>
                  <a:close/>
                </a:path>
              </a:pathLst>
            </a:custGeom>
            <a:solidFill>
              <a:srgbClr val="7ECDF7"/>
            </a:solidFill>
          </p:spPr>
          <p:txBody>
            <a:bodyPr lIns="127000" rIns="127000" rtlCol="0" anchor="ctr"/>
            <a:lstStyle/>
            <a:p>
              <a:pPr algn="l" latinLnBrk="1">
                <a:lnSpc>
                  <a:spcPct val="116199"/>
                </a:lnSpc>
              </a:pPr>
              <a:endParaRPr lang="en-US" sz="1100"/>
            </a:p>
          </p:txBody>
        </p:sp>
        <p:sp>
          <p:nvSpPr>
            <p:cNvPr id="43" name="Freeform 42"/>
            <p:cNvSpPr/>
            <p:nvPr/>
          </p:nvSpPr>
          <p:spPr>
            <a:xfrm rot="2700000">
              <a:off x="4635500" y="3378200"/>
              <a:ext cx="858440" cy="855011"/>
            </a:xfrm>
            <a:custGeom>
              <a:avLst/>
              <a:gdLst/>
              <a:ahLst/>
              <a:cxnLst/>
              <a:rect l="l" t="t" r="r" b="b"/>
              <a:pathLst>
                <a:path w="858440" h="855011">
                  <a:moveTo>
                    <a:pt x="0" y="0"/>
                  </a:moveTo>
                  <a:lnTo>
                    <a:pt x="858440" y="0"/>
                  </a:lnTo>
                  <a:lnTo>
                    <a:pt x="858440" y="855011"/>
                  </a:lnTo>
                  <a:lnTo>
                    <a:pt x="0" y="855011"/>
                  </a:lnTo>
                  <a:lnTo>
                    <a:pt x="0" y="0"/>
                  </a:lnTo>
                  <a:close/>
                  <a:moveTo>
                    <a:pt x="82137" y="82137"/>
                  </a:moveTo>
                  <a:lnTo>
                    <a:pt x="82137" y="772874"/>
                  </a:lnTo>
                  <a:lnTo>
                    <a:pt x="776303" y="772874"/>
                  </a:lnTo>
                  <a:lnTo>
                    <a:pt x="776303" y="82137"/>
                  </a:lnTo>
                  <a:close/>
                </a:path>
              </a:pathLst>
            </a:custGeom>
            <a:solidFill>
              <a:srgbClr val="FF5B57"/>
            </a:solidFill>
          </p:spPr>
          <p:txBody>
            <a:bodyPr lIns="127000" rIns="127000" rtlCol="0" anchor="ctr"/>
            <a:lstStyle/>
            <a:p>
              <a:pPr algn="l" latinLnBrk="1">
                <a:lnSpc>
                  <a:spcPct val="116199"/>
                </a:lnSpc>
              </a:pPr>
              <a:endParaRPr lang="en-US" sz="110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1500" y="2895600"/>
              <a:ext cx="258335" cy="283885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4900" y="3657600"/>
              <a:ext cx="304467" cy="283885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4600" y="3606800"/>
              <a:ext cx="305324" cy="305598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1500" y="4330700"/>
              <a:ext cx="270269" cy="283885"/>
            </a:xfrm>
            <a:prstGeom prst="rect">
              <a:avLst/>
            </a:prstGeom>
            <a:ln>
              <a:solidFill>
                <a:srgbClr val="FFFFFF">
                  <a:alpha val="0"/>
                </a:srgbClr>
              </a:solidFill>
              <a:tailEnd/>
            </a:ln>
          </p:spPr>
        </p:pic>
      </p:grpSp>
      <p:sp>
        <p:nvSpPr>
          <p:cNvPr id="48" name="TextBox 3"/>
          <p:cNvSpPr txBox="1"/>
          <p:nvPr/>
        </p:nvSpPr>
        <p:spPr>
          <a:xfrm>
            <a:off x="1752600" y="35560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49" name="TextBox 4"/>
          <p:cNvSpPr txBox="1"/>
          <p:nvPr/>
        </p:nvSpPr>
        <p:spPr>
          <a:xfrm>
            <a:off x="8089900" y="35560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50" name="TextBox 5"/>
          <p:cNvSpPr txBox="1"/>
          <p:nvPr/>
        </p:nvSpPr>
        <p:spPr>
          <a:xfrm>
            <a:off x="4771263" y="1892300"/>
            <a:ext cx="2105596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grpSp>
        <p:nvGrpSpPr>
          <p:cNvPr id="51" name="Group 6"/>
          <p:cNvGrpSpPr/>
          <p:nvPr/>
        </p:nvGrpSpPr>
        <p:grpSpPr>
          <a:xfrm>
            <a:off x="4771263" y="5181600"/>
            <a:ext cx="2105596" cy="901700"/>
            <a:chOff x="4771263" y="5181600"/>
            <a:chExt cx="2105596" cy="901700"/>
          </a:xfrm>
        </p:grpSpPr>
        <p:sp>
          <p:nvSpPr>
            <p:cNvPr id="52" name="TextBox 51"/>
            <p:cNvSpPr txBox="1"/>
            <p:nvPr/>
          </p:nvSpPr>
          <p:spPr>
            <a:xfrm>
              <a:off x="4771263" y="5562600"/>
              <a:ext cx="2105596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85537" y="5181600"/>
              <a:ext cx="1336612" cy="3810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000" b="0">
                  <a:solidFill>
                    <a:srgbClr val="7C87F5"/>
                  </a:solidFill>
                  <a:latin typeface="Microsoft YaHei"/>
                  <a:ea typeface="Microsoft YaHei"/>
                </a:rPr>
                <a:t>03</a:t>
              </a:r>
              <a:endParaRPr lang="en-US" sz="1100"/>
            </a:p>
          </p:txBody>
        </p:sp>
      </p:grpSp>
      <p:sp>
        <p:nvSpPr>
          <p:cNvPr id="54" name="TextBox 7"/>
          <p:cNvSpPr txBox="1"/>
          <p:nvPr/>
        </p:nvSpPr>
        <p:spPr>
          <a:xfrm>
            <a:off x="5168900" y="1511300"/>
            <a:ext cx="1270000" cy="381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>
                <a:solidFill>
                  <a:srgbClr val="FCC259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55" name="TextBox 8"/>
          <p:cNvSpPr txBox="1"/>
          <p:nvPr/>
        </p:nvSpPr>
        <p:spPr>
          <a:xfrm>
            <a:off x="8451850" y="3187700"/>
            <a:ext cx="1270000" cy="381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>
                <a:solidFill>
                  <a:srgbClr val="7ECDF7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56" name="TextBox 9"/>
          <p:cNvSpPr txBox="1"/>
          <p:nvPr/>
        </p:nvSpPr>
        <p:spPr>
          <a:xfrm>
            <a:off x="2115185" y="3182493"/>
            <a:ext cx="1270000" cy="3810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>
                <a:solidFill>
                  <a:srgbClr val="7C87F5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/>
          <p:cNvSpPr/>
          <p:nvPr/>
        </p:nvSpPr>
        <p:spPr>
          <a:xfrm>
            <a:off x="1892300" y="1752600"/>
            <a:ext cx="1851563" cy="2909628"/>
          </a:xfrm>
          <a:custGeom>
            <a:avLst/>
            <a:gdLst/>
            <a:ahLst/>
            <a:cxnLst/>
            <a:rect l="l" t="t" r="r" b="b"/>
            <a:pathLst>
              <a:path w="1851563" h="2909628">
                <a:moveTo>
                  <a:pt x="0" y="0"/>
                </a:moveTo>
                <a:lnTo>
                  <a:pt x="1851563" y="0"/>
                </a:lnTo>
                <a:lnTo>
                  <a:pt x="1851563" y="2909628"/>
                </a:lnTo>
                <a:lnTo>
                  <a:pt x="0" y="2909628"/>
                </a:lnTo>
                <a:close/>
              </a:path>
            </a:pathLst>
          </a:custGeom>
          <a:solidFill>
            <a:srgbClr val="FF5B57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58" name="Freeform 2"/>
          <p:cNvSpPr/>
          <p:nvPr/>
        </p:nvSpPr>
        <p:spPr>
          <a:xfrm>
            <a:off x="1955800" y="1828800"/>
            <a:ext cx="1725842" cy="2766000"/>
          </a:xfrm>
          <a:custGeom>
            <a:avLst/>
            <a:gdLst/>
            <a:ahLst/>
            <a:cxnLst/>
            <a:rect l="l" t="t" r="r" b="b"/>
            <a:pathLst>
              <a:path w="1725842" h="2766000">
                <a:moveTo>
                  <a:pt x="0" y="0"/>
                </a:moveTo>
                <a:lnTo>
                  <a:pt x="1725842" y="0"/>
                </a:lnTo>
                <a:lnTo>
                  <a:pt x="1725842" y="2766000"/>
                </a:lnTo>
                <a:lnTo>
                  <a:pt x="0" y="27660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212121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59" name="TextBox 3"/>
          <p:cNvSpPr txBox="1"/>
          <p:nvPr/>
        </p:nvSpPr>
        <p:spPr>
          <a:xfrm>
            <a:off x="1816100" y="49911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60" name="TextBox 4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失败案例分析</a:t>
            </a:r>
            <a:endParaRPr lang="en-US" sz="1100"/>
          </a:p>
        </p:txBody>
      </p:sp>
      <p:sp>
        <p:nvSpPr>
          <p:cNvPr id="61" name="Freeform 5"/>
          <p:cNvSpPr/>
          <p:nvPr/>
        </p:nvSpPr>
        <p:spPr>
          <a:xfrm>
            <a:off x="4838700" y="1739900"/>
            <a:ext cx="1851563" cy="2909628"/>
          </a:xfrm>
          <a:custGeom>
            <a:avLst/>
            <a:gdLst/>
            <a:ahLst/>
            <a:cxnLst/>
            <a:rect l="l" t="t" r="r" b="b"/>
            <a:pathLst>
              <a:path w="1851563" h="2909628">
                <a:moveTo>
                  <a:pt x="0" y="0"/>
                </a:moveTo>
                <a:lnTo>
                  <a:pt x="1851563" y="0"/>
                </a:lnTo>
                <a:lnTo>
                  <a:pt x="1851563" y="2909628"/>
                </a:lnTo>
                <a:lnTo>
                  <a:pt x="0" y="2909628"/>
                </a:lnTo>
                <a:close/>
              </a:path>
            </a:pathLst>
          </a:custGeom>
          <a:solidFill>
            <a:srgbClr val="7C87F5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62" name="Freeform 6"/>
          <p:cNvSpPr/>
          <p:nvPr/>
        </p:nvSpPr>
        <p:spPr>
          <a:xfrm>
            <a:off x="4902200" y="1816100"/>
            <a:ext cx="1725842" cy="2766000"/>
          </a:xfrm>
          <a:custGeom>
            <a:avLst/>
            <a:gdLst/>
            <a:ahLst/>
            <a:cxnLst/>
            <a:rect l="l" t="t" r="r" b="b"/>
            <a:pathLst>
              <a:path w="1725842" h="2766000">
                <a:moveTo>
                  <a:pt x="0" y="0"/>
                </a:moveTo>
                <a:lnTo>
                  <a:pt x="1725842" y="0"/>
                </a:lnTo>
                <a:lnTo>
                  <a:pt x="1725842" y="2766000"/>
                </a:lnTo>
                <a:lnTo>
                  <a:pt x="0" y="27660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212121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63" name="TextBox 7"/>
          <p:cNvSpPr txBox="1"/>
          <p:nvPr/>
        </p:nvSpPr>
        <p:spPr>
          <a:xfrm>
            <a:off x="4762500" y="49784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64" name="Freeform 8"/>
          <p:cNvSpPr/>
          <p:nvPr/>
        </p:nvSpPr>
        <p:spPr>
          <a:xfrm>
            <a:off x="7797800" y="1739900"/>
            <a:ext cx="1851563" cy="2909628"/>
          </a:xfrm>
          <a:custGeom>
            <a:avLst/>
            <a:gdLst/>
            <a:ahLst/>
            <a:cxnLst/>
            <a:rect l="l" t="t" r="r" b="b"/>
            <a:pathLst>
              <a:path w="1851563" h="2909628">
                <a:moveTo>
                  <a:pt x="0" y="0"/>
                </a:moveTo>
                <a:lnTo>
                  <a:pt x="1851563" y="0"/>
                </a:lnTo>
                <a:lnTo>
                  <a:pt x="1851563" y="2909628"/>
                </a:lnTo>
                <a:lnTo>
                  <a:pt x="0" y="2909628"/>
                </a:lnTo>
                <a:close/>
              </a:path>
            </a:pathLst>
          </a:custGeom>
          <a:solidFill>
            <a:srgbClr val="FCC259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65" name="Freeform 9"/>
          <p:cNvSpPr/>
          <p:nvPr/>
        </p:nvSpPr>
        <p:spPr>
          <a:xfrm>
            <a:off x="7861300" y="1816100"/>
            <a:ext cx="1725842" cy="2766000"/>
          </a:xfrm>
          <a:custGeom>
            <a:avLst/>
            <a:gdLst/>
            <a:ahLst/>
            <a:cxnLst/>
            <a:rect l="l" t="t" r="r" b="b"/>
            <a:pathLst>
              <a:path w="1725842" h="2766000">
                <a:moveTo>
                  <a:pt x="0" y="0"/>
                </a:moveTo>
                <a:lnTo>
                  <a:pt x="1725842" y="0"/>
                </a:lnTo>
                <a:lnTo>
                  <a:pt x="1725842" y="2766000"/>
                </a:lnTo>
                <a:lnTo>
                  <a:pt x="0" y="27660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212121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66" name="TextBox 10"/>
          <p:cNvSpPr txBox="1"/>
          <p:nvPr/>
        </p:nvSpPr>
        <p:spPr>
          <a:xfrm>
            <a:off x="7721600" y="49784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pic>
        <p:nvPicPr>
          <p:cNvPr id="6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235200"/>
            <a:ext cx="810607" cy="8059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68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235200"/>
            <a:ext cx="810607" cy="8059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69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2235200"/>
            <a:ext cx="810607" cy="80593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70" name="Freeform 14"/>
          <p:cNvSpPr/>
          <p:nvPr/>
        </p:nvSpPr>
        <p:spPr>
          <a:xfrm>
            <a:off x="2222500" y="3644900"/>
            <a:ext cx="1181100" cy="355600"/>
          </a:xfrm>
          <a:custGeom>
            <a:avLst/>
            <a:gdLst/>
            <a:ahLst/>
            <a:cxnLst/>
            <a:rect l="l" t="t" r="r" b="b"/>
            <a:pathLst>
              <a:path w="1181100" h="355600">
                <a:moveTo>
                  <a:pt x="0" y="71120"/>
                </a:moveTo>
                <a:cubicBezTo>
                  <a:pt x="0" y="52258"/>
                  <a:pt x="7493" y="34168"/>
                  <a:pt x="20831" y="20831"/>
                </a:cubicBezTo>
                <a:cubicBezTo>
                  <a:pt x="34168" y="7493"/>
                  <a:pt x="52258" y="0"/>
                  <a:pt x="71120" y="0"/>
                </a:cubicBezTo>
                <a:lnTo>
                  <a:pt x="1109980" y="0"/>
                </a:lnTo>
                <a:lnTo>
                  <a:pt x="1109980" y="0"/>
                </a:lnTo>
                <a:cubicBezTo>
                  <a:pt x="1149259" y="0"/>
                  <a:pt x="1181100" y="31842"/>
                  <a:pt x="1181100" y="71120"/>
                </a:cubicBezTo>
                <a:lnTo>
                  <a:pt x="1181100" y="284480"/>
                </a:lnTo>
                <a:cubicBezTo>
                  <a:pt x="1181100" y="323758"/>
                  <a:pt x="1149259" y="355600"/>
                  <a:pt x="1109980" y="355600"/>
                </a:cubicBezTo>
                <a:lnTo>
                  <a:pt x="71120" y="355600"/>
                </a:lnTo>
                <a:cubicBezTo>
                  <a:pt x="52258" y="355600"/>
                  <a:pt x="34168" y="348107"/>
                  <a:pt x="20831" y="334769"/>
                </a:cubicBezTo>
                <a:cubicBezTo>
                  <a:pt x="7493" y="321432"/>
                  <a:pt x="0" y="303342"/>
                  <a:pt x="0" y="284480"/>
                </a:cubicBezTo>
                <a:lnTo>
                  <a:pt x="0" y="71120"/>
                </a:lnTo>
                <a:close/>
              </a:path>
            </a:pathLst>
          </a:custGeom>
          <a:solidFill>
            <a:srgbClr val="FF5B57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71" name="Freeform 15"/>
          <p:cNvSpPr/>
          <p:nvPr/>
        </p:nvSpPr>
        <p:spPr>
          <a:xfrm>
            <a:off x="5168900" y="3644900"/>
            <a:ext cx="1181100" cy="355600"/>
          </a:xfrm>
          <a:custGeom>
            <a:avLst/>
            <a:gdLst/>
            <a:ahLst/>
            <a:cxnLst/>
            <a:rect l="l" t="t" r="r" b="b"/>
            <a:pathLst>
              <a:path w="1181100" h="355600">
                <a:moveTo>
                  <a:pt x="0" y="71120"/>
                </a:moveTo>
                <a:cubicBezTo>
                  <a:pt x="0" y="52258"/>
                  <a:pt x="7493" y="34168"/>
                  <a:pt x="20831" y="20831"/>
                </a:cubicBezTo>
                <a:cubicBezTo>
                  <a:pt x="34168" y="7493"/>
                  <a:pt x="52258" y="0"/>
                  <a:pt x="71120" y="0"/>
                </a:cubicBezTo>
                <a:lnTo>
                  <a:pt x="1109980" y="0"/>
                </a:lnTo>
                <a:lnTo>
                  <a:pt x="1109980" y="0"/>
                </a:lnTo>
                <a:cubicBezTo>
                  <a:pt x="1149259" y="0"/>
                  <a:pt x="1181100" y="31842"/>
                  <a:pt x="1181100" y="71120"/>
                </a:cubicBezTo>
                <a:lnTo>
                  <a:pt x="1181100" y="284480"/>
                </a:lnTo>
                <a:cubicBezTo>
                  <a:pt x="1181100" y="323758"/>
                  <a:pt x="1149259" y="355600"/>
                  <a:pt x="1109980" y="355600"/>
                </a:cubicBezTo>
                <a:lnTo>
                  <a:pt x="71120" y="355600"/>
                </a:lnTo>
                <a:cubicBezTo>
                  <a:pt x="52258" y="355600"/>
                  <a:pt x="34168" y="348107"/>
                  <a:pt x="20831" y="334769"/>
                </a:cubicBezTo>
                <a:cubicBezTo>
                  <a:pt x="7493" y="321432"/>
                  <a:pt x="0" y="303342"/>
                  <a:pt x="0" y="284480"/>
                </a:cubicBezTo>
                <a:lnTo>
                  <a:pt x="0" y="71120"/>
                </a:lnTo>
                <a:close/>
              </a:path>
            </a:pathLst>
          </a:custGeom>
          <a:solidFill>
            <a:srgbClr val="7C87F5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72" name="Freeform 16"/>
          <p:cNvSpPr/>
          <p:nvPr/>
        </p:nvSpPr>
        <p:spPr>
          <a:xfrm>
            <a:off x="8128000" y="3632200"/>
            <a:ext cx="1181100" cy="355600"/>
          </a:xfrm>
          <a:custGeom>
            <a:avLst/>
            <a:gdLst/>
            <a:ahLst/>
            <a:cxnLst/>
            <a:rect l="l" t="t" r="r" b="b"/>
            <a:pathLst>
              <a:path w="1181100" h="355600">
                <a:moveTo>
                  <a:pt x="0" y="71120"/>
                </a:moveTo>
                <a:cubicBezTo>
                  <a:pt x="0" y="52258"/>
                  <a:pt x="7493" y="34168"/>
                  <a:pt x="20831" y="20831"/>
                </a:cubicBezTo>
                <a:cubicBezTo>
                  <a:pt x="34168" y="7493"/>
                  <a:pt x="52258" y="0"/>
                  <a:pt x="71120" y="0"/>
                </a:cubicBezTo>
                <a:lnTo>
                  <a:pt x="1109980" y="0"/>
                </a:lnTo>
                <a:lnTo>
                  <a:pt x="1109980" y="0"/>
                </a:lnTo>
                <a:cubicBezTo>
                  <a:pt x="1149259" y="0"/>
                  <a:pt x="1181100" y="31842"/>
                  <a:pt x="1181100" y="71120"/>
                </a:cubicBezTo>
                <a:lnTo>
                  <a:pt x="1181100" y="284480"/>
                </a:lnTo>
                <a:cubicBezTo>
                  <a:pt x="1181100" y="323758"/>
                  <a:pt x="1149259" y="355600"/>
                  <a:pt x="1109980" y="355600"/>
                </a:cubicBezTo>
                <a:lnTo>
                  <a:pt x="71120" y="355600"/>
                </a:lnTo>
                <a:cubicBezTo>
                  <a:pt x="52258" y="355600"/>
                  <a:pt x="34168" y="348107"/>
                  <a:pt x="20831" y="334769"/>
                </a:cubicBezTo>
                <a:cubicBezTo>
                  <a:pt x="7493" y="321432"/>
                  <a:pt x="0" y="303342"/>
                  <a:pt x="0" y="284480"/>
                </a:cubicBezTo>
                <a:lnTo>
                  <a:pt x="0" y="71120"/>
                </a:lnTo>
                <a:close/>
              </a:path>
            </a:pathLst>
          </a:custGeom>
          <a:solidFill>
            <a:srgbClr val="FCC259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73" name="TextBox 17"/>
          <p:cNvSpPr txBox="1"/>
          <p:nvPr/>
        </p:nvSpPr>
        <p:spPr>
          <a:xfrm>
            <a:off x="2298700" y="3683000"/>
            <a:ext cx="1016000" cy="2730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74" name="TextBox 18"/>
          <p:cNvSpPr txBox="1"/>
          <p:nvPr/>
        </p:nvSpPr>
        <p:spPr>
          <a:xfrm>
            <a:off x="5245100" y="3683000"/>
            <a:ext cx="1016000" cy="2730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  <p:sp>
        <p:nvSpPr>
          <p:cNvPr id="75" name="TextBox 19"/>
          <p:cNvSpPr txBox="1"/>
          <p:nvPr/>
        </p:nvSpPr>
        <p:spPr>
          <a:xfrm>
            <a:off x="8204200" y="3683000"/>
            <a:ext cx="1016000" cy="2730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添加标题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000500"/>
            <a:ext cx="559312" cy="492681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7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2184400"/>
            <a:ext cx="540982" cy="5658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78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2197100"/>
            <a:ext cx="518728" cy="484938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79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0" y="4038600"/>
            <a:ext cx="521424" cy="565889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80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00" y="1930400"/>
            <a:ext cx="3722269" cy="292956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81" name="TextBox 6"/>
          <p:cNvSpPr txBox="1"/>
          <p:nvPr/>
        </p:nvSpPr>
        <p:spPr>
          <a:xfrm>
            <a:off x="5346700" y="22479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82" name="TextBox 7"/>
          <p:cNvSpPr txBox="1"/>
          <p:nvPr/>
        </p:nvSpPr>
        <p:spPr>
          <a:xfrm>
            <a:off x="5351653" y="404114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在此输入相关容在此输入相关内容</a:t>
            </a:r>
            <a:endParaRPr lang="en-US" sz="1100"/>
          </a:p>
        </p:txBody>
      </p:sp>
      <p:sp>
        <p:nvSpPr>
          <p:cNvPr id="83" name="TextBox 8"/>
          <p:cNvSpPr txBox="1"/>
          <p:nvPr/>
        </p:nvSpPr>
        <p:spPr>
          <a:xfrm>
            <a:off x="4699000" y="1041400"/>
            <a:ext cx="2480818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工作总结与改进</a:t>
            </a:r>
            <a:endParaRPr lang="en-US" sz="1100"/>
          </a:p>
        </p:txBody>
      </p:sp>
      <p:sp>
        <p:nvSpPr>
          <p:cNvPr id="84" name="TextBox 9"/>
          <p:cNvSpPr txBox="1"/>
          <p:nvPr/>
        </p:nvSpPr>
        <p:spPr>
          <a:xfrm>
            <a:off x="8407400" y="22479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  <p:sp>
        <p:nvSpPr>
          <p:cNvPr id="85" name="TextBox 10"/>
          <p:cNvSpPr txBox="1"/>
          <p:nvPr/>
        </p:nvSpPr>
        <p:spPr>
          <a:xfrm>
            <a:off x="8407400" y="4038600"/>
            <a:ext cx="2000440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需要改进的地方</a:t>
            </a:r>
            <a:endParaRPr lang="en-US" sz="1100"/>
          </a:p>
        </p:txBody>
      </p:sp>
      <p:pic>
        <p:nvPicPr>
          <p:cNvPr id="8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29" y="2458085"/>
            <a:ext cx="1120603" cy="1050227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8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619500"/>
            <a:ext cx="1342554" cy="124760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89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349" y="2250313"/>
            <a:ext cx="1305339" cy="1216085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90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776" y="3628517"/>
            <a:ext cx="1121946" cy="1046374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grpSp>
        <p:nvGrpSpPr>
          <p:cNvPr id="91" name="Group 6"/>
          <p:cNvGrpSpPr/>
          <p:nvPr/>
        </p:nvGrpSpPr>
        <p:grpSpPr>
          <a:xfrm>
            <a:off x="7594600" y="2451100"/>
            <a:ext cx="2000440" cy="889000"/>
            <a:chOff x="7594600" y="2451100"/>
            <a:chExt cx="2000440" cy="889000"/>
          </a:xfrm>
        </p:grpSpPr>
        <p:sp>
          <p:nvSpPr>
            <p:cNvPr id="92" name="TextBox 91"/>
            <p:cNvSpPr txBox="1"/>
            <p:nvPr/>
          </p:nvSpPr>
          <p:spPr>
            <a:xfrm>
              <a:off x="7594600" y="28194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94600" y="2451100"/>
              <a:ext cx="1312608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添加文本标题</a:t>
              </a:r>
              <a:endParaRPr lang="en-US" sz="1100"/>
            </a:p>
          </p:txBody>
        </p:sp>
      </p:grpSp>
      <p:grpSp>
        <p:nvGrpSpPr>
          <p:cNvPr id="94" name="Group 7"/>
          <p:cNvGrpSpPr/>
          <p:nvPr/>
        </p:nvGrpSpPr>
        <p:grpSpPr>
          <a:xfrm>
            <a:off x="7594600" y="3695700"/>
            <a:ext cx="2000440" cy="889000"/>
            <a:chOff x="7594600" y="3695700"/>
            <a:chExt cx="2000440" cy="889000"/>
          </a:xfrm>
        </p:grpSpPr>
        <p:sp>
          <p:nvSpPr>
            <p:cNvPr id="95" name="TextBox 94"/>
            <p:cNvSpPr txBox="1"/>
            <p:nvPr/>
          </p:nvSpPr>
          <p:spPr>
            <a:xfrm>
              <a:off x="7594600" y="40640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94600" y="3695700"/>
              <a:ext cx="1312608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添加文本标题</a:t>
              </a:r>
              <a:endParaRPr lang="en-US" sz="1100"/>
            </a:p>
          </p:txBody>
        </p:sp>
      </p:grpSp>
      <p:grpSp>
        <p:nvGrpSpPr>
          <p:cNvPr id="97" name="Group 8"/>
          <p:cNvGrpSpPr/>
          <p:nvPr/>
        </p:nvGrpSpPr>
        <p:grpSpPr>
          <a:xfrm>
            <a:off x="2387600" y="2489200"/>
            <a:ext cx="2000440" cy="889000"/>
            <a:chOff x="2387600" y="2489200"/>
            <a:chExt cx="2000440" cy="889000"/>
          </a:xfrm>
        </p:grpSpPr>
        <p:sp>
          <p:nvSpPr>
            <p:cNvPr id="98" name="TextBox 97"/>
            <p:cNvSpPr txBox="1"/>
            <p:nvPr/>
          </p:nvSpPr>
          <p:spPr>
            <a:xfrm>
              <a:off x="2387600" y="28575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60700" y="2489200"/>
              <a:ext cx="1312608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添加文本标题</a:t>
              </a:r>
              <a:endParaRPr lang="en-US" sz="1100"/>
            </a:p>
          </p:txBody>
        </p:sp>
      </p:grpSp>
      <p:grpSp>
        <p:nvGrpSpPr>
          <p:cNvPr id="100" name="Group 9"/>
          <p:cNvGrpSpPr/>
          <p:nvPr/>
        </p:nvGrpSpPr>
        <p:grpSpPr>
          <a:xfrm>
            <a:off x="2381377" y="3848100"/>
            <a:ext cx="2000440" cy="889000"/>
            <a:chOff x="2381377" y="3848100"/>
            <a:chExt cx="2000440" cy="889000"/>
          </a:xfrm>
        </p:grpSpPr>
        <p:sp>
          <p:nvSpPr>
            <p:cNvPr id="101" name="TextBox 100"/>
            <p:cNvSpPr txBox="1"/>
            <p:nvPr/>
          </p:nvSpPr>
          <p:spPr>
            <a:xfrm>
              <a:off x="2381377" y="4216400"/>
              <a:ext cx="2000440" cy="5207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r" latinLnBrk="1">
                <a:lnSpc>
                  <a:spcPct val="116199"/>
                </a:lnSpc>
              </a:pPr>
              <a:r>
                <a:rPr lang="en-US" sz="1400">
                  <a:solidFill>
                    <a:srgbClr val="BDBDBD"/>
                  </a:solidFill>
                  <a:latin typeface="Microsoft YaHei"/>
                  <a:ea typeface="Microsoft YaHei"/>
                </a:rPr>
                <a:t>在此输入相关内容在此输入相关内容</a:t>
              </a:r>
              <a:endParaRPr lang="en-US" sz="110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54477" y="3848100"/>
              <a:ext cx="1312608" cy="3048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r" latinLnBrk="1">
                <a:lnSpc>
                  <a:spcPct val="116199"/>
                </a:lnSpc>
              </a:pPr>
              <a:r>
                <a:rPr lang="en-US" sz="1600">
                  <a:solidFill>
                    <a:srgbClr val="212121"/>
                  </a:solidFill>
                  <a:latin typeface="Microsoft YaHei"/>
                  <a:ea typeface="Microsoft YaHei"/>
                </a:rPr>
                <a:t>添加文本标题</a:t>
              </a:r>
              <a:endParaRPr lang="en-US" sz="1100"/>
            </a:p>
          </p:txBody>
        </p:sp>
      </p:grpSp>
      <p:sp>
        <p:nvSpPr>
          <p:cNvPr id="103" name="TextBox 10"/>
          <p:cNvSpPr txBox="1"/>
          <p:nvPr/>
        </p:nvSpPr>
        <p:spPr>
          <a:xfrm>
            <a:off x="4927600" y="2679700"/>
            <a:ext cx="635318" cy="5905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b="1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/>
          </a:p>
        </p:txBody>
      </p:sp>
      <p:sp>
        <p:nvSpPr>
          <p:cNvPr id="104" name="TextBox 11"/>
          <p:cNvSpPr txBox="1"/>
          <p:nvPr/>
        </p:nvSpPr>
        <p:spPr>
          <a:xfrm>
            <a:off x="6235065" y="2527173"/>
            <a:ext cx="741172" cy="6985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800" b="1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/>
          </a:p>
        </p:txBody>
      </p:sp>
      <p:sp>
        <p:nvSpPr>
          <p:cNvPr id="105" name="TextBox 12"/>
          <p:cNvSpPr txBox="1"/>
          <p:nvPr/>
        </p:nvSpPr>
        <p:spPr>
          <a:xfrm>
            <a:off x="6299200" y="3848100"/>
            <a:ext cx="635318" cy="5905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b="1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/>
          </a:p>
        </p:txBody>
      </p:sp>
      <p:sp>
        <p:nvSpPr>
          <p:cNvPr id="106" name="TextBox 13"/>
          <p:cNvSpPr txBox="1"/>
          <p:nvPr/>
        </p:nvSpPr>
        <p:spPr>
          <a:xfrm>
            <a:off x="4927600" y="3911600"/>
            <a:ext cx="635318" cy="6604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600" b="1">
                <a:solidFill>
                  <a:srgbClr val="FFFFFF"/>
                </a:solidFill>
                <a:latin typeface="Microsoft YaHei"/>
                <a:ea typeface="Microsoft YaHei"/>
              </a:rPr>
              <a:t>04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7" grpId="0" animBg="1"/>
      <p:bldP spid="100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"/>
          <p:cNvSpPr txBox="1"/>
          <p:nvPr/>
        </p:nvSpPr>
        <p:spPr>
          <a:xfrm>
            <a:off x="3512947" y="795528"/>
            <a:ext cx="4538980" cy="45085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400" b="1">
                <a:solidFill>
                  <a:srgbClr val="212121"/>
                </a:solidFill>
                <a:latin typeface="Microsoft YaHei"/>
                <a:ea typeface="Microsoft YaHei"/>
              </a:rPr>
              <a:t>市场走向</a:t>
            </a:r>
            <a:endParaRPr lang="en-US" sz="1100"/>
          </a:p>
        </p:txBody>
      </p:sp>
      <p:pic>
        <p:nvPicPr>
          <p:cNvPr id="10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892300"/>
            <a:ext cx="3993515" cy="2995168"/>
          </a:xfrm>
          <a:prstGeom prst="rect">
            <a:avLst/>
          </a:prstGeom>
          <a:solidFill>
            <a:srgbClr val="000000">
              <a:alpha val="0"/>
            </a:srgbClr>
          </a:solidFill>
        </p:spPr>
      </p:pic>
      <p:pic>
        <p:nvPicPr>
          <p:cNvPr id="10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511300"/>
            <a:ext cx="5080000" cy="3810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pic>
      <p:sp>
        <p:nvSpPr>
          <p:cNvPr id="110" name="TextBox 4"/>
          <p:cNvSpPr txBox="1"/>
          <p:nvPr/>
        </p:nvSpPr>
        <p:spPr>
          <a:xfrm>
            <a:off x="1333500" y="5372100"/>
            <a:ext cx="3415474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  <a:endParaRPr lang="en-US" sz="1100"/>
          </a:p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</a:p>
        </p:txBody>
      </p:sp>
      <p:sp>
        <p:nvSpPr>
          <p:cNvPr id="111" name="Freeform 5"/>
          <p:cNvSpPr/>
          <p:nvPr/>
        </p:nvSpPr>
        <p:spPr>
          <a:xfrm>
            <a:off x="1333500" y="5207000"/>
            <a:ext cx="3563575" cy="46502"/>
          </a:xfrm>
          <a:custGeom>
            <a:avLst/>
            <a:gdLst/>
            <a:ahLst/>
            <a:cxnLst/>
            <a:rect l="l" t="t" r="r" b="b"/>
            <a:pathLst>
              <a:path w="3563575" h="46502">
                <a:moveTo>
                  <a:pt x="0" y="0"/>
                </a:moveTo>
                <a:lnTo>
                  <a:pt x="3563575" y="0"/>
                </a:lnTo>
                <a:lnTo>
                  <a:pt x="3563575" y="46502"/>
                </a:lnTo>
                <a:lnTo>
                  <a:pt x="0" y="46502"/>
                </a:lnTo>
                <a:close/>
              </a:path>
            </a:pathLst>
          </a:custGeom>
          <a:solidFill>
            <a:srgbClr val="7ECDF7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  <p:sp>
        <p:nvSpPr>
          <p:cNvPr id="112" name="TextBox 6"/>
          <p:cNvSpPr txBox="1"/>
          <p:nvPr/>
        </p:nvSpPr>
        <p:spPr>
          <a:xfrm>
            <a:off x="6438900" y="5370195"/>
            <a:ext cx="3415474" cy="5207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在此输入相内容在此输入相关内容</a:t>
            </a:r>
            <a:endParaRPr lang="en-US" sz="1100"/>
          </a:p>
          <a:p>
            <a:pPr algn="l" latinLnBrk="1">
              <a:lnSpc>
                <a:spcPct val="116199"/>
              </a:lnSpc>
            </a:pPr>
            <a:r>
              <a:rPr lang="en-US" sz="1400">
                <a:solidFill>
                  <a:srgbClr val="BDBDBD"/>
                </a:solidFill>
                <a:latin typeface="Microsoft YaHei"/>
                <a:ea typeface="Microsoft YaHei"/>
              </a:rPr>
              <a:t>在此输入相关内容在此输入相关内容</a:t>
            </a:r>
          </a:p>
        </p:txBody>
      </p:sp>
      <p:sp>
        <p:nvSpPr>
          <p:cNvPr id="113" name="Freeform 7"/>
          <p:cNvSpPr/>
          <p:nvPr/>
        </p:nvSpPr>
        <p:spPr>
          <a:xfrm>
            <a:off x="6438900" y="5194300"/>
            <a:ext cx="3563575" cy="46502"/>
          </a:xfrm>
          <a:custGeom>
            <a:avLst/>
            <a:gdLst/>
            <a:ahLst/>
            <a:cxnLst/>
            <a:rect l="l" t="t" r="r" b="b"/>
            <a:pathLst>
              <a:path w="3563575" h="46502">
                <a:moveTo>
                  <a:pt x="0" y="0"/>
                </a:moveTo>
                <a:lnTo>
                  <a:pt x="3563575" y="0"/>
                </a:lnTo>
                <a:lnTo>
                  <a:pt x="3563575" y="46502"/>
                </a:lnTo>
                <a:lnTo>
                  <a:pt x="0" y="46502"/>
                </a:lnTo>
                <a:close/>
              </a:path>
            </a:pathLst>
          </a:custGeom>
          <a:solidFill>
            <a:srgbClr val="7ECDF7"/>
          </a:solidFill>
        </p:spPr>
        <p:txBody>
          <a:bodyPr lIns="127000" rIns="127000" rtlCol="0" anchor="ctr"/>
          <a:lstStyle/>
          <a:p>
            <a:pPr algn="l" latinLnBrk="1">
              <a:lnSpc>
                <a:spcPct val="116199"/>
              </a:lnSpc>
            </a:pP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自定义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子腾 王</cp:lastModifiedBy>
  <cp:revision>2</cp:revision>
  <dcterms:created xsi:type="dcterms:W3CDTF">2006-08-16T00:00:00Z</dcterms:created>
  <dcterms:modified xsi:type="dcterms:W3CDTF">2020-06-26T10:24:00Z</dcterms:modified>
</cp:coreProperties>
</file>