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3" r:id="rId17"/>
    <p:sldId id="274" r:id="rId18"/>
    <p:sldId id="275" r:id="rId19"/>
    <p:sldId id="276" r:id="rId20"/>
    <p:sldId id="278" r:id="rId21"/>
    <p:sldId id="279" r:id="rId22"/>
    <p:sldId id="280" r:id="rId23"/>
    <p:sldId id="282" r:id="rId24"/>
  </p:sldIdLst>
  <p:sldSz cx="11557000" cy="6502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86" d="100"/>
          <a:sy n="86" d="100"/>
        </p:scale>
        <p:origin x="701"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t="-1006" b="-1006"/>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l="17454" b="3613"/>
          <a:stretch/>
        </p:blipFill>
        <p:spPr>
          <a:xfrm>
            <a:off x="63499" y="1376553"/>
            <a:ext cx="5579469" cy="5125847"/>
          </a:xfrm>
          <a:prstGeom prst="rect">
            <a:avLst/>
          </a:prstGeom>
          <a:ln>
            <a:solidFill>
              <a:srgbClr val="FFFFFF">
                <a:alpha val="0"/>
              </a:srgbClr>
            </a:solidFill>
            <a:tailEnd/>
          </a:ln>
        </p:spPr>
      </p:pic>
      <p:sp>
        <p:nvSpPr>
          <p:cNvPr id="3" name="TextBox 2"/>
          <p:cNvSpPr txBox="1"/>
          <p:nvPr/>
        </p:nvSpPr>
        <p:spPr>
          <a:xfrm>
            <a:off x="5540121" y="2502535"/>
            <a:ext cx="5711380" cy="1752600"/>
          </a:xfrm>
          <a:prstGeom prst="rect">
            <a:avLst/>
          </a:prstGeom>
        </p:spPr>
        <p:txBody>
          <a:bodyPr lIns="0" tIns="0" rIns="0" bIns="0" rtlCol="0" anchor="ctr">
            <a:spAutoFit/>
          </a:bodyPr>
          <a:lstStyle/>
          <a:p>
            <a:pPr algn="l" latinLnBrk="1">
              <a:lnSpc>
                <a:spcPct val="116199"/>
              </a:lnSpc>
            </a:pPr>
            <a:r>
              <a:rPr lang="en-US" sz="4800" b="1">
                <a:solidFill>
                  <a:srgbClr val="51647E"/>
                </a:solidFill>
                <a:latin typeface="Microsoft YaHei"/>
                <a:ea typeface="Microsoft YaHei"/>
              </a:rPr>
              <a:t>部门经理</a:t>
            </a:r>
            <a:endParaRPr lang="en-US" sz="1100"/>
          </a:p>
          <a:p>
            <a:pPr latinLnBrk="1">
              <a:lnSpc>
                <a:spcPct val="116199"/>
              </a:lnSpc>
            </a:pPr>
            <a:r>
              <a:rPr lang="en-US" sz="4800" b="1">
                <a:solidFill>
                  <a:srgbClr val="51647E"/>
                </a:solidFill>
                <a:latin typeface="Microsoft YaHei"/>
                <a:ea typeface="Microsoft YaHei"/>
              </a:rPr>
              <a:t>上半年工作总结</a:t>
            </a:r>
          </a:p>
        </p:txBody>
      </p:sp>
      <p:sp>
        <p:nvSpPr>
          <p:cNvPr id="4" name="TextBox 3"/>
          <p:cNvSpPr txBox="1"/>
          <p:nvPr/>
        </p:nvSpPr>
        <p:spPr>
          <a:xfrm>
            <a:off x="5539740" y="4531614"/>
            <a:ext cx="3636836" cy="304800"/>
          </a:xfrm>
          <a:prstGeom prst="rect">
            <a:avLst/>
          </a:prstGeom>
        </p:spPr>
        <p:txBody>
          <a:bodyPr lIns="0" tIns="0" rIns="0" bIns="0" rtlCol="0" anchor="ctr">
            <a:spAutoFit/>
          </a:bodyPr>
          <a:lstStyle/>
          <a:p>
            <a:pPr algn="l" latinLnBrk="1">
              <a:lnSpc>
                <a:spcPct val="116199"/>
              </a:lnSpc>
            </a:pPr>
            <a:r>
              <a:rPr lang="en-US" sz="1600">
                <a:solidFill>
                  <a:srgbClr val="51647E"/>
                </a:solidFill>
                <a:latin typeface="Microsoft YaHei"/>
                <a:ea typeface="Microsoft YaHei"/>
              </a:rPr>
              <a:t>汇报人：吾道</a:t>
            </a:r>
            <a:endParaRPr lang="en-US" sz="110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fillRect t="-1006" b="-1006"/>
          </a:stretch>
        </a:blipFill>
        <a:effectLst/>
      </p:bgPr>
    </p:bg>
    <p:spTree>
      <p:nvGrpSpPr>
        <p:cNvPr id="1" name=""/>
        <p:cNvGrpSpPr/>
        <p:nvPr/>
      </p:nvGrpSpPr>
      <p:grpSpPr>
        <a:xfrm>
          <a:off x="0" y="0"/>
          <a:ext cx="0" cy="0"/>
          <a:chOff x="0" y="0"/>
          <a:chExt cx="0" cy="0"/>
        </a:xfrm>
      </p:grpSpPr>
      <p:sp>
        <p:nvSpPr>
          <p:cNvPr id="117" name="Freeform 1"/>
          <p:cNvSpPr/>
          <p:nvPr/>
        </p:nvSpPr>
        <p:spPr>
          <a:xfrm>
            <a:off x="1191045" y="904016"/>
            <a:ext cx="3332303" cy="4084288"/>
          </a:xfrm>
          <a:custGeom>
            <a:avLst/>
            <a:gdLst/>
            <a:ahLst/>
            <a:cxnLst/>
            <a:rect l="l" t="t" r="r" b="b"/>
            <a:pathLst>
              <a:path w="3332303" h="4084288">
                <a:moveTo>
                  <a:pt x="1818765" y="4084287"/>
                </a:moveTo>
                <a:cubicBezTo>
                  <a:pt x="1514471" y="4084287"/>
                  <a:pt x="1208543" y="4076820"/>
                  <a:pt x="883947" y="4059902"/>
                </a:cubicBezTo>
                <a:cubicBezTo>
                  <a:pt x="848827" y="4058035"/>
                  <a:pt x="814991" y="4056401"/>
                  <a:pt x="782555" y="4054885"/>
                </a:cubicBezTo>
                <a:cubicBezTo>
                  <a:pt x="527148" y="4042634"/>
                  <a:pt x="358316" y="4034466"/>
                  <a:pt x="242922" y="3960610"/>
                </a:cubicBezTo>
                <a:cubicBezTo>
                  <a:pt x="125312" y="3885353"/>
                  <a:pt x="70357" y="3745340"/>
                  <a:pt x="53555" y="3477332"/>
                </a:cubicBezTo>
                <a:cubicBezTo>
                  <a:pt x="0" y="2622788"/>
                  <a:pt x="38154" y="1338988"/>
                  <a:pt x="87158" y="499262"/>
                </a:cubicBezTo>
                <a:cubicBezTo>
                  <a:pt x="92525" y="406153"/>
                  <a:pt x="135579" y="325063"/>
                  <a:pt x="215153" y="258207"/>
                </a:cubicBezTo>
                <a:cubicBezTo>
                  <a:pt x="423072" y="83307"/>
                  <a:pt x="889081" y="0"/>
                  <a:pt x="1600346" y="10384"/>
                </a:cubicBezTo>
                <a:cubicBezTo>
                  <a:pt x="2175331" y="18901"/>
                  <a:pt x="2754167" y="84941"/>
                  <a:pt x="3065112" y="120527"/>
                </a:cubicBezTo>
                <a:cubicBezTo>
                  <a:pt x="3167204" y="132195"/>
                  <a:pt x="3247828" y="141529"/>
                  <a:pt x="3259963" y="140246"/>
                </a:cubicBezTo>
                <a:cubicBezTo>
                  <a:pt x="3254362" y="140829"/>
                  <a:pt x="3245495" y="146546"/>
                  <a:pt x="3244211" y="157281"/>
                </a:cubicBezTo>
                <a:lnTo>
                  <a:pt x="3285048" y="162298"/>
                </a:lnTo>
                <a:cubicBezTo>
                  <a:pt x="3261130" y="358782"/>
                  <a:pt x="3245028" y="1286600"/>
                  <a:pt x="3250045" y="2188282"/>
                </a:cubicBezTo>
                <a:cubicBezTo>
                  <a:pt x="3257046" y="3463098"/>
                  <a:pt x="3298700" y="3960259"/>
                  <a:pt x="3332303" y="3998646"/>
                </a:cubicBezTo>
                <a:cubicBezTo>
                  <a:pt x="3331603" y="3997946"/>
                  <a:pt x="3328802" y="3995729"/>
                  <a:pt x="3324485" y="3995613"/>
                </a:cubicBezTo>
                <a:lnTo>
                  <a:pt x="3324719" y="4036683"/>
                </a:lnTo>
                <a:cubicBezTo>
                  <a:pt x="2782520" y="4065502"/>
                  <a:pt x="2302859" y="4084287"/>
                  <a:pt x="1818765" y="4084287"/>
                </a:cubicBezTo>
                <a:close/>
                <a:moveTo>
                  <a:pt x="1481568" y="50871"/>
                </a:moveTo>
                <a:cubicBezTo>
                  <a:pt x="954770" y="50871"/>
                  <a:pt x="459709" y="106293"/>
                  <a:pt x="241755" y="289593"/>
                </a:cubicBezTo>
                <a:cubicBezTo>
                  <a:pt x="171282" y="348865"/>
                  <a:pt x="133129" y="420271"/>
                  <a:pt x="128345" y="501595"/>
                </a:cubicBezTo>
                <a:cubicBezTo>
                  <a:pt x="79457" y="1340155"/>
                  <a:pt x="41187" y="2621971"/>
                  <a:pt x="94742" y="3474649"/>
                </a:cubicBezTo>
                <a:cubicBezTo>
                  <a:pt x="110610" y="3727955"/>
                  <a:pt x="160081" y="3858634"/>
                  <a:pt x="265208" y="3925840"/>
                </a:cubicBezTo>
                <a:cubicBezTo>
                  <a:pt x="371384" y="3993746"/>
                  <a:pt x="535782" y="4001680"/>
                  <a:pt x="784655" y="4013698"/>
                </a:cubicBezTo>
                <a:cubicBezTo>
                  <a:pt x="817091" y="4015214"/>
                  <a:pt x="850927" y="4016848"/>
                  <a:pt x="886164" y="4018715"/>
                </a:cubicBezTo>
                <a:cubicBezTo>
                  <a:pt x="1714339" y="4062119"/>
                  <a:pt x="2421870" y="4042984"/>
                  <a:pt x="3288199" y="3997363"/>
                </a:cubicBezTo>
                <a:cubicBezTo>
                  <a:pt x="3227293" y="3802978"/>
                  <a:pt x="3212359" y="2796054"/>
                  <a:pt x="3209092" y="2186882"/>
                </a:cubicBezTo>
                <a:cubicBezTo>
                  <a:pt x="3204191" y="1300718"/>
                  <a:pt x="3218893" y="421671"/>
                  <a:pt x="3241878" y="180733"/>
                </a:cubicBezTo>
                <a:cubicBezTo>
                  <a:pt x="3232777" y="180149"/>
                  <a:pt x="3221926" y="179099"/>
                  <a:pt x="3209092" y="177816"/>
                </a:cubicBezTo>
                <a:cubicBezTo>
                  <a:pt x="3174322" y="174432"/>
                  <a:pt x="3124151" y="168598"/>
                  <a:pt x="3060562" y="161364"/>
                </a:cubicBezTo>
                <a:cubicBezTo>
                  <a:pt x="2748566" y="125661"/>
                  <a:pt x="2093657" y="50871"/>
                  <a:pt x="1481568" y="50871"/>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118" name="Freeform 2"/>
          <p:cNvSpPr/>
          <p:nvPr/>
        </p:nvSpPr>
        <p:spPr>
          <a:xfrm>
            <a:off x="1244600" y="4057126"/>
            <a:ext cx="3173388" cy="361349"/>
          </a:xfrm>
          <a:custGeom>
            <a:avLst/>
            <a:gdLst/>
            <a:ahLst/>
            <a:cxnLst/>
            <a:rect l="l" t="t" r="r" b="b"/>
            <a:pathLst>
              <a:path w="3173388" h="361349">
                <a:moveTo>
                  <a:pt x="41187" y="361349"/>
                </a:moveTo>
                <a:lnTo>
                  <a:pt x="0" y="361349"/>
                </a:lnTo>
                <a:cubicBezTo>
                  <a:pt x="0" y="315145"/>
                  <a:pt x="18902" y="273608"/>
                  <a:pt x="56122" y="237905"/>
                </a:cubicBezTo>
                <a:cubicBezTo>
                  <a:pt x="304294" y="0"/>
                  <a:pt x="1347856" y="44104"/>
                  <a:pt x="2268556" y="83074"/>
                </a:cubicBezTo>
                <a:cubicBezTo>
                  <a:pt x="2618938" y="97892"/>
                  <a:pt x="2949835" y="111893"/>
                  <a:pt x="3172105" y="105009"/>
                </a:cubicBezTo>
                <a:lnTo>
                  <a:pt x="3173388" y="146196"/>
                </a:lnTo>
                <a:cubicBezTo>
                  <a:pt x="2949718" y="153080"/>
                  <a:pt x="2618005" y="139079"/>
                  <a:pt x="2266806" y="124261"/>
                </a:cubicBezTo>
                <a:cubicBezTo>
                  <a:pt x="1399427" y="87624"/>
                  <a:pt x="320046" y="42004"/>
                  <a:pt x="84591" y="267774"/>
                </a:cubicBezTo>
                <a:cubicBezTo>
                  <a:pt x="55422" y="295660"/>
                  <a:pt x="41187" y="326229"/>
                  <a:pt x="41187" y="361349"/>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119" name="Freeform 3"/>
          <p:cNvSpPr/>
          <p:nvPr/>
        </p:nvSpPr>
        <p:spPr>
          <a:xfrm>
            <a:off x="1610827" y="1028700"/>
            <a:ext cx="141996" cy="3119950"/>
          </a:xfrm>
          <a:custGeom>
            <a:avLst/>
            <a:gdLst/>
            <a:ahLst/>
            <a:cxnLst/>
            <a:rect l="l" t="t" r="r" b="b"/>
            <a:pathLst>
              <a:path w="141996" h="3119950">
                <a:moveTo>
                  <a:pt x="69423" y="3119950"/>
                </a:moveTo>
                <a:cubicBezTo>
                  <a:pt x="0" y="2454423"/>
                  <a:pt x="33253" y="1758793"/>
                  <a:pt x="65573" y="1086149"/>
                </a:cubicBezTo>
                <a:cubicBezTo>
                  <a:pt x="83658" y="707764"/>
                  <a:pt x="100810" y="350265"/>
                  <a:pt x="100693" y="0"/>
                </a:cubicBezTo>
                <a:lnTo>
                  <a:pt x="141880" y="0"/>
                </a:lnTo>
                <a:cubicBezTo>
                  <a:pt x="141997" y="351199"/>
                  <a:pt x="124845" y="709164"/>
                  <a:pt x="106760" y="1088132"/>
                </a:cubicBezTo>
                <a:cubicBezTo>
                  <a:pt x="74557" y="1759260"/>
                  <a:pt x="41304" y="2453256"/>
                  <a:pt x="110494" y="3115750"/>
                </a:cubicBezTo>
                <a:lnTo>
                  <a:pt x="69423" y="3119950"/>
                </a:lnTo>
                <a:close/>
              </a:path>
            </a:pathLst>
          </a:custGeom>
          <a:solidFill>
            <a:srgbClr val="51647E"/>
          </a:solidFill>
        </p:spPr>
        <p:txBody>
          <a:bodyPr lIns="127000" rIns="127000" rtlCol="0" anchor="ctr"/>
          <a:lstStyle/>
          <a:p>
            <a:pPr algn="l" latinLnBrk="1">
              <a:lnSpc>
                <a:spcPct val="116199"/>
              </a:lnSpc>
            </a:pPr>
            <a:endParaRPr lang="en-US" sz="1100"/>
          </a:p>
        </p:txBody>
      </p:sp>
      <p:sp>
        <p:nvSpPr>
          <p:cNvPr id="120" name="Freeform 4"/>
          <p:cNvSpPr/>
          <p:nvPr/>
        </p:nvSpPr>
        <p:spPr>
          <a:xfrm>
            <a:off x="1892300" y="4440432"/>
            <a:ext cx="710798" cy="1077048"/>
          </a:xfrm>
          <a:custGeom>
            <a:avLst/>
            <a:gdLst/>
            <a:ahLst/>
            <a:cxnLst/>
            <a:rect l="l" t="t" r="r" b="b"/>
            <a:pathLst>
              <a:path w="710798" h="1077048">
                <a:moveTo>
                  <a:pt x="710798" y="17268"/>
                </a:moveTo>
                <a:cubicBezTo>
                  <a:pt x="646042" y="355049"/>
                  <a:pt x="691780" y="688746"/>
                  <a:pt x="701230" y="1020109"/>
                </a:cubicBezTo>
                <a:cubicBezTo>
                  <a:pt x="592137" y="894798"/>
                  <a:pt x="456208" y="830392"/>
                  <a:pt x="380251" y="716865"/>
                </a:cubicBezTo>
                <a:cubicBezTo>
                  <a:pt x="231604" y="814991"/>
                  <a:pt x="144096" y="916500"/>
                  <a:pt x="0" y="1077048"/>
                </a:cubicBezTo>
                <a:cubicBezTo>
                  <a:pt x="33836" y="700530"/>
                  <a:pt x="32203" y="246189"/>
                  <a:pt x="13068" y="71173"/>
                </a:cubicBezTo>
                <a:cubicBezTo>
                  <a:pt x="230904" y="0"/>
                  <a:pt x="477560" y="50054"/>
                  <a:pt x="710798" y="17268"/>
                </a:cubicBezTo>
                <a:lnTo>
                  <a:pt x="710798" y="17268"/>
                </a:lnTo>
                <a:close/>
              </a:path>
            </a:pathLst>
          </a:custGeom>
          <a:solidFill>
            <a:srgbClr val="E7E4EA"/>
          </a:solidFill>
        </p:spPr>
        <p:txBody>
          <a:bodyPr lIns="127000" rIns="127000" rtlCol="0" anchor="ctr"/>
          <a:lstStyle/>
          <a:p>
            <a:pPr algn="l" latinLnBrk="1">
              <a:lnSpc>
                <a:spcPct val="116199"/>
              </a:lnSpc>
            </a:pPr>
            <a:endParaRPr lang="en-US" sz="1100"/>
          </a:p>
        </p:txBody>
      </p:sp>
      <p:sp>
        <p:nvSpPr>
          <p:cNvPr id="121" name="Freeform 5"/>
          <p:cNvSpPr/>
          <p:nvPr/>
        </p:nvSpPr>
        <p:spPr>
          <a:xfrm>
            <a:off x="1866900" y="4432300"/>
            <a:ext cx="762486" cy="1144137"/>
          </a:xfrm>
          <a:custGeom>
            <a:avLst/>
            <a:gdLst/>
            <a:ahLst/>
            <a:cxnLst/>
            <a:rect l="l" t="t" r="r" b="b"/>
            <a:pathLst>
              <a:path w="762486" h="1144137">
                <a:moveTo>
                  <a:pt x="0" y="1144137"/>
                </a:moveTo>
                <a:lnTo>
                  <a:pt x="5601" y="1082415"/>
                </a:lnTo>
                <a:cubicBezTo>
                  <a:pt x="38270" y="719432"/>
                  <a:pt x="38737" y="263107"/>
                  <a:pt x="18785" y="80624"/>
                </a:cubicBezTo>
                <a:lnTo>
                  <a:pt x="16918" y="64056"/>
                </a:lnTo>
                <a:lnTo>
                  <a:pt x="32786" y="58805"/>
                </a:lnTo>
                <a:cubicBezTo>
                  <a:pt x="165215" y="15518"/>
                  <a:pt x="309545" y="15985"/>
                  <a:pt x="448974" y="16451"/>
                </a:cubicBezTo>
                <a:cubicBezTo>
                  <a:pt x="543249" y="16685"/>
                  <a:pt x="640675" y="17152"/>
                  <a:pt x="734017" y="3967"/>
                </a:cubicBezTo>
                <a:lnTo>
                  <a:pt x="762486" y="0"/>
                </a:lnTo>
                <a:lnTo>
                  <a:pt x="757119" y="28236"/>
                </a:lnTo>
                <a:cubicBezTo>
                  <a:pt x="708698" y="280492"/>
                  <a:pt x="722816" y="535082"/>
                  <a:pt x="736467" y="781271"/>
                </a:cubicBezTo>
                <a:cubicBezTo>
                  <a:pt x="740901" y="861662"/>
                  <a:pt x="745568" y="944853"/>
                  <a:pt x="747901" y="1026643"/>
                </a:cubicBezTo>
                <a:lnTo>
                  <a:pt x="749535" y="1084165"/>
                </a:lnTo>
                <a:lnTo>
                  <a:pt x="711848" y="1040761"/>
                </a:lnTo>
                <a:cubicBezTo>
                  <a:pt x="662960" y="984639"/>
                  <a:pt x="608472" y="940885"/>
                  <a:pt x="555617" y="898532"/>
                </a:cubicBezTo>
                <a:cubicBezTo>
                  <a:pt x="497745" y="852211"/>
                  <a:pt x="442790" y="808107"/>
                  <a:pt x="401136" y="752218"/>
                </a:cubicBezTo>
                <a:cubicBezTo>
                  <a:pt x="271975" y="840543"/>
                  <a:pt x="187850" y="934352"/>
                  <a:pt x="63239" y="1073548"/>
                </a:cubicBezTo>
                <a:lnTo>
                  <a:pt x="0" y="1144137"/>
                </a:lnTo>
                <a:close/>
                <a:moveTo>
                  <a:pt x="61372" y="93108"/>
                </a:moveTo>
                <a:cubicBezTo>
                  <a:pt x="78757" y="276408"/>
                  <a:pt x="78524" y="681862"/>
                  <a:pt x="51688" y="1024893"/>
                </a:cubicBezTo>
                <a:cubicBezTo>
                  <a:pt x="173266" y="889314"/>
                  <a:pt x="258790" y="796906"/>
                  <a:pt x="394953" y="706948"/>
                </a:cubicBezTo>
                <a:lnTo>
                  <a:pt x="411987" y="695630"/>
                </a:lnTo>
                <a:lnTo>
                  <a:pt x="423422" y="712665"/>
                </a:lnTo>
                <a:cubicBezTo>
                  <a:pt x="462742" y="771470"/>
                  <a:pt x="520381" y="817674"/>
                  <a:pt x="581403" y="866562"/>
                </a:cubicBezTo>
                <a:cubicBezTo>
                  <a:pt x="622473" y="899465"/>
                  <a:pt x="664594" y="933301"/>
                  <a:pt x="704964" y="973322"/>
                </a:cubicBezTo>
                <a:cubicBezTo>
                  <a:pt x="702514" y="909849"/>
                  <a:pt x="698897" y="845910"/>
                  <a:pt x="695513" y="783721"/>
                </a:cubicBezTo>
                <a:cubicBezTo>
                  <a:pt x="682212" y="544066"/>
                  <a:pt x="668444" y="296360"/>
                  <a:pt x="711731" y="48538"/>
                </a:cubicBezTo>
                <a:cubicBezTo>
                  <a:pt x="624457" y="58455"/>
                  <a:pt x="535432" y="58222"/>
                  <a:pt x="448974" y="57755"/>
                </a:cubicBezTo>
                <a:cubicBezTo>
                  <a:pt x="312228" y="57172"/>
                  <a:pt x="182950" y="56822"/>
                  <a:pt x="61372" y="93108"/>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122" name="Freeform 6"/>
          <p:cNvSpPr/>
          <p:nvPr/>
        </p:nvSpPr>
        <p:spPr>
          <a:xfrm>
            <a:off x="3442499" y="1515596"/>
            <a:ext cx="1564059" cy="1434430"/>
          </a:xfrm>
          <a:custGeom>
            <a:avLst/>
            <a:gdLst/>
            <a:ahLst/>
            <a:cxnLst/>
            <a:rect l="l" t="t" r="r" b="b"/>
            <a:pathLst>
              <a:path w="1564059" h="1434430">
                <a:moveTo>
                  <a:pt x="1511437" y="592604"/>
                </a:moveTo>
                <a:cubicBezTo>
                  <a:pt x="1411561" y="0"/>
                  <a:pt x="932018" y="476510"/>
                  <a:pt x="691196" y="614306"/>
                </a:cubicBezTo>
                <a:cubicBezTo>
                  <a:pt x="520964" y="338948"/>
                  <a:pt x="28002" y="149114"/>
                  <a:pt x="11901" y="626207"/>
                </a:cubicBezTo>
                <a:cubicBezTo>
                  <a:pt x="0" y="976706"/>
                  <a:pt x="684545" y="1257431"/>
                  <a:pt x="921167" y="1434430"/>
                </a:cubicBezTo>
                <a:cubicBezTo>
                  <a:pt x="1120218" y="1257664"/>
                  <a:pt x="1564059" y="905416"/>
                  <a:pt x="1511437" y="592604"/>
                </a:cubicBezTo>
                <a:lnTo>
                  <a:pt x="1511437" y="592604"/>
                </a:lnTo>
                <a:close/>
              </a:path>
            </a:pathLst>
          </a:custGeom>
          <a:solidFill>
            <a:srgbClr val="FDD67A"/>
          </a:solidFill>
        </p:spPr>
        <p:txBody>
          <a:bodyPr lIns="127000" rIns="127000" rtlCol="0" anchor="ctr"/>
          <a:lstStyle/>
          <a:p>
            <a:pPr algn="l" latinLnBrk="1">
              <a:lnSpc>
                <a:spcPct val="116199"/>
              </a:lnSpc>
            </a:pPr>
            <a:endParaRPr lang="en-US" sz="1100"/>
          </a:p>
        </p:txBody>
      </p:sp>
      <p:sp>
        <p:nvSpPr>
          <p:cNvPr id="123" name="Freeform 7"/>
          <p:cNvSpPr/>
          <p:nvPr/>
        </p:nvSpPr>
        <p:spPr>
          <a:xfrm>
            <a:off x="3419666" y="1751461"/>
            <a:ext cx="1599645" cy="1227795"/>
          </a:xfrm>
          <a:custGeom>
            <a:avLst/>
            <a:gdLst/>
            <a:ahLst/>
            <a:cxnLst/>
            <a:rect l="l" t="t" r="r" b="b"/>
            <a:pathLst>
              <a:path w="1599645" h="1227795">
                <a:moveTo>
                  <a:pt x="940185" y="1227795"/>
                </a:moveTo>
                <a:lnTo>
                  <a:pt x="926767" y="1217760"/>
                </a:lnTo>
                <a:cubicBezTo>
                  <a:pt x="868895" y="1174473"/>
                  <a:pt x="784654" y="1125352"/>
                  <a:pt x="687112" y="1068530"/>
                </a:cubicBezTo>
                <a:cubicBezTo>
                  <a:pt x="380951" y="890131"/>
                  <a:pt x="0" y="668094"/>
                  <a:pt x="9334" y="392385"/>
                </a:cubicBezTo>
                <a:cubicBezTo>
                  <a:pt x="16451" y="180383"/>
                  <a:pt x="113410" y="110493"/>
                  <a:pt x="193334" y="89258"/>
                </a:cubicBezTo>
                <a:cubicBezTo>
                  <a:pt x="369283" y="42470"/>
                  <a:pt x="604388" y="188434"/>
                  <a:pt x="715815" y="353415"/>
                </a:cubicBezTo>
                <a:cubicBezTo>
                  <a:pt x="753852" y="330313"/>
                  <a:pt x="797722" y="299744"/>
                  <a:pt x="843693" y="267541"/>
                </a:cubicBezTo>
                <a:cubicBezTo>
                  <a:pt x="1014509" y="148297"/>
                  <a:pt x="1226978" y="0"/>
                  <a:pt x="1381109" y="64639"/>
                </a:cubicBezTo>
                <a:cubicBezTo>
                  <a:pt x="1467683" y="100926"/>
                  <a:pt x="1522755" y="196251"/>
                  <a:pt x="1549707" y="356099"/>
                </a:cubicBezTo>
                <a:lnTo>
                  <a:pt x="1549707" y="356099"/>
                </a:lnTo>
                <a:cubicBezTo>
                  <a:pt x="1599645" y="652926"/>
                  <a:pt x="1230478" y="974488"/>
                  <a:pt x="1009958" y="1166539"/>
                </a:cubicBezTo>
                <a:cubicBezTo>
                  <a:pt x="989306" y="1184507"/>
                  <a:pt x="970171" y="1201192"/>
                  <a:pt x="952786" y="1216594"/>
                </a:cubicBezTo>
                <a:lnTo>
                  <a:pt x="940185" y="1227795"/>
                </a:lnTo>
                <a:close/>
                <a:moveTo>
                  <a:pt x="261590" y="121928"/>
                </a:moveTo>
                <a:cubicBezTo>
                  <a:pt x="241288" y="121928"/>
                  <a:pt x="221920" y="124261"/>
                  <a:pt x="203835" y="129045"/>
                </a:cubicBezTo>
                <a:cubicBezTo>
                  <a:pt x="108393" y="154364"/>
                  <a:pt x="55422" y="245955"/>
                  <a:pt x="50404" y="393786"/>
                </a:cubicBezTo>
                <a:cubicBezTo>
                  <a:pt x="41887" y="644992"/>
                  <a:pt x="426805" y="869245"/>
                  <a:pt x="707764" y="1032944"/>
                </a:cubicBezTo>
                <a:cubicBezTo>
                  <a:pt x="799239" y="1086265"/>
                  <a:pt x="879163" y="1132819"/>
                  <a:pt x="937852" y="1174823"/>
                </a:cubicBezTo>
                <a:cubicBezTo>
                  <a:pt x="951853" y="1162455"/>
                  <a:pt x="967021" y="1149271"/>
                  <a:pt x="982889" y="1135503"/>
                </a:cubicBezTo>
                <a:cubicBezTo>
                  <a:pt x="1196875" y="949053"/>
                  <a:pt x="1555074" y="636941"/>
                  <a:pt x="1508987" y="362866"/>
                </a:cubicBezTo>
                <a:lnTo>
                  <a:pt x="1508987" y="362866"/>
                </a:lnTo>
                <a:cubicBezTo>
                  <a:pt x="1484951" y="220053"/>
                  <a:pt x="1436530" y="132545"/>
                  <a:pt x="1365007" y="102559"/>
                </a:cubicBezTo>
                <a:cubicBezTo>
                  <a:pt x="1231762" y="46671"/>
                  <a:pt x="1029560" y="187850"/>
                  <a:pt x="867029" y="301261"/>
                </a:cubicBezTo>
                <a:cubicBezTo>
                  <a:pt x="813240" y="338831"/>
                  <a:pt x="762486" y="374300"/>
                  <a:pt x="719198" y="399036"/>
                </a:cubicBezTo>
                <a:lnTo>
                  <a:pt x="701930" y="408954"/>
                </a:lnTo>
                <a:lnTo>
                  <a:pt x="691429" y="392035"/>
                </a:lnTo>
                <a:cubicBezTo>
                  <a:pt x="595987" y="237321"/>
                  <a:pt x="405570" y="121928"/>
                  <a:pt x="261590" y="121928"/>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124" name="TextBox 8"/>
          <p:cNvSpPr txBox="1"/>
          <p:nvPr/>
        </p:nvSpPr>
        <p:spPr>
          <a:xfrm>
            <a:off x="6159500" y="2917317"/>
            <a:ext cx="4420362" cy="1701800"/>
          </a:xfrm>
          <a:prstGeom prst="rect">
            <a:avLst/>
          </a:prstGeom>
        </p:spPr>
        <p:txBody>
          <a:bodyPr lIns="0" tIns="0" rIns="0" bIns="0" rtlCol="0" anchor="ctr">
            <a:spAutoFit/>
          </a:bodyPr>
          <a:lstStyle/>
          <a:p>
            <a:pPr algn="l" latinLnBrk="1">
              <a:lnSpc>
                <a:spcPct val="116199"/>
              </a:lnSpc>
            </a:pPr>
            <a:r>
              <a:rPr lang="en-US" sz="1200">
                <a:solidFill>
                  <a:srgbClr val="42464B"/>
                </a:solidFill>
                <a:latin typeface="Microsoft YaHei"/>
                <a:ea typeface="Microsoft YaHei"/>
              </a:rPr>
              <a:t>在这里补充内容描述在这里补充内容描述在这里补充内容描述在这里补充内容描述在这里补充内容描述</a:t>
            </a:r>
            <a:endParaRPr lang="en-US" sz="1100"/>
          </a:p>
          <a:p>
            <a:pPr latinLnBrk="1">
              <a:lnSpc>
                <a:spcPct val="116199"/>
              </a:lnSpc>
            </a:pPr>
            <a:r>
              <a:rPr lang="en-US" sz="1200">
                <a:solidFill>
                  <a:srgbClr val="42464B"/>
                </a:solidFill>
                <a:latin typeface="Microsoft YaHei"/>
                <a:ea typeface="Microsoft YaHei"/>
              </a:rPr>
              <a:t> </a:t>
            </a:r>
          </a:p>
          <a:p>
            <a:pPr latinLnBrk="1">
              <a:lnSpc>
                <a:spcPct val="116199"/>
              </a:lnSpc>
            </a:pPr>
            <a:r>
              <a:rPr lang="en-US" sz="1200">
                <a:solidFill>
                  <a:srgbClr val="42464B"/>
                </a:solidFill>
                <a:latin typeface="Microsoft YaHei"/>
                <a:ea typeface="Microsoft YaHei"/>
              </a:rPr>
              <a:t>在这里补充内容描述在这里补充内容描述在这里补充内容描述在这里补充内容描述在这里补充内容描述</a:t>
            </a:r>
          </a:p>
          <a:p>
            <a:pPr latinLnBrk="1">
              <a:lnSpc>
                <a:spcPct val="116199"/>
              </a:lnSpc>
            </a:pPr>
            <a:r>
              <a:rPr lang="en-US" sz="1200">
                <a:solidFill>
                  <a:srgbClr val="42464B"/>
                </a:solidFill>
                <a:latin typeface="Microsoft YaHei"/>
                <a:ea typeface="Microsoft YaHei"/>
              </a:rPr>
              <a:t> </a:t>
            </a:r>
          </a:p>
          <a:p>
            <a:pPr latinLnBrk="1">
              <a:lnSpc>
                <a:spcPct val="116199"/>
              </a:lnSpc>
            </a:pPr>
            <a:r>
              <a:rPr lang="en-US" sz="1200">
                <a:solidFill>
                  <a:srgbClr val="42464B"/>
                </a:solidFill>
                <a:latin typeface="Microsoft YaHei"/>
                <a:ea typeface="Microsoft YaHei"/>
              </a:rPr>
              <a:t>在这里补充内容描述在这里补充内容描述在这里补充内容描述在这里补充内容描述在这里补充内容描述 </a:t>
            </a:r>
          </a:p>
        </p:txBody>
      </p:sp>
      <p:sp>
        <p:nvSpPr>
          <p:cNvPr id="125" name="TextBox 9"/>
          <p:cNvSpPr txBox="1"/>
          <p:nvPr/>
        </p:nvSpPr>
        <p:spPr>
          <a:xfrm>
            <a:off x="6159500" y="2041017"/>
            <a:ext cx="3824160" cy="482600"/>
          </a:xfrm>
          <a:prstGeom prst="rect">
            <a:avLst/>
          </a:prstGeom>
        </p:spPr>
        <p:txBody>
          <a:bodyPr lIns="0" tIns="0" rIns="0" bIns="0" rtlCol="0" anchor="ctr">
            <a:spAutoFit/>
          </a:bodyPr>
          <a:lstStyle/>
          <a:p>
            <a:pPr algn="l" latinLnBrk="1">
              <a:lnSpc>
                <a:spcPct val="116199"/>
              </a:lnSpc>
            </a:pPr>
            <a:r>
              <a:rPr lang="en-US" sz="2600">
                <a:solidFill>
                  <a:srgbClr val="42464B"/>
                </a:solidFill>
                <a:latin typeface="Microsoft YaHei"/>
                <a:ea typeface="Microsoft YaHei"/>
              </a:rPr>
              <a:t>部门的成长总结</a:t>
            </a:r>
            <a:endParaRPr lang="en-US" sz="110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fade">
                                      <p:cBhvr>
                                        <p:cTn id="7" dur="1000"/>
                                        <p:tgtEl>
                                          <p:spTgt spid="1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8"/>
                                        </p:tgtEl>
                                        <p:attrNameLst>
                                          <p:attrName>style.visibility</p:attrName>
                                        </p:attrNameLst>
                                      </p:cBhvr>
                                      <p:to>
                                        <p:strVal val="visible"/>
                                      </p:to>
                                    </p:set>
                                    <p:animEffect transition="in" filter="fade">
                                      <p:cBhvr>
                                        <p:cTn id="10" dur="1000"/>
                                        <p:tgtEl>
                                          <p:spTgt spid="1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9"/>
                                        </p:tgtEl>
                                        <p:attrNameLst>
                                          <p:attrName>style.visibility</p:attrName>
                                        </p:attrNameLst>
                                      </p:cBhvr>
                                      <p:to>
                                        <p:strVal val="visible"/>
                                      </p:to>
                                    </p:set>
                                    <p:animEffect transition="in" filter="fade">
                                      <p:cBhvr>
                                        <p:cTn id="13" dur="1000"/>
                                        <p:tgtEl>
                                          <p:spTgt spid="1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0"/>
                                        </p:tgtEl>
                                        <p:attrNameLst>
                                          <p:attrName>style.visibility</p:attrName>
                                        </p:attrNameLst>
                                      </p:cBhvr>
                                      <p:to>
                                        <p:strVal val="visible"/>
                                      </p:to>
                                    </p:set>
                                    <p:animEffect transition="in" filter="fade">
                                      <p:cBhvr>
                                        <p:cTn id="16" dur="1000"/>
                                        <p:tgtEl>
                                          <p:spTgt spid="12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1"/>
                                        </p:tgtEl>
                                        <p:attrNameLst>
                                          <p:attrName>style.visibility</p:attrName>
                                        </p:attrNameLst>
                                      </p:cBhvr>
                                      <p:to>
                                        <p:strVal val="visible"/>
                                      </p:to>
                                    </p:set>
                                    <p:animEffect transition="in" filter="fade">
                                      <p:cBhvr>
                                        <p:cTn id="19" dur="1000"/>
                                        <p:tgtEl>
                                          <p:spTgt spid="1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2"/>
                                        </p:tgtEl>
                                        <p:attrNameLst>
                                          <p:attrName>style.visibility</p:attrName>
                                        </p:attrNameLst>
                                      </p:cBhvr>
                                      <p:to>
                                        <p:strVal val="visible"/>
                                      </p:to>
                                    </p:set>
                                    <p:animEffect transition="in" filter="fade">
                                      <p:cBhvr>
                                        <p:cTn id="22" dur="1000"/>
                                        <p:tgtEl>
                                          <p:spTgt spid="12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
                                        </p:tgtEl>
                                        <p:attrNameLst>
                                          <p:attrName>style.visibility</p:attrName>
                                        </p:attrNameLst>
                                      </p:cBhvr>
                                      <p:to>
                                        <p:strVal val="visible"/>
                                      </p:to>
                                    </p:set>
                                    <p:animEffect transition="in" filter="fade">
                                      <p:cBhvr>
                                        <p:cTn id="25" dur="1000"/>
                                        <p:tgtEl>
                                          <p:spTgt spid="12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4"/>
                                        </p:tgtEl>
                                        <p:attrNameLst>
                                          <p:attrName>style.visibility</p:attrName>
                                        </p:attrNameLst>
                                      </p:cBhvr>
                                      <p:to>
                                        <p:strVal val="visible"/>
                                      </p:to>
                                    </p:set>
                                    <p:animEffect transition="in" filter="fade">
                                      <p:cBhvr>
                                        <p:cTn id="28" dur="1000"/>
                                        <p:tgtEl>
                                          <p:spTgt spid="12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5"/>
                                        </p:tgtEl>
                                        <p:attrNameLst>
                                          <p:attrName>style.visibility</p:attrName>
                                        </p:attrNameLst>
                                      </p:cBhvr>
                                      <p:to>
                                        <p:strVal val="visible"/>
                                      </p:to>
                                    </p:set>
                                    <p:animEffect transition="in" filter="fade">
                                      <p:cBhvr>
                                        <p:cTn id="31" dur="10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p:bldP spid="118" grpId="0" animBg="1"/>
      <p:bldP spid="119" grpId="0" animBg="1"/>
      <p:bldP spid="120" grpId="0" animBg="1"/>
      <p:bldP spid="121" grpId="0" animBg="1"/>
      <p:bldP spid="122" grpId="0" animBg="1"/>
      <p:bldP spid="123" grpId="0" animBg="1"/>
      <p:bldP spid="124" grpId="0" animBg="1"/>
      <p:bldP spid="1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fillRect t="-1006" b="-1006"/>
          </a:stretch>
        </a:blipFill>
        <a:effectLst/>
      </p:bgPr>
    </p:bg>
    <p:spTree>
      <p:nvGrpSpPr>
        <p:cNvPr id="1" name=""/>
        <p:cNvGrpSpPr/>
        <p:nvPr/>
      </p:nvGrpSpPr>
      <p:grpSpPr>
        <a:xfrm>
          <a:off x="0" y="0"/>
          <a:ext cx="0" cy="0"/>
          <a:chOff x="0" y="0"/>
          <a:chExt cx="0" cy="0"/>
        </a:xfrm>
      </p:grpSpPr>
      <p:sp>
        <p:nvSpPr>
          <p:cNvPr id="126" name="Freeform 1"/>
          <p:cNvSpPr/>
          <p:nvPr/>
        </p:nvSpPr>
        <p:spPr>
          <a:xfrm>
            <a:off x="2286000" y="4394200"/>
            <a:ext cx="40998" cy="73865"/>
          </a:xfrm>
          <a:custGeom>
            <a:avLst/>
            <a:gdLst/>
            <a:ahLst/>
            <a:cxnLst/>
            <a:rect l="l" t="t" r="r" b="b"/>
            <a:pathLst>
              <a:path w="40998" h="73865">
                <a:moveTo>
                  <a:pt x="0" y="0"/>
                </a:moveTo>
                <a:lnTo>
                  <a:pt x="40998" y="0"/>
                </a:lnTo>
                <a:lnTo>
                  <a:pt x="40998" y="73865"/>
                </a:lnTo>
                <a:lnTo>
                  <a:pt x="0" y="73865"/>
                </a:lnTo>
                <a:close/>
              </a:path>
            </a:pathLst>
          </a:custGeom>
          <a:solidFill>
            <a:srgbClr val="51647E"/>
          </a:solidFill>
        </p:spPr>
        <p:txBody>
          <a:bodyPr lIns="127000" rIns="127000" rtlCol="0" anchor="ctr"/>
          <a:lstStyle/>
          <a:p>
            <a:pPr algn="l" latinLnBrk="1">
              <a:lnSpc>
                <a:spcPct val="116199"/>
              </a:lnSpc>
            </a:pPr>
            <a:endParaRPr lang="en-US" sz="1100"/>
          </a:p>
        </p:txBody>
      </p:sp>
      <p:sp>
        <p:nvSpPr>
          <p:cNvPr id="127" name="Freeform 2"/>
          <p:cNvSpPr/>
          <p:nvPr/>
        </p:nvSpPr>
        <p:spPr>
          <a:xfrm>
            <a:off x="1803400" y="2057400"/>
            <a:ext cx="1105079" cy="555385"/>
          </a:xfrm>
          <a:custGeom>
            <a:avLst/>
            <a:gdLst/>
            <a:ahLst/>
            <a:cxnLst/>
            <a:rect l="l" t="t" r="r" b="b"/>
            <a:pathLst>
              <a:path w="1105079" h="555385">
                <a:moveTo>
                  <a:pt x="345054" y="555385"/>
                </a:moveTo>
                <a:cubicBezTo>
                  <a:pt x="308354" y="555385"/>
                  <a:pt x="270840" y="554920"/>
                  <a:pt x="232165" y="553643"/>
                </a:cubicBezTo>
                <a:lnTo>
                  <a:pt x="216602" y="553178"/>
                </a:lnTo>
                <a:lnTo>
                  <a:pt x="212886" y="538080"/>
                </a:lnTo>
                <a:cubicBezTo>
                  <a:pt x="202085" y="494295"/>
                  <a:pt x="49128" y="100462"/>
                  <a:pt x="15563" y="35539"/>
                </a:cubicBezTo>
                <a:lnTo>
                  <a:pt x="0" y="5342"/>
                </a:lnTo>
                <a:lnTo>
                  <a:pt x="33913" y="5691"/>
                </a:lnTo>
                <a:cubicBezTo>
                  <a:pt x="230888" y="7433"/>
                  <a:pt x="985105" y="11962"/>
                  <a:pt x="1076044" y="2904"/>
                </a:cubicBezTo>
                <a:lnTo>
                  <a:pt x="1105079" y="0"/>
                </a:lnTo>
                <a:lnTo>
                  <a:pt x="1097878" y="28338"/>
                </a:lnTo>
                <a:cubicBezTo>
                  <a:pt x="1093116" y="46921"/>
                  <a:pt x="1081851" y="81647"/>
                  <a:pt x="1067449" y="125432"/>
                </a:cubicBezTo>
                <a:cubicBezTo>
                  <a:pt x="1029006" y="242850"/>
                  <a:pt x="964781" y="439360"/>
                  <a:pt x="967452" y="520194"/>
                </a:cubicBezTo>
                <a:lnTo>
                  <a:pt x="968149" y="541680"/>
                </a:lnTo>
                <a:lnTo>
                  <a:pt x="946663" y="541448"/>
                </a:lnTo>
                <a:cubicBezTo>
                  <a:pt x="834122" y="539938"/>
                  <a:pt x="727970" y="544119"/>
                  <a:pt x="625301" y="548300"/>
                </a:cubicBezTo>
                <a:cubicBezTo>
                  <a:pt x="535525" y="551668"/>
                  <a:pt x="443541" y="555385"/>
                  <a:pt x="345054" y="555385"/>
                </a:cubicBezTo>
                <a:close/>
                <a:moveTo>
                  <a:pt x="248077" y="513110"/>
                </a:moveTo>
                <a:cubicBezTo>
                  <a:pt x="383264" y="516710"/>
                  <a:pt x="505444" y="511832"/>
                  <a:pt x="623792" y="507186"/>
                </a:cubicBezTo>
                <a:cubicBezTo>
                  <a:pt x="720769" y="503354"/>
                  <a:pt x="820999" y="499405"/>
                  <a:pt x="927035" y="500102"/>
                </a:cubicBezTo>
                <a:cubicBezTo>
                  <a:pt x="932958" y="404983"/>
                  <a:pt x="989983" y="230888"/>
                  <a:pt x="1028658" y="112656"/>
                </a:cubicBezTo>
                <a:cubicBezTo>
                  <a:pt x="1037252" y="86293"/>
                  <a:pt x="1044802" y="63297"/>
                  <a:pt x="1050376" y="45411"/>
                </a:cubicBezTo>
                <a:cubicBezTo>
                  <a:pt x="880811" y="52496"/>
                  <a:pt x="220783" y="48082"/>
                  <a:pt x="66200" y="46921"/>
                </a:cubicBezTo>
                <a:cubicBezTo>
                  <a:pt x="113005" y="152725"/>
                  <a:pt x="222874" y="435992"/>
                  <a:pt x="248077" y="513110"/>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128" name="Freeform 3"/>
          <p:cNvSpPr/>
          <p:nvPr/>
        </p:nvSpPr>
        <p:spPr>
          <a:xfrm>
            <a:off x="2070100" y="2565400"/>
            <a:ext cx="708226" cy="256555"/>
          </a:xfrm>
          <a:custGeom>
            <a:avLst/>
            <a:gdLst/>
            <a:ahLst/>
            <a:cxnLst/>
            <a:rect l="l" t="t" r="r" b="b"/>
            <a:pathLst>
              <a:path w="708226" h="256555">
                <a:moveTo>
                  <a:pt x="704742" y="256555"/>
                </a:moveTo>
                <a:lnTo>
                  <a:pt x="682791" y="253884"/>
                </a:lnTo>
                <a:cubicBezTo>
                  <a:pt x="540519" y="236579"/>
                  <a:pt x="293488" y="238553"/>
                  <a:pt x="113237" y="239947"/>
                </a:cubicBezTo>
                <a:cubicBezTo>
                  <a:pt x="70614" y="240295"/>
                  <a:pt x="32171" y="240644"/>
                  <a:pt x="348" y="240644"/>
                </a:cubicBezTo>
                <a:cubicBezTo>
                  <a:pt x="232" y="240644"/>
                  <a:pt x="116" y="240644"/>
                  <a:pt x="0" y="240644"/>
                </a:cubicBezTo>
                <a:lnTo>
                  <a:pt x="0" y="199646"/>
                </a:lnTo>
                <a:cubicBezTo>
                  <a:pt x="116" y="199646"/>
                  <a:pt x="232" y="199646"/>
                  <a:pt x="348" y="199646"/>
                </a:cubicBezTo>
                <a:cubicBezTo>
                  <a:pt x="32055" y="199646"/>
                  <a:pt x="70497" y="199297"/>
                  <a:pt x="113005" y="198949"/>
                </a:cubicBezTo>
                <a:cubicBezTo>
                  <a:pt x="285474" y="197555"/>
                  <a:pt x="518568" y="195697"/>
                  <a:pt x="665718" y="210679"/>
                </a:cubicBezTo>
                <a:cubicBezTo>
                  <a:pt x="667112" y="160274"/>
                  <a:pt x="666648" y="100229"/>
                  <a:pt x="666299" y="50637"/>
                </a:cubicBezTo>
                <a:cubicBezTo>
                  <a:pt x="666183" y="31706"/>
                  <a:pt x="666067" y="14401"/>
                  <a:pt x="666067" y="0"/>
                </a:cubicBezTo>
                <a:lnTo>
                  <a:pt x="707065" y="0"/>
                </a:lnTo>
                <a:cubicBezTo>
                  <a:pt x="707065" y="14285"/>
                  <a:pt x="707181" y="31474"/>
                  <a:pt x="707297" y="50289"/>
                </a:cubicBezTo>
                <a:cubicBezTo>
                  <a:pt x="707761" y="107662"/>
                  <a:pt x="708226" y="179205"/>
                  <a:pt x="705903" y="234256"/>
                </a:cubicBezTo>
                <a:lnTo>
                  <a:pt x="704742" y="256555"/>
                </a:lnTo>
                <a:close/>
              </a:path>
            </a:pathLst>
          </a:custGeom>
          <a:solidFill>
            <a:srgbClr val="51647E"/>
          </a:solidFill>
        </p:spPr>
        <p:txBody>
          <a:bodyPr lIns="127000" rIns="127000" rtlCol="0" anchor="ctr"/>
          <a:lstStyle/>
          <a:p>
            <a:pPr algn="l" latinLnBrk="1">
              <a:lnSpc>
                <a:spcPct val="116199"/>
              </a:lnSpc>
            </a:pPr>
            <a:endParaRPr lang="en-US" sz="1100"/>
          </a:p>
        </p:txBody>
      </p:sp>
      <p:sp>
        <p:nvSpPr>
          <p:cNvPr id="129" name="Freeform 4"/>
          <p:cNvSpPr/>
          <p:nvPr/>
        </p:nvSpPr>
        <p:spPr>
          <a:xfrm>
            <a:off x="2093566" y="2814836"/>
            <a:ext cx="223687" cy="192445"/>
          </a:xfrm>
          <a:custGeom>
            <a:avLst/>
            <a:gdLst/>
            <a:ahLst/>
            <a:cxnLst/>
            <a:rect l="l" t="t" r="r" b="b"/>
            <a:pathLst>
              <a:path w="223687" h="192445">
                <a:moveTo>
                  <a:pt x="123342" y="192445"/>
                </a:moveTo>
                <a:cubicBezTo>
                  <a:pt x="114283" y="192445"/>
                  <a:pt x="104875" y="191400"/>
                  <a:pt x="95584" y="189309"/>
                </a:cubicBezTo>
                <a:cubicBezTo>
                  <a:pt x="57838" y="180831"/>
                  <a:pt x="27526" y="156906"/>
                  <a:pt x="14634" y="125199"/>
                </a:cubicBezTo>
                <a:cubicBezTo>
                  <a:pt x="0" y="89544"/>
                  <a:pt x="8943" y="54586"/>
                  <a:pt x="38559" y="31822"/>
                </a:cubicBezTo>
                <a:cubicBezTo>
                  <a:pt x="78744" y="929"/>
                  <a:pt x="146105" y="0"/>
                  <a:pt x="185477" y="29964"/>
                </a:cubicBezTo>
                <a:lnTo>
                  <a:pt x="185477" y="29964"/>
                </a:lnTo>
                <a:cubicBezTo>
                  <a:pt x="207776" y="46921"/>
                  <a:pt x="221364" y="72123"/>
                  <a:pt x="222526" y="98952"/>
                </a:cubicBezTo>
                <a:cubicBezTo>
                  <a:pt x="223687" y="124851"/>
                  <a:pt x="213467" y="148892"/>
                  <a:pt x="193839" y="166894"/>
                </a:cubicBezTo>
                <a:cubicBezTo>
                  <a:pt x="175373" y="183502"/>
                  <a:pt x="150286" y="192445"/>
                  <a:pt x="123342" y="192445"/>
                </a:cubicBezTo>
                <a:close/>
                <a:moveTo>
                  <a:pt x="114980" y="48779"/>
                </a:moveTo>
                <a:cubicBezTo>
                  <a:pt x="95584" y="48779"/>
                  <a:pt x="76189" y="54586"/>
                  <a:pt x="63529" y="64226"/>
                </a:cubicBezTo>
                <a:cubicBezTo>
                  <a:pt x="48315" y="75840"/>
                  <a:pt x="44714" y="90706"/>
                  <a:pt x="52496" y="109637"/>
                </a:cubicBezTo>
                <a:cubicBezTo>
                  <a:pt x="60277" y="128684"/>
                  <a:pt x="80253" y="143898"/>
                  <a:pt x="104643" y="149357"/>
                </a:cubicBezTo>
                <a:cubicBezTo>
                  <a:pt x="128452" y="154699"/>
                  <a:pt x="151448" y="149937"/>
                  <a:pt x="166314" y="136465"/>
                </a:cubicBezTo>
                <a:cubicBezTo>
                  <a:pt x="176883" y="126825"/>
                  <a:pt x="182341" y="114166"/>
                  <a:pt x="181760" y="100694"/>
                </a:cubicBezTo>
                <a:cubicBezTo>
                  <a:pt x="181064" y="86060"/>
                  <a:pt x="173514" y="72123"/>
                  <a:pt x="160855" y="62600"/>
                </a:cubicBezTo>
                <a:cubicBezTo>
                  <a:pt x="148196" y="52960"/>
                  <a:pt x="131588" y="48779"/>
                  <a:pt x="114980" y="48779"/>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130" name="Freeform 5"/>
          <p:cNvSpPr/>
          <p:nvPr/>
        </p:nvSpPr>
        <p:spPr>
          <a:xfrm>
            <a:off x="2572450" y="2816305"/>
            <a:ext cx="230888" cy="196045"/>
          </a:xfrm>
          <a:custGeom>
            <a:avLst/>
            <a:gdLst/>
            <a:ahLst/>
            <a:cxnLst/>
            <a:rect l="l" t="t" r="r" b="b"/>
            <a:pathLst>
              <a:path w="230888" h="196045">
                <a:moveTo>
                  <a:pt x="109985" y="196045"/>
                </a:moveTo>
                <a:cubicBezTo>
                  <a:pt x="73517" y="196045"/>
                  <a:pt x="38675" y="182457"/>
                  <a:pt x="19628" y="158416"/>
                </a:cubicBezTo>
                <a:cubicBezTo>
                  <a:pt x="464" y="134259"/>
                  <a:pt x="0" y="102668"/>
                  <a:pt x="18350" y="72007"/>
                </a:cubicBezTo>
                <a:cubicBezTo>
                  <a:pt x="44133" y="28803"/>
                  <a:pt x="126361" y="0"/>
                  <a:pt x="178508" y="15795"/>
                </a:cubicBezTo>
                <a:cubicBezTo>
                  <a:pt x="212537" y="26132"/>
                  <a:pt x="230887" y="53889"/>
                  <a:pt x="228913" y="91751"/>
                </a:cubicBezTo>
                <a:lnTo>
                  <a:pt x="228913" y="91751"/>
                </a:lnTo>
                <a:cubicBezTo>
                  <a:pt x="226358" y="139369"/>
                  <a:pt x="198716" y="174908"/>
                  <a:pt x="153189" y="189425"/>
                </a:cubicBezTo>
                <a:cubicBezTo>
                  <a:pt x="139020" y="193955"/>
                  <a:pt x="124386" y="196045"/>
                  <a:pt x="109985" y="196045"/>
                </a:cubicBezTo>
                <a:close/>
                <a:moveTo>
                  <a:pt x="146105" y="52263"/>
                </a:moveTo>
                <a:cubicBezTo>
                  <a:pt x="110566" y="52263"/>
                  <a:pt x="65735" y="72472"/>
                  <a:pt x="53541" y="93029"/>
                </a:cubicBezTo>
                <a:cubicBezTo>
                  <a:pt x="39139" y="117186"/>
                  <a:pt x="48663" y="129148"/>
                  <a:pt x="51682" y="133097"/>
                </a:cubicBezTo>
                <a:cubicBezTo>
                  <a:pt x="67361" y="152841"/>
                  <a:pt x="108127" y="160855"/>
                  <a:pt x="140646" y="150518"/>
                </a:cubicBezTo>
                <a:cubicBezTo>
                  <a:pt x="161087" y="144014"/>
                  <a:pt x="185825" y="128219"/>
                  <a:pt x="187915" y="89660"/>
                </a:cubicBezTo>
                <a:cubicBezTo>
                  <a:pt x="189193" y="65155"/>
                  <a:pt x="177114" y="58302"/>
                  <a:pt x="166546" y="55051"/>
                </a:cubicBezTo>
                <a:cubicBezTo>
                  <a:pt x="160390" y="53076"/>
                  <a:pt x="153422" y="52263"/>
                  <a:pt x="146105" y="52263"/>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131" name="Freeform 6"/>
          <p:cNvSpPr/>
          <p:nvPr/>
        </p:nvSpPr>
        <p:spPr>
          <a:xfrm>
            <a:off x="2870200" y="1905000"/>
            <a:ext cx="289771" cy="176998"/>
          </a:xfrm>
          <a:custGeom>
            <a:avLst/>
            <a:gdLst/>
            <a:ahLst/>
            <a:cxnLst/>
            <a:rect l="l" t="t" r="r" b="b"/>
            <a:pathLst>
              <a:path w="289771" h="176998">
                <a:moveTo>
                  <a:pt x="40185" y="176998"/>
                </a:moveTo>
                <a:lnTo>
                  <a:pt x="0" y="169217"/>
                </a:lnTo>
                <a:cubicBezTo>
                  <a:pt x="15447" y="89196"/>
                  <a:pt x="54702" y="14169"/>
                  <a:pt x="56328" y="10917"/>
                </a:cubicBezTo>
                <a:lnTo>
                  <a:pt x="62135" y="0"/>
                </a:lnTo>
                <a:lnTo>
                  <a:pt x="74446" y="0"/>
                </a:lnTo>
                <a:cubicBezTo>
                  <a:pt x="80950" y="0"/>
                  <a:pt x="235766" y="0"/>
                  <a:pt x="289771" y="10685"/>
                </a:cubicBezTo>
                <a:lnTo>
                  <a:pt x="281873" y="50870"/>
                </a:lnTo>
                <a:cubicBezTo>
                  <a:pt x="240179" y="42740"/>
                  <a:pt x="125548" y="41230"/>
                  <a:pt x="87222" y="40998"/>
                </a:cubicBezTo>
                <a:cubicBezTo>
                  <a:pt x="76072" y="64110"/>
                  <a:pt x="51218" y="120089"/>
                  <a:pt x="40185" y="176998"/>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132" name="Freeform 7"/>
          <p:cNvSpPr/>
          <p:nvPr/>
        </p:nvSpPr>
        <p:spPr>
          <a:xfrm>
            <a:off x="3118910" y="1871627"/>
            <a:ext cx="253535" cy="186870"/>
          </a:xfrm>
          <a:custGeom>
            <a:avLst/>
            <a:gdLst/>
            <a:ahLst/>
            <a:cxnLst/>
            <a:rect l="l" t="t" r="r" b="b"/>
            <a:pathLst>
              <a:path w="253535" h="186870">
                <a:moveTo>
                  <a:pt x="147382" y="20673"/>
                </a:moveTo>
                <a:cubicBezTo>
                  <a:pt x="58303" y="0"/>
                  <a:pt x="0" y="129381"/>
                  <a:pt x="94190" y="158300"/>
                </a:cubicBezTo>
                <a:cubicBezTo>
                  <a:pt x="187451" y="186870"/>
                  <a:pt x="253535" y="45295"/>
                  <a:pt x="147382" y="20673"/>
                </a:cubicBezTo>
                <a:lnTo>
                  <a:pt x="147382" y="20673"/>
                </a:lnTo>
                <a:close/>
              </a:path>
            </a:pathLst>
          </a:custGeom>
          <a:solidFill>
            <a:srgbClr val="51647E"/>
          </a:solidFill>
        </p:spPr>
        <p:txBody>
          <a:bodyPr lIns="127000" rIns="127000" rtlCol="0" anchor="ctr"/>
          <a:lstStyle/>
          <a:p>
            <a:pPr algn="l" latinLnBrk="1">
              <a:lnSpc>
                <a:spcPct val="116199"/>
              </a:lnSpc>
            </a:pPr>
            <a:endParaRPr lang="en-US" sz="1100"/>
          </a:p>
        </p:txBody>
      </p:sp>
      <p:sp>
        <p:nvSpPr>
          <p:cNvPr id="133" name="Freeform 8"/>
          <p:cNvSpPr/>
          <p:nvPr/>
        </p:nvSpPr>
        <p:spPr>
          <a:xfrm>
            <a:off x="3126447" y="1852847"/>
            <a:ext cx="209750" cy="195929"/>
          </a:xfrm>
          <a:custGeom>
            <a:avLst/>
            <a:gdLst/>
            <a:ahLst/>
            <a:cxnLst/>
            <a:rect l="l" t="t" r="r" b="b"/>
            <a:pathLst>
              <a:path w="209750" h="195929">
                <a:moveTo>
                  <a:pt x="100230" y="195929"/>
                </a:moveTo>
                <a:cubicBezTo>
                  <a:pt x="90126" y="195929"/>
                  <a:pt x="79905" y="194419"/>
                  <a:pt x="69801" y="191284"/>
                </a:cubicBezTo>
                <a:cubicBezTo>
                  <a:pt x="14402" y="174327"/>
                  <a:pt x="0" y="127755"/>
                  <a:pt x="10453" y="89080"/>
                </a:cubicBezTo>
                <a:cubicBezTo>
                  <a:pt x="23345" y="41114"/>
                  <a:pt x="72937" y="0"/>
                  <a:pt x="133678" y="14053"/>
                </a:cubicBezTo>
                <a:lnTo>
                  <a:pt x="133678" y="14053"/>
                </a:lnTo>
                <a:cubicBezTo>
                  <a:pt x="181296" y="25086"/>
                  <a:pt x="196394" y="55051"/>
                  <a:pt x="201040" y="72007"/>
                </a:cubicBezTo>
                <a:cubicBezTo>
                  <a:pt x="209750" y="103365"/>
                  <a:pt x="198252" y="140414"/>
                  <a:pt x="171656" y="166313"/>
                </a:cubicBezTo>
                <a:cubicBezTo>
                  <a:pt x="151796" y="185593"/>
                  <a:pt x="126361" y="195813"/>
                  <a:pt x="100230" y="195929"/>
                </a:cubicBezTo>
                <a:close/>
                <a:moveTo>
                  <a:pt x="109637" y="52263"/>
                </a:moveTo>
                <a:cubicBezTo>
                  <a:pt x="77350" y="52263"/>
                  <a:pt x="55748" y="78163"/>
                  <a:pt x="49941" y="99649"/>
                </a:cubicBezTo>
                <a:cubicBezTo>
                  <a:pt x="46805" y="111495"/>
                  <a:pt x="43437" y="140298"/>
                  <a:pt x="81763" y="152028"/>
                </a:cubicBezTo>
                <a:cubicBezTo>
                  <a:pt x="113121" y="161668"/>
                  <a:pt x="134956" y="144711"/>
                  <a:pt x="142970" y="136930"/>
                </a:cubicBezTo>
                <a:cubicBezTo>
                  <a:pt x="158765" y="121483"/>
                  <a:pt x="166198" y="99881"/>
                  <a:pt x="161552" y="83041"/>
                </a:cubicBezTo>
                <a:cubicBezTo>
                  <a:pt x="156558" y="65039"/>
                  <a:pt x="138556" y="57373"/>
                  <a:pt x="124387" y="54005"/>
                </a:cubicBezTo>
                <a:lnTo>
                  <a:pt x="124387" y="54005"/>
                </a:lnTo>
                <a:cubicBezTo>
                  <a:pt x="119161" y="52844"/>
                  <a:pt x="114283" y="52263"/>
                  <a:pt x="109637" y="52263"/>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134" name="Freeform 9"/>
          <p:cNvSpPr/>
          <p:nvPr/>
        </p:nvSpPr>
        <p:spPr>
          <a:xfrm>
            <a:off x="1943100" y="2278492"/>
            <a:ext cx="828664" cy="78511"/>
          </a:xfrm>
          <a:custGeom>
            <a:avLst/>
            <a:gdLst/>
            <a:ahLst/>
            <a:cxnLst/>
            <a:rect l="l" t="t" r="r" b="b"/>
            <a:pathLst>
              <a:path w="828664" h="78511">
                <a:moveTo>
                  <a:pt x="8362" y="78511"/>
                </a:moveTo>
                <a:lnTo>
                  <a:pt x="0" y="38442"/>
                </a:lnTo>
                <a:cubicBezTo>
                  <a:pt x="184083" y="0"/>
                  <a:pt x="385819" y="10336"/>
                  <a:pt x="581052" y="20208"/>
                </a:cubicBezTo>
                <a:cubicBezTo>
                  <a:pt x="667112" y="24621"/>
                  <a:pt x="748527" y="28686"/>
                  <a:pt x="828664" y="29035"/>
                </a:cubicBezTo>
                <a:lnTo>
                  <a:pt x="828548" y="70032"/>
                </a:lnTo>
                <a:cubicBezTo>
                  <a:pt x="747365" y="69800"/>
                  <a:pt x="661770" y="65387"/>
                  <a:pt x="578961" y="61206"/>
                </a:cubicBezTo>
                <a:cubicBezTo>
                  <a:pt x="386284" y="51334"/>
                  <a:pt x="187219" y="41229"/>
                  <a:pt x="8362" y="78511"/>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135" name="Freeform 10"/>
          <p:cNvSpPr/>
          <p:nvPr/>
        </p:nvSpPr>
        <p:spPr>
          <a:xfrm>
            <a:off x="1955800" y="2082800"/>
            <a:ext cx="165268" cy="250748"/>
          </a:xfrm>
          <a:custGeom>
            <a:avLst/>
            <a:gdLst/>
            <a:ahLst/>
            <a:cxnLst/>
            <a:rect l="l" t="t" r="r" b="b"/>
            <a:pathLst>
              <a:path w="165268" h="250748">
                <a:moveTo>
                  <a:pt x="36817" y="250748"/>
                </a:moveTo>
                <a:lnTo>
                  <a:pt x="0" y="232630"/>
                </a:lnTo>
                <a:cubicBezTo>
                  <a:pt x="18002" y="196045"/>
                  <a:pt x="39256" y="160274"/>
                  <a:pt x="59696" y="125664"/>
                </a:cubicBezTo>
                <a:cubicBezTo>
                  <a:pt x="83970" y="84783"/>
                  <a:pt x="109056" y="42391"/>
                  <a:pt x="127871" y="0"/>
                </a:cubicBezTo>
                <a:lnTo>
                  <a:pt x="165268" y="16608"/>
                </a:lnTo>
                <a:cubicBezTo>
                  <a:pt x="145408" y="61206"/>
                  <a:pt x="119741" y="104643"/>
                  <a:pt x="94887" y="146570"/>
                </a:cubicBezTo>
                <a:cubicBezTo>
                  <a:pt x="74911" y="180483"/>
                  <a:pt x="54122" y="215673"/>
                  <a:pt x="36817" y="250748"/>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136" name="Freeform 11"/>
          <p:cNvSpPr/>
          <p:nvPr/>
        </p:nvSpPr>
        <p:spPr>
          <a:xfrm>
            <a:off x="2044700" y="2082800"/>
            <a:ext cx="337969" cy="515549"/>
          </a:xfrm>
          <a:custGeom>
            <a:avLst/>
            <a:gdLst/>
            <a:ahLst/>
            <a:cxnLst/>
            <a:rect l="l" t="t" r="r" b="b"/>
            <a:pathLst>
              <a:path w="337969" h="515549">
                <a:moveTo>
                  <a:pt x="21602" y="515549"/>
                </a:moveTo>
                <a:lnTo>
                  <a:pt x="0" y="480706"/>
                </a:lnTo>
                <a:cubicBezTo>
                  <a:pt x="36236" y="458175"/>
                  <a:pt x="57954" y="411138"/>
                  <a:pt x="78860" y="365611"/>
                </a:cubicBezTo>
                <a:cubicBezTo>
                  <a:pt x="86409" y="349119"/>
                  <a:pt x="93609" y="333672"/>
                  <a:pt x="101391" y="319155"/>
                </a:cubicBezTo>
                <a:cubicBezTo>
                  <a:pt x="142853" y="242734"/>
                  <a:pt x="189542" y="171888"/>
                  <a:pt x="237856" y="99997"/>
                </a:cubicBezTo>
                <a:cubicBezTo>
                  <a:pt x="244244" y="90474"/>
                  <a:pt x="250399" y="80834"/>
                  <a:pt x="256555" y="71194"/>
                </a:cubicBezTo>
                <a:cubicBezTo>
                  <a:pt x="271885" y="47153"/>
                  <a:pt x="287797" y="22415"/>
                  <a:pt x="306728" y="0"/>
                </a:cubicBezTo>
                <a:lnTo>
                  <a:pt x="337969" y="26480"/>
                </a:lnTo>
                <a:cubicBezTo>
                  <a:pt x="320781" y="46689"/>
                  <a:pt x="306379" y="69336"/>
                  <a:pt x="291165" y="93145"/>
                </a:cubicBezTo>
                <a:cubicBezTo>
                  <a:pt x="284893" y="103017"/>
                  <a:pt x="278505" y="112889"/>
                  <a:pt x="272001" y="122645"/>
                </a:cubicBezTo>
                <a:cubicBezTo>
                  <a:pt x="224384" y="193723"/>
                  <a:pt x="178160" y="263639"/>
                  <a:pt x="137511" y="338550"/>
                </a:cubicBezTo>
                <a:cubicBezTo>
                  <a:pt x="130310" y="351790"/>
                  <a:pt x="123458" y="366772"/>
                  <a:pt x="116141" y="382567"/>
                </a:cubicBezTo>
                <a:cubicBezTo>
                  <a:pt x="93726" y="431347"/>
                  <a:pt x="68407" y="486513"/>
                  <a:pt x="21602" y="515549"/>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137" name="Freeform 12"/>
          <p:cNvSpPr/>
          <p:nvPr/>
        </p:nvSpPr>
        <p:spPr>
          <a:xfrm>
            <a:off x="2324100" y="2095500"/>
            <a:ext cx="348538" cy="510090"/>
          </a:xfrm>
          <a:custGeom>
            <a:avLst/>
            <a:gdLst/>
            <a:ahLst/>
            <a:cxnLst/>
            <a:rect l="l" t="t" r="r" b="b"/>
            <a:pathLst>
              <a:path w="348538" h="510090">
                <a:moveTo>
                  <a:pt x="34842" y="510090"/>
                </a:moveTo>
                <a:lnTo>
                  <a:pt x="0" y="488604"/>
                </a:lnTo>
                <a:cubicBezTo>
                  <a:pt x="34029" y="433205"/>
                  <a:pt x="70846" y="377573"/>
                  <a:pt x="106501" y="323684"/>
                </a:cubicBezTo>
                <a:cubicBezTo>
                  <a:pt x="152028" y="254813"/>
                  <a:pt x="195000" y="189774"/>
                  <a:pt x="233211" y="124735"/>
                </a:cubicBezTo>
                <a:cubicBezTo>
                  <a:pt x="241573" y="110566"/>
                  <a:pt x="252141" y="94887"/>
                  <a:pt x="263407" y="78395"/>
                </a:cubicBezTo>
                <a:cubicBezTo>
                  <a:pt x="282338" y="50637"/>
                  <a:pt x="303824" y="19047"/>
                  <a:pt x="309167" y="0"/>
                </a:cubicBezTo>
                <a:lnTo>
                  <a:pt x="348538" y="11266"/>
                </a:lnTo>
                <a:cubicBezTo>
                  <a:pt x="341221" y="36700"/>
                  <a:pt x="318922" y="69568"/>
                  <a:pt x="297204" y="101391"/>
                </a:cubicBezTo>
                <a:cubicBezTo>
                  <a:pt x="286403" y="117302"/>
                  <a:pt x="276183" y="132400"/>
                  <a:pt x="268517" y="145408"/>
                </a:cubicBezTo>
                <a:cubicBezTo>
                  <a:pt x="229726" y="211492"/>
                  <a:pt x="184431" y="280015"/>
                  <a:pt x="140646" y="346215"/>
                </a:cubicBezTo>
                <a:cubicBezTo>
                  <a:pt x="105223" y="399872"/>
                  <a:pt x="68523" y="455272"/>
                  <a:pt x="34842" y="510090"/>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138" name="Freeform 13"/>
          <p:cNvSpPr/>
          <p:nvPr/>
        </p:nvSpPr>
        <p:spPr>
          <a:xfrm>
            <a:off x="2565400" y="2260600"/>
            <a:ext cx="271189" cy="329375"/>
          </a:xfrm>
          <a:custGeom>
            <a:avLst/>
            <a:gdLst/>
            <a:ahLst/>
            <a:cxnLst/>
            <a:rect l="l" t="t" r="r" b="b"/>
            <a:pathLst>
              <a:path w="271189" h="329375">
                <a:moveTo>
                  <a:pt x="33797" y="329375"/>
                </a:moveTo>
                <a:lnTo>
                  <a:pt x="0" y="306263"/>
                </a:lnTo>
                <a:cubicBezTo>
                  <a:pt x="44017" y="241921"/>
                  <a:pt x="101855" y="170495"/>
                  <a:pt x="157835" y="101391"/>
                </a:cubicBezTo>
                <a:cubicBezTo>
                  <a:pt x="185128" y="67710"/>
                  <a:pt x="213350" y="32868"/>
                  <a:pt x="238901" y="0"/>
                </a:cubicBezTo>
                <a:lnTo>
                  <a:pt x="271189" y="25203"/>
                </a:lnTo>
                <a:cubicBezTo>
                  <a:pt x="245405" y="58303"/>
                  <a:pt x="217067" y="93261"/>
                  <a:pt x="189658" y="127174"/>
                </a:cubicBezTo>
                <a:cubicBezTo>
                  <a:pt x="134259" y="195697"/>
                  <a:pt x="76885" y="266543"/>
                  <a:pt x="33797" y="329375"/>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139" name="Freeform 14"/>
          <p:cNvSpPr/>
          <p:nvPr/>
        </p:nvSpPr>
        <p:spPr>
          <a:xfrm>
            <a:off x="7103144" y="4254500"/>
            <a:ext cx="300340" cy="743533"/>
          </a:xfrm>
          <a:custGeom>
            <a:avLst/>
            <a:gdLst/>
            <a:ahLst/>
            <a:cxnLst/>
            <a:rect l="l" t="t" r="r" b="b"/>
            <a:pathLst>
              <a:path w="300340" h="743533">
                <a:moveTo>
                  <a:pt x="115560" y="743533"/>
                </a:moveTo>
                <a:lnTo>
                  <a:pt x="99881" y="705671"/>
                </a:lnTo>
                <a:cubicBezTo>
                  <a:pt x="191400" y="667577"/>
                  <a:pt x="241341" y="630528"/>
                  <a:pt x="248309" y="595569"/>
                </a:cubicBezTo>
                <a:cubicBezTo>
                  <a:pt x="255974" y="556895"/>
                  <a:pt x="211144" y="512064"/>
                  <a:pt x="163526" y="464563"/>
                </a:cubicBezTo>
                <a:cubicBezTo>
                  <a:pt x="130891" y="431927"/>
                  <a:pt x="97094" y="398130"/>
                  <a:pt x="72356" y="359804"/>
                </a:cubicBezTo>
                <a:cubicBezTo>
                  <a:pt x="0" y="247960"/>
                  <a:pt x="32055" y="189309"/>
                  <a:pt x="72588" y="114979"/>
                </a:cubicBezTo>
                <a:cubicBezTo>
                  <a:pt x="90009" y="83041"/>
                  <a:pt x="109753" y="46921"/>
                  <a:pt x="125084" y="0"/>
                </a:cubicBezTo>
                <a:lnTo>
                  <a:pt x="163991" y="12775"/>
                </a:lnTo>
                <a:cubicBezTo>
                  <a:pt x="147499" y="63181"/>
                  <a:pt x="126710" y="101159"/>
                  <a:pt x="108476" y="134607"/>
                </a:cubicBezTo>
                <a:cubicBezTo>
                  <a:pt x="69220" y="206498"/>
                  <a:pt x="47502" y="246218"/>
                  <a:pt x="106618" y="337505"/>
                </a:cubicBezTo>
                <a:cubicBezTo>
                  <a:pt x="129033" y="372115"/>
                  <a:pt x="161204" y="404402"/>
                  <a:pt x="192445" y="435528"/>
                </a:cubicBezTo>
                <a:cubicBezTo>
                  <a:pt x="247961" y="491043"/>
                  <a:pt x="300340" y="543422"/>
                  <a:pt x="288378" y="603467"/>
                </a:cubicBezTo>
                <a:cubicBezTo>
                  <a:pt x="278506" y="654221"/>
                  <a:pt x="223455" y="698702"/>
                  <a:pt x="115560" y="743533"/>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140" name="Freeform 15"/>
          <p:cNvSpPr/>
          <p:nvPr/>
        </p:nvSpPr>
        <p:spPr>
          <a:xfrm>
            <a:off x="7251700" y="4546600"/>
            <a:ext cx="398014" cy="454807"/>
          </a:xfrm>
          <a:custGeom>
            <a:avLst/>
            <a:gdLst/>
            <a:ahLst/>
            <a:cxnLst/>
            <a:rect l="l" t="t" r="r" b="b"/>
            <a:pathLst>
              <a:path w="398014" h="454807">
                <a:moveTo>
                  <a:pt x="270027" y="454807"/>
                </a:moveTo>
                <a:lnTo>
                  <a:pt x="256322" y="416248"/>
                </a:lnTo>
                <a:cubicBezTo>
                  <a:pt x="312535" y="396272"/>
                  <a:pt x="344009" y="373160"/>
                  <a:pt x="347261" y="349351"/>
                </a:cubicBezTo>
                <a:cubicBezTo>
                  <a:pt x="353997" y="299759"/>
                  <a:pt x="251096" y="227636"/>
                  <a:pt x="168520" y="169682"/>
                </a:cubicBezTo>
                <a:cubicBezTo>
                  <a:pt x="84318" y="110566"/>
                  <a:pt x="11614" y="59580"/>
                  <a:pt x="0" y="9175"/>
                </a:cubicBezTo>
                <a:lnTo>
                  <a:pt x="39952" y="0"/>
                </a:lnTo>
                <a:cubicBezTo>
                  <a:pt x="47966" y="34958"/>
                  <a:pt x="124503" y="88731"/>
                  <a:pt x="191981" y="136117"/>
                </a:cubicBezTo>
                <a:cubicBezTo>
                  <a:pt x="297901" y="210447"/>
                  <a:pt x="398014" y="280596"/>
                  <a:pt x="387794" y="354926"/>
                </a:cubicBezTo>
                <a:cubicBezTo>
                  <a:pt x="382219" y="396040"/>
                  <a:pt x="343660" y="428675"/>
                  <a:pt x="270027" y="454807"/>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141" name="Freeform 16"/>
          <p:cNvSpPr/>
          <p:nvPr/>
        </p:nvSpPr>
        <p:spPr>
          <a:xfrm>
            <a:off x="6841822" y="5032260"/>
            <a:ext cx="909382" cy="190819"/>
          </a:xfrm>
          <a:custGeom>
            <a:avLst/>
            <a:gdLst/>
            <a:ahLst/>
            <a:cxnLst/>
            <a:rect l="l" t="t" r="r" b="b"/>
            <a:pathLst>
              <a:path w="909382" h="190819">
                <a:moveTo>
                  <a:pt x="875004" y="124852"/>
                </a:moveTo>
                <a:cubicBezTo>
                  <a:pt x="888940" y="115676"/>
                  <a:pt x="900671" y="104992"/>
                  <a:pt x="909381" y="92681"/>
                </a:cubicBezTo>
                <a:cubicBezTo>
                  <a:pt x="815307" y="0"/>
                  <a:pt x="652826" y="8711"/>
                  <a:pt x="520426" y="9640"/>
                </a:cubicBezTo>
                <a:cubicBezTo>
                  <a:pt x="448187" y="10221"/>
                  <a:pt x="348538" y="15215"/>
                  <a:pt x="243779" y="32752"/>
                </a:cubicBezTo>
                <a:cubicBezTo>
                  <a:pt x="195813" y="40766"/>
                  <a:pt x="67594" y="58071"/>
                  <a:pt x="41578" y="107082"/>
                </a:cubicBezTo>
                <a:cubicBezTo>
                  <a:pt x="0" y="185709"/>
                  <a:pt x="495688" y="190819"/>
                  <a:pt x="531808" y="187916"/>
                </a:cubicBezTo>
                <a:cubicBezTo>
                  <a:pt x="612410" y="181412"/>
                  <a:pt x="787898" y="182109"/>
                  <a:pt x="875004" y="124852"/>
                </a:cubicBezTo>
                <a:lnTo>
                  <a:pt x="875004" y="124852"/>
                </a:lnTo>
                <a:close/>
              </a:path>
            </a:pathLst>
          </a:custGeom>
          <a:solidFill>
            <a:srgbClr val="E7E4EA"/>
          </a:solidFill>
        </p:spPr>
        <p:txBody>
          <a:bodyPr lIns="127000" rIns="127000" rtlCol="0" anchor="ctr"/>
          <a:lstStyle/>
          <a:p>
            <a:pPr algn="l" latinLnBrk="1">
              <a:lnSpc>
                <a:spcPct val="116199"/>
              </a:lnSpc>
            </a:pPr>
            <a:endParaRPr lang="en-US" sz="1100"/>
          </a:p>
        </p:txBody>
      </p:sp>
      <p:sp>
        <p:nvSpPr>
          <p:cNvPr id="142" name="Freeform 17"/>
          <p:cNvSpPr/>
          <p:nvPr/>
        </p:nvSpPr>
        <p:spPr>
          <a:xfrm>
            <a:off x="6850915" y="5013248"/>
            <a:ext cx="919602" cy="222874"/>
          </a:xfrm>
          <a:custGeom>
            <a:avLst/>
            <a:gdLst/>
            <a:ahLst/>
            <a:cxnLst/>
            <a:rect l="l" t="t" r="r" b="b"/>
            <a:pathLst>
              <a:path w="919602" h="222874">
                <a:moveTo>
                  <a:pt x="489998" y="222874"/>
                </a:moveTo>
                <a:cubicBezTo>
                  <a:pt x="390930" y="222874"/>
                  <a:pt x="52148" y="217415"/>
                  <a:pt x="8711" y="151448"/>
                </a:cubicBezTo>
                <a:cubicBezTo>
                  <a:pt x="581" y="139253"/>
                  <a:pt x="0" y="125200"/>
                  <a:pt x="7085" y="111844"/>
                </a:cubicBezTo>
                <a:cubicBezTo>
                  <a:pt x="32520" y="63877"/>
                  <a:pt x="120787" y="43553"/>
                  <a:pt x="212422" y="28687"/>
                </a:cubicBezTo>
                <a:lnTo>
                  <a:pt x="223920" y="26829"/>
                </a:lnTo>
                <a:cubicBezTo>
                  <a:pt x="333556" y="8478"/>
                  <a:pt x="436573" y="3949"/>
                  <a:pt x="503819" y="3484"/>
                </a:cubicBezTo>
                <a:lnTo>
                  <a:pt x="531112" y="3252"/>
                </a:lnTo>
                <a:cubicBezTo>
                  <a:pt x="663512" y="1742"/>
                  <a:pt x="813566" y="0"/>
                  <a:pt x="907292" y="92448"/>
                </a:cubicBezTo>
                <a:lnTo>
                  <a:pt x="919602" y="104643"/>
                </a:lnTo>
                <a:lnTo>
                  <a:pt x="909730" y="118812"/>
                </a:lnTo>
                <a:cubicBezTo>
                  <a:pt x="899975" y="132865"/>
                  <a:pt x="886502" y="145524"/>
                  <a:pt x="869778" y="156442"/>
                </a:cubicBezTo>
                <a:cubicBezTo>
                  <a:pt x="792544" y="207079"/>
                  <a:pt x="654918" y="214744"/>
                  <a:pt x="563747" y="219854"/>
                </a:cubicBezTo>
                <a:cubicBezTo>
                  <a:pt x="546094" y="220784"/>
                  <a:pt x="530183" y="221713"/>
                  <a:pt x="516943" y="222758"/>
                </a:cubicBezTo>
                <a:cubicBezTo>
                  <a:pt x="516478" y="222758"/>
                  <a:pt x="506606" y="222874"/>
                  <a:pt x="489998" y="222874"/>
                </a:cubicBezTo>
                <a:close/>
                <a:moveTo>
                  <a:pt x="43785" y="130078"/>
                </a:moveTo>
                <a:cubicBezTo>
                  <a:pt x="49360" y="135885"/>
                  <a:pt x="83506" y="160390"/>
                  <a:pt x="272002" y="174327"/>
                </a:cubicBezTo>
                <a:cubicBezTo>
                  <a:pt x="382684" y="182573"/>
                  <a:pt x="497547" y="183154"/>
                  <a:pt x="513691" y="181760"/>
                </a:cubicBezTo>
                <a:cubicBezTo>
                  <a:pt x="527279" y="180599"/>
                  <a:pt x="543539" y="179786"/>
                  <a:pt x="561541" y="178741"/>
                </a:cubicBezTo>
                <a:cubicBezTo>
                  <a:pt x="648298" y="173863"/>
                  <a:pt x="779421" y="166662"/>
                  <a:pt x="847363" y="121948"/>
                </a:cubicBezTo>
                <a:lnTo>
                  <a:pt x="847363" y="121948"/>
                </a:lnTo>
                <a:cubicBezTo>
                  <a:pt x="853751" y="117767"/>
                  <a:pt x="859442" y="113353"/>
                  <a:pt x="864319" y="108708"/>
                </a:cubicBezTo>
                <a:cubicBezTo>
                  <a:pt x="781279" y="41230"/>
                  <a:pt x="648995" y="42740"/>
                  <a:pt x="531576" y="44134"/>
                </a:cubicBezTo>
                <a:lnTo>
                  <a:pt x="504051" y="44366"/>
                </a:lnTo>
                <a:cubicBezTo>
                  <a:pt x="438315" y="44830"/>
                  <a:pt x="337621" y="49244"/>
                  <a:pt x="230656" y="67129"/>
                </a:cubicBezTo>
                <a:lnTo>
                  <a:pt x="218926" y="69104"/>
                </a:lnTo>
                <a:cubicBezTo>
                  <a:pt x="176534" y="76072"/>
                  <a:pt x="64575" y="94190"/>
                  <a:pt x="43785" y="130078"/>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143" name="Freeform 18"/>
          <p:cNvSpPr/>
          <p:nvPr/>
        </p:nvSpPr>
        <p:spPr>
          <a:xfrm>
            <a:off x="6858000" y="5118100"/>
            <a:ext cx="908220" cy="398363"/>
          </a:xfrm>
          <a:custGeom>
            <a:avLst/>
            <a:gdLst/>
            <a:ahLst/>
            <a:cxnLst/>
            <a:rect l="l" t="t" r="r" b="b"/>
            <a:pathLst>
              <a:path w="908220" h="398363">
                <a:moveTo>
                  <a:pt x="415203" y="398363"/>
                </a:moveTo>
                <a:cubicBezTo>
                  <a:pt x="193839" y="398363"/>
                  <a:pt x="45527" y="212189"/>
                  <a:pt x="0" y="32752"/>
                </a:cubicBezTo>
                <a:lnTo>
                  <a:pt x="39720" y="22647"/>
                </a:lnTo>
                <a:cubicBezTo>
                  <a:pt x="82924" y="193258"/>
                  <a:pt x="226358" y="370257"/>
                  <a:pt x="438896" y="356552"/>
                </a:cubicBezTo>
                <a:cubicBezTo>
                  <a:pt x="659215" y="342150"/>
                  <a:pt x="781511" y="168288"/>
                  <a:pt x="872100" y="0"/>
                </a:cubicBezTo>
                <a:lnTo>
                  <a:pt x="908220" y="19395"/>
                </a:lnTo>
                <a:cubicBezTo>
                  <a:pt x="817863" y="187103"/>
                  <a:pt x="683256" y="381522"/>
                  <a:pt x="441683" y="397317"/>
                </a:cubicBezTo>
                <a:cubicBezTo>
                  <a:pt x="432624" y="398130"/>
                  <a:pt x="423914" y="398363"/>
                  <a:pt x="415203" y="398363"/>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144" name="Freeform 19"/>
          <p:cNvSpPr/>
          <p:nvPr/>
        </p:nvSpPr>
        <p:spPr>
          <a:xfrm>
            <a:off x="7518400" y="5121671"/>
            <a:ext cx="376644" cy="319735"/>
          </a:xfrm>
          <a:custGeom>
            <a:avLst/>
            <a:gdLst/>
            <a:ahLst/>
            <a:cxnLst/>
            <a:rect l="l" t="t" r="r" b="b"/>
            <a:pathLst>
              <a:path w="376644" h="319735">
                <a:moveTo>
                  <a:pt x="11498" y="319736"/>
                </a:moveTo>
                <a:lnTo>
                  <a:pt x="0" y="280480"/>
                </a:lnTo>
                <a:cubicBezTo>
                  <a:pt x="66200" y="261085"/>
                  <a:pt x="313696" y="142040"/>
                  <a:pt x="332859" y="86990"/>
                </a:cubicBezTo>
                <a:cubicBezTo>
                  <a:pt x="333788" y="84319"/>
                  <a:pt x="333324" y="83854"/>
                  <a:pt x="333208" y="83622"/>
                </a:cubicBezTo>
                <a:cubicBezTo>
                  <a:pt x="318922" y="63529"/>
                  <a:pt x="224848" y="99533"/>
                  <a:pt x="188264" y="125316"/>
                </a:cubicBezTo>
                <a:lnTo>
                  <a:pt x="164688" y="91868"/>
                </a:lnTo>
                <a:cubicBezTo>
                  <a:pt x="184315" y="78047"/>
                  <a:pt x="324149" y="0"/>
                  <a:pt x="366656" y="59929"/>
                </a:cubicBezTo>
                <a:cubicBezTo>
                  <a:pt x="374902" y="71543"/>
                  <a:pt x="376644" y="85945"/>
                  <a:pt x="371534" y="100462"/>
                </a:cubicBezTo>
                <a:cubicBezTo>
                  <a:pt x="341570" y="186406"/>
                  <a:pt x="48082" y="308935"/>
                  <a:pt x="11498" y="319736"/>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145" name="Freeform 20"/>
          <p:cNvSpPr/>
          <p:nvPr/>
        </p:nvSpPr>
        <p:spPr>
          <a:xfrm>
            <a:off x="6760970" y="5397500"/>
            <a:ext cx="1090445" cy="292326"/>
          </a:xfrm>
          <a:custGeom>
            <a:avLst/>
            <a:gdLst/>
            <a:ahLst/>
            <a:cxnLst/>
            <a:rect l="l" t="t" r="r" b="b"/>
            <a:pathLst>
              <a:path w="1090445" h="292326">
                <a:moveTo>
                  <a:pt x="561657" y="292326"/>
                </a:moveTo>
                <a:cubicBezTo>
                  <a:pt x="430534" y="292326"/>
                  <a:pt x="295114" y="275602"/>
                  <a:pt x="170727" y="242269"/>
                </a:cubicBezTo>
                <a:cubicBezTo>
                  <a:pt x="166081" y="240992"/>
                  <a:pt x="160623" y="239714"/>
                  <a:pt x="154816" y="238205"/>
                </a:cubicBezTo>
                <a:cubicBezTo>
                  <a:pt x="107082" y="226242"/>
                  <a:pt x="34842" y="208240"/>
                  <a:pt x="10685" y="162597"/>
                </a:cubicBezTo>
                <a:cubicBezTo>
                  <a:pt x="929" y="144131"/>
                  <a:pt x="0" y="123690"/>
                  <a:pt x="8130" y="101972"/>
                </a:cubicBezTo>
                <a:cubicBezTo>
                  <a:pt x="32287" y="36468"/>
                  <a:pt x="133330" y="22996"/>
                  <a:pt x="214396" y="12079"/>
                </a:cubicBezTo>
                <a:cubicBezTo>
                  <a:pt x="237276" y="9059"/>
                  <a:pt x="256903" y="6388"/>
                  <a:pt x="270608" y="3020"/>
                </a:cubicBezTo>
                <a:lnTo>
                  <a:pt x="280364" y="42856"/>
                </a:lnTo>
                <a:cubicBezTo>
                  <a:pt x="264569" y="46689"/>
                  <a:pt x="243779" y="49476"/>
                  <a:pt x="219738" y="52728"/>
                </a:cubicBezTo>
                <a:cubicBezTo>
                  <a:pt x="157022" y="61090"/>
                  <a:pt x="62135" y="73749"/>
                  <a:pt x="46456" y="116141"/>
                </a:cubicBezTo>
                <a:cubicBezTo>
                  <a:pt x="41230" y="130194"/>
                  <a:pt x="44134" y="138440"/>
                  <a:pt x="46805" y="143434"/>
                </a:cubicBezTo>
                <a:cubicBezTo>
                  <a:pt x="62368" y="172933"/>
                  <a:pt x="128916" y="189542"/>
                  <a:pt x="164572" y="198484"/>
                </a:cubicBezTo>
                <a:cubicBezTo>
                  <a:pt x="170611" y="199994"/>
                  <a:pt x="176302" y="201388"/>
                  <a:pt x="181180" y="202666"/>
                </a:cubicBezTo>
                <a:cubicBezTo>
                  <a:pt x="411835" y="264452"/>
                  <a:pt x="681746" y="267704"/>
                  <a:pt x="885573" y="211144"/>
                </a:cubicBezTo>
                <a:cubicBezTo>
                  <a:pt x="959438" y="190587"/>
                  <a:pt x="1037833" y="153538"/>
                  <a:pt x="1046195" y="117070"/>
                </a:cubicBezTo>
                <a:cubicBezTo>
                  <a:pt x="1047938" y="109637"/>
                  <a:pt x="1046776" y="103830"/>
                  <a:pt x="1042595" y="98023"/>
                </a:cubicBezTo>
                <a:cubicBezTo>
                  <a:pt x="1015070" y="60277"/>
                  <a:pt x="890102" y="49708"/>
                  <a:pt x="830058" y="44598"/>
                </a:cubicBezTo>
                <a:cubicBezTo>
                  <a:pt x="812637" y="43088"/>
                  <a:pt x="798816" y="41927"/>
                  <a:pt x="789176" y="40533"/>
                </a:cubicBezTo>
                <a:lnTo>
                  <a:pt x="795215" y="0"/>
                </a:lnTo>
                <a:cubicBezTo>
                  <a:pt x="803578" y="1278"/>
                  <a:pt x="817398" y="2439"/>
                  <a:pt x="833542" y="3833"/>
                </a:cubicBezTo>
                <a:cubicBezTo>
                  <a:pt x="936559" y="12543"/>
                  <a:pt x="1040156" y="25203"/>
                  <a:pt x="1075695" y="73982"/>
                </a:cubicBezTo>
                <a:cubicBezTo>
                  <a:pt x="1086845" y="89312"/>
                  <a:pt x="1090445" y="107430"/>
                  <a:pt x="1086148" y="126361"/>
                </a:cubicBezTo>
                <a:cubicBezTo>
                  <a:pt x="1070353" y="195581"/>
                  <a:pt x="948289" y="236462"/>
                  <a:pt x="896606" y="250748"/>
                </a:cubicBezTo>
                <a:cubicBezTo>
                  <a:pt x="796377" y="278505"/>
                  <a:pt x="680817" y="292326"/>
                  <a:pt x="561657" y="292326"/>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146" name="Freeform 21"/>
          <p:cNvSpPr/>
          <p:nvPr/>
        </p:nvSpPr>
        <p:spPr>
          <a:xfrm>
            <a:off x="6959368" y="4800600"/>
            <a:ext cx="228333" cy="339247"/>
          </a:xfrm>
          <a:custGeom>
            <a:avLst/>
            <a:gdLst/>
            <a:ahLst/>
            <a:cxnLst/>
            <a:rect l="l" t="t" r="r" b="b"/>
            <a:pathLst>
              <a:path w="228333" h="339247">
                <a:moveTo>
                  <a:pt x="176650" y="339131"/>
                </a:moveTo>
                <a:cubicBezTo>
                  <a:pt x="144014" y="339131"/>
                  <a:pt x="64458" y="326123"/>
                  <a:pt x="23925" y="285706"/>
                </a:cubicBezTo>
                <a:cubicBezTo>
                  <a:pt x="8130" y="270027"/>
                  <a:pt x="0" y="251212"/>
                  <a:pt x="232" y="231468"/>
                </a:cubicBezTo>
                <a:cubicBezTo>
                  <a:pt x="1161" y="173863"/>
                  <a:pt x="47385" y="155977"/>
                  <a:pt x="81066" y="143085"/>
                </a:cubicBezTo>
                <a:cubicBezTo>
                  <a:pt x="88963" y="140066"/>
                  <a:pt x="96396" y="137162"/>
                  <a:pt x="102900" y="134026"/>
                </a:cubicBezTo>
                <a:cubicBezTo>
                  <a:pt x="139020" y="116838"/>
                  <a:pt x="177927" y="96629"/>
                  <a:pt x="182805" y="72936"/>
                </a:cubicBezTo>
                <a:cubicBezTo>
                  <a:pt x="185360" y="60625"/>
                  <a:pt x="178624" y="45063"/>
                  <a:pt x="162829" y="26828"/>
                </a:cubicBezTo>
                <a:lnTo>
                  <a:pt x="193839" y="0"/>
                </a:lnTo>
                <a:cubicBezTo>
                  <a:pt x="218576" y="28454"/>
                  <a:pt x="228332" y="55864"/>
                  <a:pt x="222990" y="81415"/>
                </a:cubicBezTo>
                <a:cubicBezTo>
                  <a:pt x="214163" y="123341"/>
                  <a:pt x="167591" y="148660"/>
                  <a:pt x="120554" y="171075"/>
                </a:cubicBezTo>
                <a:cubicBezTo>
                  <a:pt x="112540" y="174908"/>
                  <a:pt x="104062" y="178160"/>
                  <a:pt x="95816" y="181296"/>
                </a:cubicBezTo>
                <a:cubicBezTo>
                  <a:pt x="61206" y="194652"/>
                  <a:pt x="41694" y="203478"/>
                  <a:pt x="41230" y="232165"/>
                </a:cubicBezTo>
                <a:cubicBezTo>
                  <a:pt x="41114" y="240760"/>
                  <a:pt x="44946" y="248773"/>
                  <a:pt x="52844" y="256787"/>
                </a:cubicBezTo>
                <a:cubicBezTo>
                  <a:pt x="81530" y="285358"/>
                  <a:pt x="148892" y="298830"/>
                  <a:pt x="178043" y="298249"/>
                </a:cubicBezTo>
                <a:lnTo>
                  <a:pt x="178856" y="339247"/>
                </a:lnTo>
                <a:cubicBezTo>
                  <a:pt x="178043" y="339131"/>
                  <a:pt x="177347" y="339131"/>
                  <a:pt x="176650" y="339131"/>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147" name="Freeform 22"/>
          <p:cNvSpPr/>
          <p:nvPr/>
        </p:nvSpPr>
        <p:spPr>
          <a:xfrm>
            <a:off x="1755626" y="4316612"/>
            <a:ext cx="1133301" cy="1327837"/>
          </a:xfrm>
          <a:custGeom>
            <a:avLst/>
            <a:gdLst/>
            <a:ahLst/>
            <a:cxnLst/>
            <a:rect l="l" t="t" r="r" b="b"/>
            <a:pathLst>
              <a:path w="1133301" h="1327837">
                <a:moveTo>
                  <a:pt x="536570" y="1327837"/>
                </a:moveTo>
                <a:cubicBezTo>
                  <a:pt x="370953" y="1327837"/>
                  <a:pt x="243779" y="1317152"/>
                  <a:pt x="152376" y="1295782"/>
                </a:cubicBezTo>
                <a:cubicBezTo>
                  <a:pt x="0" y="1260127"/>
                  <a:pt x="20208" y="956767"/>
                  <a:pt x="35074" y="735287"/>
                </a:cubicBezTo>
                <a:cubicBezTo>
                  <a:pt x="38674" y="680701"/>
                  <a:pt x="41810" y="633664"/>
                  <a:pt x="42042" y="597079"/>
                </a:cubicBezTo>
                <a:cubicBezTo>
                  <a:pt x="42391" y="536919"/>
                  <a:pt x="47153" y="230772"/>
                  <a:pt x="105688" y="105920"/>
                </a:cubicBezTo>
                <a:cubicBezTo>
                  <a:pt x="155396" y="0"/>
                  <a:pt x="477686" y="14053"/>
                  <a:pt x="832148" y="39488"/>
                </a:cubicBezTo>
                <a:cubicBezTo>
                  <a:pt x="880346" y="42972"/>
                  <a:pt x="922040" y="45992"/>
                  <a:pt x="957115" y="47850"/>
                </a:cubicBezTo>
                <a:cubicBezTo>
                  <a:pt x="1005429" y="50405"/>
                  <a:pt x="1043640" y="67594"/>
                  <a:pt x="1070584" y="98720"/>
                </a:cubicBezTo>
                <a:cubicBezTo>
                  <a:pt x="1133300" y="171308"/>
                  <a:pt x="1121338" y="303011"/>
                  <a:pt x="1111582" y="408932"/>
                </a:cubicBezTo>
                <a:cubicBezTo>
                  <a:pt x="1110188" y="424611"/>
                  <a:pt x="1108795" y="439709"/>
                  <a:pt x="1107749" y="453762"/>
                </a:cubicBezTo>
                <a:lnTo>
                  <a:pt x="1107749" y="453762"/>
                </a:lnTo>
                <a:cubicBezTo>
                  <a:pt x="1104730" y="495224"/>
                  <a:pt x="1100781" y="606138"/>
                  <a:pt x="1096948" y="713336"/>
                </a:cubicBezTo>
                <a:cubicBezTo>
                  <a:pt x="1093580" y="809036"/>
                  <a:pt x="1090328" y="899510"/>
                  <a:pt x="1087773" y="938533"/>
                </a:cubicBezTo>
                <a:cubicBezTo>
                  <a:pt x="1086263" y="962458"/>
                  <a:pt x="1087425" y="993235"/>
                  <a:pt x="1088702" y="1025987"/>
                </a:cubicBezTo>
                <a:cubicBezTo>
                  <a:pt x="1093232" y="1142128"/>
                  <a:pt x="1099503" y="1301124"/>
                  <a:pt x="975814" y="1309951"/>
                </a:cubicBezTo>
                <a:cubicBezTo>
                  <a:pt x="806829" y="1321797"/>
                  <a:pt x="660840" y="1327837"/>
                  <a:pt x="536570" y="1327837"/>
                </a:cubicBezTo>
                <a:close/>
                <a:moveTo>
                  <a:pt x="443773" y="62135"/>
                </a:moveTo>
                <a:cubicBezTo>
                  <a:pt x="293952" y="62135"/>
                  <a:pt x="164919" y="75840"/>
                  <a:pt x="142620" y="123342"/>
                </a:cubicBezTo>
                <a:cubicBezTo>
                  <a:pt x="99997" y="214164"/>
                  <a:pt x="83853" y="435412"/>
                  <a:pt x="82808" y="597428"/>
                </a:cubicBezTo>
                <a:cubicBezTo>
                  <a:pt x="82576" y="635290"/>
                  <a:pt x="79440" y="682907"/>
                  <a:pt x="75723" y="738190"/>
                </a:cubicBezTo>
                <a:cubicBezTo>
                  <a:pt x="62715" y="933307"/>
                  <a:pt x="42972" y="1228304"/>
                  <a:pt x="161551" y="1256062"/>
                </a:cubicBezTo>
                <a:cubicBezTo>
                  <a:pt x="317644" y="1292530"/>
                  <a:pt x="582910" y="1296711"/>
                  <a:pt x="972678" y="1269186"/>
                </a:cubicBezTo>
                <a:cubicBezTo>
                  <a:pt x="1050608" y="1263611"/>
                  <a:pt x="1052815" y="1161175"/>
                  <a:pt x="1047589" y="1027729"/>
                </a:cubicBezTo>
                <a:cubicBezTo>
                  <a:pt x="1046311" y="993932"/>
                  <a:pt x="1045033" y="962110"/>
                  <a:pt x="1046659" y="936094"/>
                </a:cubicBezTo>
                <a:cubicBezTo>
                  <a:pt x="1049098" y="897652"/>
                  <a:pt x="1052350" y="807526"/>
                  <a:pt x="1055718" y="712059"/>
                </a:cubicBezTo>
                <a:cubicBezTo>
                  <a:pt x="1059551" y="604512"/>
                  <a:pt x="1063500" y="493134"/>
                  <a:pt x="1066636" y="450974"/>
                </a:cubicBezTo>
                <a:lnTo>
                  <a:pt x="1066636" y="450974"/>
                </a:lnTo>
                <a:cubicBezTo>
                  <a:pt x="1067681" y="436689"/>
                  <a:pt x="1069075" y="421359"/>
                  <a:pt x="1070584" y="405447"/>
                </a:cubicBezTo>
                <a:cubicBezTo>
                  <a:pt x="1079527" y="307308"/>
                  <a:pt x="1090677" y="185128"/>
                  <a:pt x="1039343" y="125781"/>
                </a:cubicBezTo>
                <a:cubicBezTo>
                  <a:pt x="1019715" y="103017"/>
                  <a:pt x="991957" y="91054"/>
                  <a:pt x="954676" y="89080"/>
                </a:cubicBezTo>
                <a:cubicBezTo>
                  <a:pt x="919253" y="87222"/>
                  <a:pt x="875468" y="84086"/>
                  <a:pt x="829012" y="80718"/>
                </a:cubicBezTo>
                <a:cubicBezTo>
                  <a:pt x="723672" y="72704"/>
                  <a:pt x="575709" y="62135"/>
                  <a:pt x="443773" y="62135"/>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148" name="Freeform 23"/>
          <p:cNvSpPr/>
          <p:nvPr/>
        </p:nvSpPr>
        <p:spPr>
          <a:xfrm>
            <a:off x="1884449" y="4458211"/>
            <a:ext cx="848988" cy="978253"/>
          </a:xfrm>
          <a:custGeom>
            <a:avLst/>
            <a:gdLst/>
            <a:ahLst/>
            <a:cxnLst/>
            <a:rect l="l" t="t" r="r" b="b"/>
            <a:pathLst>
              <a:path w="848988" h="978253">
                <a:moveTo>
                  <a:pt x="576871" y="978253"/>
                </a:moveTo>
                <a:cubicBezTo>
                  <a:pt x="511948" y="978253"/>
                  <a:pt x="447025" y="976279"/>
                  <a:pt x="380245" y="974188"/>
                </a:cubicBezTo>
                <a:cubicBezTo>
                  <a:pt x="352952" y="973375"/>
                  <a:pt x="325426" y="972446"/>
                  <a:pt x="297785" y="971749"/>
                </a:cubicBezTo>
                <a:cubicBezTo>
                  <a:pt x="260620" y="970820"/>
                  <a:pt x="232630" y="972330"/>
                  <a:pt x="205453" y="973840"/>
                </a:cubicBezTo>
                <a:cubicBezTo>
                  <a:pt x="168869" y="975814"/>
                  <a:pt x="134142" y="977672"/>
                  <a:pt x="82111" y="973375"/>
                </a:cubicBezTo>
                <a:cubicBezTo>
                  <a:pt x="75608" y="972795"/>
                  <a:pt x="66316" y="969891"/>
                  <a:pt x="58651" y="958625"/>
                </a:cubicBezTo>
                <a:cubicBezTo>
                  <a:pt x="0" y="873146"/>
                  <a:pt x="58767" y="125432"/>
                  <a:pt x="76653" y="64458"/>
                </a:cubicBezTo>
                <a:lnTo>
                  <a:pt x="80021" y="52960"/>
                </a:lnTo>
                <a:lnTo>
                  <a:pt x="91635" y="50289"/>
                </a:lnTo>
                <a:cubicBezTo>
                  <a:pt x="307076" y="0"/>
                  <a:pt x="535060" y="26016"/>
                  <a:pt x="755495" y="51102"/>
                </a:cubicBezTo>
                <a:cubicBezTo>
                  <a:pt x="782091" y="54122"/>
                  <a:pt x="808455" y="57141"/>
                  <a:pt x="834819" y="60045"/>
                </a:cubicBezTo>
                <a:lnTo>
                  <a:pt x="830406" y="100810"/>
                </a:lnTo>
                <a:cubicBezTo>
                  <a:pt x="840510" y="101855"/>
                  <a:pt x="847479" y="95003"/>
                  <a:pt x="848988" y="91054"/>
                </a:cubicBezTo>
                <a:cubicBezTo>
                  <a:pt x="848524" y="92216"/>
                  <a:pt x="844343" y="104643"/>
                  <a:pt x="840510" y="172004"/>
                </a:cubicBezTo>
                <a:lnTo>
                  <a:pt x="840394" y="174792"/>
                </a:lnTo>
                <a:cubicBezTo>
                  <a:pt x="838768" y="201156"/>
                  <a:pt x="834122" y="356204"/>
                  <a:pt x="829128" y="520310"/>
                </a:cubicBezTo>
                <a:cubicBezTo>
                  <a:pt x="825993" y="623559"/>
                  <a:pt x="822857" y="730525"/>
                  <a:pt x="820185" y="811707"/>
                </a:cubicBezTo>
                <a:cubicBezTo>
                  <a:pt x="818908" y="852357"/>
                  <a:pt x="817630" y="886502"/>
                  <a:pt x="816701" y="910543"/>
                </a:cubicBezTo>
                <a:cubicBezTo>
                  <a:pt x="816237" y="922622"/>
                  <a:pt x="815772" y="932261"/>
                  <a:pt x="815424" y="938765"/>
                </a:cubicBezTo>
                <a:cubicBezTo>
                  <a:pt x="814843" y="949566"/>
                  <a:pt x="813914" y="966058"/>
                  <a:pt x="796377" y="967917"/>
                </a:cubicBezTo>
                <a:lnTo>
                  <a:pt x="780582" y="969426"/>
                </a:lnTo>
                <a:cubicBezTo>
                  <a:pt x="711362" y="976046"/>
                  <a:pt x="644116" y="978253"/>
                  <a:pt x="576871" y="978253"/>
                </a:cubicBezTo>
                <a:close/>
                <a:moveTo>
                  <a:pt x="274673" y="930519"/>
                </a:moveTo>
                <a:cubicBezTo>
                  <a:pt x="282222" y="930519"/>
                  <a:pt x="290236" y="930635"/>
                  <a:pt x="298714" y="930868"/>
                </a:cubicBezTo>
                <a:cubicBezTo>
                  <a:pt x="326471" y="931565"/>
                  <a:pt x="353997" y="932494"/>
                  <a:pt x="381406" y="933307"/>
                </a:cubicBezTo>
                <a:cubicBezTo>
                  <a:pt x="515548" y="937488"/>
                  <a:pt x="642258" y="941437"/>
                  <a:pt x="774891" y="929010"/>
                </a:cubicBezTo>
                <a:cubicBezTo>
                  <a:pt x="777562" y="872797"/>
                  <a:pt x="783369" y="678842"/>
                  <a:pt x="788247" y="519149"/>
                </a:cubicBezTo>
                <a:cubicBezTo>
                  <a:pt x="793241" y="354694"/>
                  <a:pt x="797887" y="199298"/>
                  <a:pt x="799629" y="172121"/>
                </a:cubicBezTo>
                <a:lnTo>
                  <a:pt x="799745" y="169682"/>
                </a:lnTo>
                <a:cubicBezTo>
                  <a:pt x="801719" y="135304"/>
                  <a:pt x="803810" y="112889"/>
                  <a:pt x="806016" y="98023"/>
                </a:cubicBezTo>
                <a:cubicBezTo>
                  <a:pt x="787782" y="96048"/>
                  <a:pt x="769432" y="93842"/>
                  <a:pt x="750966" y="91751"/>
                </a:cubicBezTo>
                <a:cubicBezTo>
                  <a:pt x="538312" y="67478"/>
                  <a:pt x="318574" y="42391"/>
                  <a:pt x="113586" y="87222"/>
                </a:cubicBezTo>
                <a:cubicBezTo>
                  <a:pt x="104062" y="140646"/>
                  <a:pt x="88151" y="324962"/>
                  <a:pt x="79905" y="511368"/>
                </a:cubicBezTo>
                <a:cubicBezTo>
                  <a:pt x="67129" y="802184"/>
                  <a:pt x="80137" y="911124"/>
                  <a:pt x="91054" y="932842"/>
                </a:cubicBezTo>
                <a:cubicBezTo>
                  <a:pt x="137394" y="936326"/>
                  <a:pt x="169449" y="934584"/>
                  <a:pt x="203362" y="932726"/>
                </a:cubicBezTo>
                <a:cubicBezTo>
                  <a:pt x="224964" y="931681"/>
                  <a:pt x="247380" y="930519"/>
                  <a:pt x="274673" y="930519"/>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149" name="Freeform 24"/>
          <p:cNvSpPr/>
          <p:nvPr/>
        </p:nvSpPr>
        <p:spPr>
          <a:xfrm>
            <a:off x="2233458" y="5444160"/>
            <a:ext cx="172469" cy="127406"/>
          </a:xfrm>
          <a:custGeom>
            <a:avLst/>
            <a:gdLst/>
            <a:ahLst/>
            <a:cxnLst/>
            <a:rect l="l" t="t" r="r" b="b"/>
            <a:pathLst>
              <a:path w="172469" h="127406">
                <a:moveTo>
                  <a:pt x="80718" y="127406"/>
                </a:moveTo>
                <a:cubicBezTo>
                  <a:pt x="71310" y="127406"/>
                  <a:pt x="62251" y="126128"/>
                  <a:pt x="54121" y="124154"/>
                </a:cubicBezTo>
                <a:cubicBezTo>
                  <a:pt x="24157" y="116605"/>
                  <a:pt x="4065" y="98371"/>
                  <a:pt x="1742" y="76420"/>
                </a:cubicBezTo>
                <a:cubicBezTo>
                  <a:pt x="0" y="60509"/>
                  <a:pt x="6736" y="37281"/>
                  <a:pt x="48082" y="16840"/>
                </a:cubicBezTo>
                <a:cubicBezTo>
                  <a:pt x="79905" y="1045"/>
                  <a:pt x="128219" y="0"/>
                  <a:pt x="150634" y="25783"/>
                </a:cubicBezTo>
                <a:cubicBezTo>
                  <a:pt x="158067" y="34261"/>
                  <a:pt x="172469" y="58186"/>
                  <a:pt x="146918" y="95932"/>
                </a:cubicBezTo>
                <a:lnTo>
                  <a:pt x="146918" y="95932"/>
                </a:lnTo>
                <a:cubicBezTo>
                  <a:pt x="131007" y="119276"/>
                  <a:pt x="104991" y="127406"/>
                  <a:pt x="80718" y="127406"/>
                </a:cubicBezTo>
                <a:close/>
                <a:moveTo>
                  <a:pt x="97326" y="46688"/>
                </a:moveTo>
                <a:cubicBezTo>
                  <a:pt x="87570" y="46688"/>
                  <a:pt x="76304" y="48663"/>
                  <a:pt x="66316" y="53657"/>
                </a:cubicBezTo>
                <a:cubicBezTo>
                  <a:pt x="44249" y="64574"/>
                  <a:pt x="42507" y="72123"/>
                  <a:pt x="42507" y="72239"/>
                </a:cubicBezTo>
                <a:cubicBezTo>
                  <a:pt x="43088" y="74562"/>
                  <a:pt x="51450" y="82111"/>
                  <a:pt x="67942" y="85247"/>
                </a:cubicBezTo>
                <a:cubicBezTo>
                  <a:pt x="82924" y="88034"/>
                  <a:pt x="103830" y="86524"/>
                  <a:pt x="113121" y="72820"/>
                </a:cubicBezTo>
                <a:cubicBezTo>
                  <a:pt x="119393" y="63645"/>
                  <a:pt x="122180" y="55283"/>
                  <a:pt x="119857" y="52611"/>
                </a:cubicBezTo>
                <a:cubicBezTo>
                  <a:pt x="116605" y="49011"/>
                  <a:pt x="107895" y="46688"/>
                  <a:pt x="97326" y="46688"/>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150" name="Freeform 25"/>
          <p:cNvSpPr/>
          <p:nvPr/>
        </p:nvSpPr>
        <p:spPr>
          <a:xfrm>
            <a:off x="2067196" y="5142031"/>
            <a:ext cx="344009" cy="249122"/>
          </a:xfrm>
          <a:custGeom>
            <a:avLst/>
            <a:gdLst/>
            <a:ahLst/>
            <a:cxnLst/>
            <a:rect l="l" t="t" r="r" b="b"/>
            <a:pathLst>
              <a:path w="344009" h="249122">
                <a:moveTo>
                  <a:pt x="228333" y="27409"/>
                </a:moveTo>
                <a:cubicBezTo>
                  <a:pt x="268518" y="47966"/>
                  <a:pt x="297785" y="78859"/>
                  <a:pt x="311490" y="121948"/>
                </a:cubicBezTo>
                <a:cubicBezTo>
                  <a:pt x="322407" y="156441"/>
                  <a:pt x="344009" y="213466"/>
                  <a:pt x="341570" y="249122"/>
                </a:cubicBezTo>
                <a:cubicBezTo>
                  <a:pt x="243315" y="169565"/>
                  <a:pt x="136698" y="67942"/>
                  <a:pt x="2904" y="82808"/>
                </a:cubicBezTo>
                <a:cubicBezTo>
                  <a:pt x="0" y="54005"/>
                  <a:pt x="77118" y="20557"/>
                  <a:pt x="96978" y="14169"/>
                </a:cubicBezTo>
                <a:cubicBezTo>
                  <a:pt x="140531" y="0"/>
                  <a:pt x="188032" y="6736"/>
                  <a:pt x="228333" y="27409"/>
                </a:cubicBezTo>
                <a:lnTo>
                  <a:pt x="228333" y="27409"/>
                </a:lnTo>
                <a:close/>
              </a:path>
            </a:pathLst>
          </a:custGeom>
          <a:solidFill>
            <a:srgbClr val="51647E"/>
          </a:solidFill>
        </p:spPr>
        <p:txBody>
          <a:bodyPr lIns="127000" rIns="127000" rtlCol="0" anchor="ctr"/>
          <a:lstStyle/>
          <a:p>
            <a:pPr algn="l" latinLnBrk="1">
              <a:lnSpc>
                <a:spcPct val="116199"/>
              </a:lnSpc>
            </a:pPr>
            <a:endParaRPr lang="en-US" sz="1100"/>
          </a:p>
        </p:txBody>
      </p:sp>
      <p:sp>
        <p:nvSpPr>
          <p:cNvPr id="151" name="Freeform 26"/>
          <p:cNvSpPr/>
          <p:nvPr/>
        </p:nvSpPr>
        <p:spPr>
          <a:xfrm>
            <a:off x="2091203" y="4959196"/>
            <a:ext cx="211957" cy="198949"/>
          </a:xfrm>
          <a:custGeom>
            <a:avLst/>
            <a:gdLst/>
            <a:ahLst/>
            <a:cxnLst/>
            <a:rect l="l" t="t" r="r" b="b"/>
            <a:pathLst>
              <a:path w="211957" h="198949">
                <a:moveTo>
                  <a:pt x="112540" y="198949"/>
                </a:moveTo>
                <a:cubicBezTo>
                  <a:pt x="89312" y="198949"/>
                  <a:pt x="63413" y="188845"/>
                  <a:pt x="41578" y="170611"/>
                </a:cubicBezTo>
                <a:cubicBezTo>
                  <a:pt x="13937" y="147499"/>
                  <a:pt x="0" y="116954"/>
                  <a:pt x="4297" y="88848"/>
                </a:cubicBezTo>
                <a:cubicBezTo>
                  <a:pt x="11149" y="44366"/>
                  <a:pt x="41810" y="12776"/>
                  <a:pt x="84318" y="6504"/>
                </a:cubicBezTo>
                <a:cubicBezTo>
                  <a:pt x="128684" y="0"/>
                  <a:pt x="172004" y="23809"/>
                  <a:pt x="192096" y="65852"/>
                </a:cubicBezTo>
                <a:cubicBezTo>
                  <a:pt x="211957" y="107430"/>
                  <a:pt x="193258" y="163294"/>
                  <a:pt x="151099" y="187916"/>
                </a:cubicBezTo>
                <a:lnTo>
                  <a:pt x="151099" y="187916"/>
                </a:lnTo>
                <a:cubicBezTo>
                  <a:pt x="145989" y="190935"/>
                  <a:pt x="140646" y="193374"/>
                  <a:pt x="135071" y="195349"/>
                </a:cubicBezTo>
                <a:cubicBezTo>
                  <a:pt x="127987" y="197788"/>
                  <a:pt x="120438" y="198949"/>
                  <a:pt x="112540" y="198949"/>
                </a:cubicBezTo>
                <a:close/>
                <a:moveTo>
                  <a:pt x="98603" y="46340"/>
                </a:moveTo>
                <a:cubicBezTo>
                  <a:pt x="95700" y="46340"/>
                  <a:pt x="92912" y="46573"/>
                  <a:pt x="90241" y="46921"/>
                </a:cubicBezTo>
                <a:cubicBezTo>
                  <a:pt x="65852" y="50521"/>
                  <a:pt x="48895" y="68523"/>
                  <a:pt x="44714" y="95003"/>
                </a:cubicBezTo>
                <a:cubicBezTo>
                  <a:pt x="42623" y="108592"/>
                  <a:pt x="51450" y="125432"/>
                  <a:pt x="67710" y="139021"/>
                </a:cubicBezTo>
                <a:cubicBezTo>
                  <a:pt x="85363" y="153770"/>
                  <a:pt x="108011" y="161203"/>
                  <a:pt x="121599" y="156442"/>
                </a:cubicBezTo>
                <a:cubicBezTo>
                  <a:pt x="124619" y="155396"/>
                  <a:pt x="127522" y="154003"/>
                  <a:pt x="130310" y="152493"/>
                </a:cubicBezTo>
                <a:lnTo>
                  <a:pt x="130310" y="152493"/>
                </a:lnTo>
                <a:cubicBezTo>
                  <a:pt x="154351" y="138440"/>
                  <a:pt x="165849" y="106153"/>
                  <a:pt x="155048" y="83389"/>
                </a:cubicBezTo>
                <a:cubicBezTo>
                  <a:pt x="141808" y="55864"/>
                  <a:pt x="117999" y="46340"/>
                  <a:pt x="98603" y="46340"/>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152" name="Freeform 27"/>
          <p:cNvSpPr/>
          <p:nvPr/>
        </p:nvSpPr>
        <p:spPr>
          <a:xfrm>
            <a:off x="1978413" y="5110284"/>
            <a:ext cx="445400" cy="307076"/>
          </a:xfrm>
          <a:custGeom>
            <a:avLst/>
            <a:gdLst/>
            <a:ahLst/>
            <a:cxnLst/>
            <a:rect l="l" t="t" r="r" b="b"/>
            <a:pathLst>
              <a:path w="445400" h="307076">
                <a:moveTo>
                  <a:pt x="407189" y="307076"/>
                </a:moveTo>
                <a:cubicBezTo>
                  <a:pt x="394181" y="274208"/>
                  <a:pt x="389768" y="242502"/>
                  <a:pt x="385354" y="211957"/>
                </a:cubicBezTo>
                <a:cubicBezTo>
                  <a:pt x="376876" y="152260"/>
                  <a:pt x="370256" y="104991"/>
                  <a:pt x="302314" y="69568"/>
                </a:cubicBezTo>
                <a:cubicBezTo>
                  <a:pt x="238088" y="36120"/>
                  <a:pt x="185476" y="53541"/>
                  <a:pt x="152725" y="74098"/>
                </a:cubicBezTo>
                <a:cubicBezTo>
                  <a:pt x="87221" y="115095"/>
                  <a:pt x="41346" y="205104"/>
                  <a:pt x="43785" y="288029"/>
                </a:cubicBezTo>
                <a:lnTo>
                  <a:pt x="2787" y="289190"/>
                </a:lnTo>
                <a:cubicBezTo>
                  <a:pt x="0" y="191051"/>
                  <a:pt x="52727" y="88267"/>
                  <a:pt x="131006" y="39255"/>
                </a:cubicBezTo>
                <a:cubicBezTo>
                  <a:pt x="190238" y="2206"/>
                  <a:pt x="257832" y="0"/>
                  <a:pt x="321245" y="33216"/>
                </a:cubicBezTo>
                <a:cubicBezTo>
                  <a:pt x="407886" y="78395"/>
                  <a:pt x="417061" y="143317"/>
                  <a:pt x="426004" y="206149"/>
                </a:cubicBezTo>
                <a:cubicBezTo>
                  <a:pt x="429952" y="234372"/>
                  <a:pt x="434134" y="263523"/>
                  <a:pt x="445399" y="291977"/>
                </a:cubicBezTo>
                <a:lnTo>
                  <a:pt x="407189" y="307076"/>
                </a:lnTo>
                <a:close/>
              </a:path>
            </a:pathLst>
          </a:custGeom>
          <a:solidFill>
            <a:srgbClr val="51647E"/>
          </a:solidFill>
        </p:spPr>
        <p:txBody>
          <a:bodyPr lIns="127000" rIns="127000" rtlCol="0" anchor="ctr"/>
          <a:lstStyle/>
          <a:p>
            <a:pPr algn="l" latinLnBrk="1">
              <a:lnSpc>
                <a:spcPct val="116199"/>
              </a:lnSpc>
            </a:pPr>
            <a:endParaRPr lang="en-US" sz="1100"/>
          </a:p>
        </p:txBody>
      </p:sp>
      <p:sp>
        <p:nvSpPr>
          <p:cNvPr id="153" name="Freeform 28"/>
          <p:cNvSpPr/>
          <p:nvPr/>
        </p:nvSpPr>
        <p:spPr>
          <a:xfrm>
            <a:off x="2324100" y="4177406"/>
            <a:ext cx="1006475" cy="893354"/>
          </a:xfrm>
          <a:custGeom>
            <a:avLst/>
            <a:gdLst/>
            <a:ahLst/>
            <a:cxnLst/>
            <a:rect l="l" t="t" r="r" b="b"/>
            <a:pathLst>
              <a:path w="1006475" h="893354">
                <a:moveTo>
                  <a:pt x="0" y="780233"/>
                </a:moveTo>
                <a:cubicBezTo>
                  <a:pt x="40998" y="726808"/>
                  <a:pt x="76421" y="728202"/>
                  <a:pt x="80718" y="652711"/>
                </a:cubicBezTo>
                <a:cubicBezTo>
                  <a:pt x="83621" y="602306"/>
                  <a:pt x="63529" y="553294"/>
                  <a:pt x="61903" y="503238"/>
                </a:cubicBezTo>
                <a:cubicBezTo>
                  <a:pt x="58651" y="406376"/>
                  <a:pt x="117999" y="295926"/>
                  <a:pt x="187335" y="229494"/>
                </a:cubicBezTo>
                <a:cubicBezTo>
                  <a:pt x="426817" y="0"/>
                  <a:pt x="838071" y="159113"/>
                  <a:pt x="920415" y="458756"/>
                </a:cubicBezTo>
                <a:cubicBezTo>
                  <a:pt x="1006475" y="771755"/>
                  <a:pt x="680584" y="893354"/>
                  <a:pt x="423565" y="832264"/>
                </a:cubicBezTo>
                <a:cubicBezTo>
                  <a:pt x="300340" y="802997"/>
                  <a:pt x="154816" y="696844"/>
                  <a:pt x="27525" y="758863"/>
                </a:cubicBezTo>
              </a:path>
            </a:pathLst>
          </a:custGeom>
          <a:solidFill>
            <a:srgbClr val="FDD67A"/>
          </a:solidFill>
        </p:spPr>
        <p:txBody>
          <a:bodyPr lIns="127000" rIns="127000" rtlCol="0" anchor="ctr"/>
          <a:lstStyle/>
          <a:p>
            <a:pPr algn="l" latinLnBrk="1">
              <a:lnSpc>
                <a:spcPct val="116199"/>
              </a:lnSpc>
            </a:pPr>
            <a:endParaRPr lang="en-US" sz="1100"/>
          </a:p>
        </p:txBody>
      </p:sp>
      <p:sp>
        <p:nvSpPr>
          <p:cNvPr id="154" name="Freeform 29"/>
          <p:cNvSpPr/>
          <p:nvPr/>
        </p:nvSpPr>
        <p:spPr>
          <a:xfrm>
            <a:off x="2311400" y="4249512"/>
            <a:ext cx="997532" cy="793822"/>
          </a:xfrm>
          <a:custGeom>
            <a:avLst/>
            <a:gdLst/>
            <a:ahLst/>
            <a:cxnLst/>
            <a:rect l="l" t="t" r="r" b="b"/>
            <a:pathLst>
              <a:path w="997532" h="793822">
                <a:moveTo>
                  <a:pt x="573154" y="793821"/>
                </a:moveTo>
                <a:cubicBezTo>
                  <a:pt x="527627" y="793821"/>
                  <a:pt x="481055" y="788479"/>
                  <a:pt x="435063" y="777562"/>
                </a:cubicBezTo>
                <a:cubicBezTo>
                  <a:pt x="397085" y="768503"/>
                  <a:pt x="358526" y="753056"/>
                  <a:pt x="317645" y="736680"/>
                </a:cubicBezTo>
                <a:cubicBezTo>
                  <a:pt x="227403" y="700444"/>
                  <a:pt x="134026" y="663047"/>
                  <a:pt x="52612" y="702651"/>
                </a:cubicBezTo>
                <a:lnTo>
                  <a:pt x="50289" y="697773"/>
                </a:lnTo>
                <a:cubicBezTo>
                  <a:pt x="44482" y="703580"/>
                  <a:pt x="38559" y="710200"/>
                  <a:pt x="32519" y="718098"/>
                </a:cubicBezTo>
                <a:lnTo>
                  <a:pt x="0" y="693127"/>
                </a:lnTo>
                <a:cubicBezTo>
                  <a:pt x="14285" y="674545"/>
                  <a:pt x="27525" y="662350"/>
                  <a:pt x="39256" y="651665"/>
                </a:cubicBezTo>
                <a:cubicBezTo>
                  <a:pt x="61671" y="631224"/>
                  <a:pt x="73982" y="619843"/>
                  <a:pt x="76421" y="576987"/>
                </a:cubicBezTo>
                <a:cubicBezTo>
                  <a:pt x="77930" y="551668"/>
                  <a:pt x="72820" y="526117"/>
                  <a:pt x="67478" y="499172"/>
                </a:cubicBezTo>
                <a:cubicBezTo>
                  <a:pt x="62948" y="476641"/>
                  <a:pt x="58303" y="453297"/>
                  <a:pt x="57606" y="429372"/>
                </a:cubicBezTo>
                <a:cubicBezTo>
                  <a:pt x="54005" y="320200"/>
                  <a:pt x="121135" y="205453"/>
                  <a:pt x="189309" y="140182"/>
                </a:cubicBezTo>
                <a:cubicBezTo>
                  <a:pt x="298714" y="35423"/>
                  <a:pt x="450974" y="0"/>
                  <a:pt x="607067" y="43088"/>
                </a:cubicBezTo>
                <a:cubicBezTo>
                  <a:pt x="775936" y="89660"/>
                  <a:pt x="912982" y="221480"/>
                  <a:pt x="956302" y="378851"/>
                </a:cubicBezTo>
                <a:cubicBezTo>
                  <a:pt x="997532" y="528788"/>
                  <a:pt x="945269" y="623327"/>
                  <a:pt x="894167" y="676287"/>
                </a:cubicBezTo>
                <a:cubicBezTo>
                  <a:pt x="821115" y="751778"/>
                  <a:pt x="701490" y="793821"/>
                  <a:pt x="573154" y="793821"/>
                </a:cubicBezTo>
                <a:close/>
                <a:moveTo>
                  <a:pt x="129381" y="644697"/>
                </a:moveTo>
                <a:cubicBezTo>
                  <a:pt x="198601" y="644697"/>
                  <a:pt x="268633" y="672803"/>
                  <a:pt x="332975" y="698586"/>
                </a:cubicBezTo>
                <a:cubicBezTo>
                  <a:pt x="372347" y="714381"/>
                  <a:pt x="409512" y="729247"/>
                  <a:pt x="444587" y="737609"/>
                </a:cubicBezTo>
                <a:cubicBezTo>
                  <a:pt x="604164" y="775587"/>
                  <a:pt x="776981" y="738538"/>
                  <a:pt x="864784" y="647600"/>
                </a:cubicBezTo>
                <a:cubicBezTo>
                  <a:pt x="927500" y="582678"/>
                  <a:pt x="945501" y="493482"/>
                  <a:pt x="916931" y="389536"/>
                </a:cubicBezTo>
                <a:cubicBezTo>
                  <a:pt x="877443" y="245754"/>
                  <a:pt x="751546" y="125316"/>
                  <a:pt x="596382" y="82460"/>
                </a:cubicBezTo>
                <a:cubicBezTo>
                  <a:pt x="454575" y="43320"/>
                  <a:pt x="316483" y="75143"/>
                  <a:pt x="217880" y="169681"/>
                </a:cubicBezTo>
                <a:cubicBezTo>
                  <a:pt x="158300" y="226823"/>
                  <a:pt x="95584" y="331930"/>
                  <a:pt x="98720" y="427978"/>
                </a:cubicBezTo>
                <a:cubicBezTo>
                  <a:pt x="99416" y="448651"/>
                  <a:pt x="103481" y="469208"/>
                  <a:pt x="107895" y="491159"/>
                </a:cubicBezTo>
                <a:cubicBezTo>
                  <a:pt x="113586" y="519497"/>
                  <a:pt x="119393" y="548765"/>
                  <a:pt x="117651" y="579310"/>
                </a:cubicBezTo>
                <a:cubicBezTo>
                  <a:pt x="115908" y="610668"/>
                  <a:pt x="108940" y="630992"/>
                  <a:pt x="99184" y="646671"/>
                </a:cubicBezTo>
                <a:cubicBezTo>
                  <a:pt x="109056" y="645394"/>
                  <a:pt x="119160" y="644697"/>
                  <a:pt x="129381" y="644697"/>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155" name="Freeform 30"/>
          <p:cNvSpPr/>
          <p:nvPr/>
        </p:nvSpPr>
        <p:spPr>
          <a:xfrm>
            <a:off x="2552700" y="4514621"/>
            <a:ext cx="545977" cy="68639"/>
          </a:xfrm>
          <a:custGeom>
            <a:avLst/>
            <a:gdLst/>
            <a:ahLst/>
            <a:cxnLst/>
            <a:rect l="l" t="t" r="r" b="b"/>
            <a:pathLst>
              <a:path w="545977" h="68639">
                <a:moveTo>
                  <a:pt x="545397" y="68639"/>
                </a:moveTo>
                <a:cubicBezTo>
                  <a:pt x="495572" y="68058"/>
                  <a:pt x="440522" y="64225"/>
                  <a:pt x="382335" y="60161"/>
                </a:cubicBezTo>
                <a:cubicBezTo>
                  <a:pt x="255277" y="51334"/>
                  <a:pt x="111379" y="41346"/>
                  <a:pt x="10453" y="67942"/>
                </a:cubicBezTo>
                <a:lnTo>
                  <a:pt x="0" y="28338"/>
                </a:lnTo>
                <a:cubicBezTo>
                  <a:pt x="107430" y="0"/>
                  <a:pt x="248657" y="9755"/>
                  <a:pt x="385239" y="19279"/>
                </a:cubicBezTo>
                <a:cubicBezTo>
                  <a:pt x="442844" y="23228"/>
                  <a:pt x="497314" y="27060"/>
                  <a:pt x="545977" y="27641"/>
                </a:cubicBezTo>
                <a:lnTo>
                  <a:pt x="545397" y="68639"/>
                </a:lnTo>
                <a:close/>
              </a:path>
            </a:pathLst>
          </a:custGeom>
          <a:solidFill>
            <a:srgbClr val="51647E"/>
          </a:solidFill>
        </p:spPr>
        <p:txBody>
          <a:bodyPr lIns="127000" rIns="127000" rtlCol="0" anchor="ctr"/>
          <a:lstStyle/>
          <a:p>
            <a:pPr algn="l" latinLnBrk="1">
              <a:lnSpc>
                <a:spcPct val="116199"/>
              </a:lnSpc>
            </a:pPr>
            <a:endParaRPr lang="en-US" sz="1100"/>
          </a:p>
        </p:txBody>
      </p:sp>
      <p:sp>
        <p:nvSpPr>
          <p:cNvPr id="156" name="Freeform 31"/>
          <p:cNvSpPr/>
          <p:nvPr/>
        </p:nvSpPr>
        <p:spPr>
          <a:xfrm>
            <a:off x="2540000" y="4655325"/>
            <a:ext cx="561540" cy="62019"/>
          </a:xfrm>
          <a:custGeom>
            <a:avLst/>
            <a:gdLst/>
            <a:ahLst/>
            <a:cxnLst/>
            <a:rect l="l" t="t" r="r" b="b"/>
            <a:pathLst>
              <a:path w="561540" h="62019">
                <a:moveTo>
                  <a:pt x="556895" y="62019"/>
                </a:moveTo>
                <a:cubicBezTo>
                  <a:pt x="373625" y="40998"/>
                  <a:pt x="189309" y="42740"/>
                  <a:pt x="813" y="46573"/>
                </a:cubicBezTo>
                <a:lnTo>
                  <a:pt x="0" y="5575"/>
                </a:lnTo>
                <a:cubicBezTo>
                  <a:pt x="189890" y="1742"/>
                  <a:pt x="375715" y="0"/>
                  <a:pt x="561540" y="21254"/>
                </a:cubicBezTo>
                <a:lnTo>
                  <a:pt x="556895" y="62019"/>
                </a:lnTo>
                <a:close/>
              </a:path>
            </a:pathLst>
          </a:custGeom>
          <a:solidFill>
            <a:srgbClr val="51647E"/>
          </a:solidFill>
        </p:spPr>
        <p:txBody>
          <a:bodyPr lIns="127000" rIns="127000" rtlCol="0" anchor="ctr"/>
          <a:lstStyle/>
          <a:p>
            <a:pPr algn="l" latinLnBrk="1">
              <a:lnSpc>
                <a:spcPct val="116199"/>
              </a:lnSpc>
            </a:pPr>
            <a:endParaRPr lang="en-US" sz="1100"/>
          </a:p>
        </p:txBody>
      </p:sp>
      <p:sp>
        <p:nvSpPr>
          <p:cNvPr id="157" name="Freeform 32"/>
          <p:cNvSpPr/>
          <p:nvPr/>
        </p:nvSpPr>
        <p:spPr>
          <a:xfrm>
            <a:off x="2540000" y="4773226"/>
            <a:ext cx="578265" cy="60509"/>
          </a:xfrm>
          <a:custGeom>
            <a:avLst/>
            <a:gdLst/>
            <a:ahLst/>
            <a:cxnLst/>
            <a:rect l="l" t="t" r="r" b="b"/>
            <a:pathLst>
              <a:path w="578265" h="60509">
                <a:moveTo>
                  <a:pt x="66316" y="60509"/>
                </a:moveTo>
                <a:cubicBezTo>
                  <a:pt x="44133" y="60509"/>
                  <a:pt x="22067" y="60160"/>
                  <a:pt x="0" y="59348"/>
                </a:cubicBezTo>
                <a:lnTo>
                  <a:pt x="1510" y="18350"/>
                </a:lnTo>
                <a:cubicBezTo>
                  <a:pt x="100462" y="21950"/>
                  <a:pt x="202317" y="16143"/>
                  <a:pt x="300804" y="10568"/>
                </a:cubicBezTo>
                <a:cubicBezTo>
                  <a:pt x="391859" y="5342"/>
                  <a:pt x="486165" y="0"/>
                  <a:pt x="578265" y="1974"/>
                </a:cubicBezTo>
                <a:lnTo>
                  <a:pt x="577684" y="42972"/>
                </a:lnTo>
                <a:lnTo>
                  <a:pt x="568741" y="42856"/>
                </a:lnTo>
                <a:cubicBezTo>
                  <a:pt x="562818" y="42739"/>
                  <a:pt x="556778" y="42623"/>
                  <a:pt x="550739" y="42856"/>
                </a:cubicBezTo>
                <a:lnTo>
                  <a:pt x="550739" y="42507"/>
                </a:lnTo>
                <a:cubicBezTo>
                  <a:pt x="468395" y="41926"/>
                  <a:pt x="384542" y="46688"/>
                  <a:pt x="303011" y="51334"/>
                </a:cubicBezTo>
                <a:cubicBezTo>
                  <a:pt x="225429" y="55863"/>
                  <a:pt x="145640" y="60509"/>
                  <a:pt x="66316" y="60509"/>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158" name="Freeform 33"/>
          <p:cNvSpPr/>
          <p:nvPr/>
        </p:nvSpPr>
        <p:spPr>
          <a:xfrm>
            <a:off x="6639196" y="1866244"/>
            <a:ext cx="1090677" cy="1472896"/>
          </a:xfrm>
          <a:custGeom>
            <a:avLst/>
            <a:gdLst/>
            <a:ahLst/>
            <a:cxnLst/>
            <a:rect l="l" t="t" r="r" b="b"/>
            <a:pathLst>
              <a:path w="1090677" h="1472896">
                <a:moveTo>
                  <a:pt x="642955" y="1472896"/>
                </a:moveTo>
                <a:cubicBezTo>
                  <a:pt x="607997" y="1472896"/>
                  <a:pt x="562238" y="1463256"/>
                  <a:pt x="561657" y="1463140"/>
                </a:cubicBezTo>
                <a:cubicBezTo>
                  <a:pt x="475829" y="1444674"/>
                  <a:pt x="394182" y="1409832"/>
                  <a:pt x="315322" y="1376035"/>
                </a:cubicBezTo>
                <a:cubicBezTo>
                  <a:pt x="250632" y="1348393"/>
                  <a:pt x="183735" y="1319823"/>
                  <a:pt x="116141" y="1301124"/>
                </a:cubicBezTo>
                <a:cubicBezTo>
                  <a:pt x="59581" y="1285561"/>
                  <a:pt x="0" y="1245144"/>
                  <a:pt x="2904" y="1178363"/>
                </a:cubicBezTo>
                <a:cubicBezTo>
                  <a:pt x="5459" y="1119248"/>
                  <a:pt x="25900" y="1055486"/>
                  <a:pt x="45644" y="993932"/>
                </a:cubicBezTo>
                <a:cubicBezTo>
                  <a:pt x="53193" y="970355"/>
                  <a:pt x="60394" y="948172"/>
                  <a:pt x="66201" y="927035"/>
                </a:cubicBezTo>
                <a:cubicBezTo>
                  <a:pt x="92913" y="830290"/>
                  <a:pt x="123458" y="735983"/>
                  <a:pt x="147151" y="664673"/>
                </a:cubicBezTo>
                <a:cubicBezTo>
                  <a:pt x="159926" y="626114"/>
                  <a:pt x="172353" y="587672"/>
                  <a:pt x="184664" y="549229"/>
                </a:cubicBezTo>
                <a:cubicBezTo>
                  <a:pt x="213932" y="458523"/>
                  <a:pt x="244128" y="364798"/>
                  <a:pt x="278622" y="273511"/>
                </a:cubicBezTo>
                <a:cubicBezTo>
                  <a:pt x="284313" y="258529"/>
                  <a:pt x="289888" y="239946"/>
                  <a:pt x="295927" y="220203"/>
                </a:cubicBezTo>
                <a:cubicBezTo>
                  <a:pt x="320665" y="138904"/>
                  <a:pt x="351442" y="37746"/>
                  <a:pt x="430418" y="13356"/>
                </a:cubicBezTo>
                <a:cubicBezTo>
                  <a:pt x="474203" y="0"/>
                  <a:pt x="538080" y="14053"/>
                  <a:pt x="574665" y="35307"/>
                </a:cubicBezTo>
                <a:cubicBezTo>
                  <a:pt x="616127" y="59580"/>
                  <a:pt x="650272" y="68174"/>
                  <a:pt x="697425" y="80253"/>
                </a:cubicBezTo>
                <a:lnTo>
                  <a:pt x="706833" y="82692"/>
                </a:lnTo>
                <a:cubicBezTo>
                  <a:pt x="777446" y="100810"/>
                  <a:pt x="856073" y="126942"/>
                  <a:pt x="953980" y="165268"/>
                </a:cubicBezTo>
                <a:cubicBezTo>
                  <a:pt x="1000436" y="183502"/>
                  <a:pt x="1058274" y="206150"/>
                  <a:pt x="1074186" y="267704"/>
                </a:cubicBezTo>
                <a:cubicBezTo>
                  <a:pt x="1090678" y="331814"/>
                  <a:pt x="1065591" y="393717"/>
                  <a:pt x="1043408" y="448419"/>
                </a:cubicBezTo>
                <a:cubicBezTo>
                  <a:pt x="1038763" y="460033"/>
                  <a:pt x="1034117" y="471415"/>
                  <a:pt x="1029936" y="482564"/>
                </a:cubicBezTo>
                <a:cubicBezTo>
                  <a:pt x="1012747" y="529253"/>
                  <a:pt x="997997" y="578148"/>
                  <a:pt x="983828" y="625534"/>
                </a:cubicBezTo>
                <a:cubicBezTo>
                  <a:pt x="974189" y="657588"/>
                  <a:pt x="964317" y="690688"/>
                  <a:pt x="953632" y="722976"/>
                </a:cubicBezTo>
                <a:lnTo>
                  <a:pt x="951773" y="728550"/>
                </a:lnTo>
                <a:cubicBezTo>
                  <a:pt x="893819" y="904387"/>
                  <a:pt x="833891" y="1086264"/>
                  <a:pt x="789176" y="1268837"/>
                </a:cubicBezTo>
                <a:lnTo>
                  <a:pt x="783021" y="1294388"/>
                </a:lnTo>
                <a:cubicBezTo>
                  <a:pt x="770246" y="1346883"/>
                  <a:pt x="743765" y="1456056"/>
                  <a:pt x="663977" y="1471270"/>
                </a:cubicBezTo>
                <a:cubicBezTo>
                  <a:pt x="658054" y="1472431"/>
                  <a:pt x="650737" y="1472896"/>
                  <a:pt x="642955" y="1472896"/>
                </a:cubicBezTo>
                <a:close/>
                <a:moveTo>
                  <a:pt x="469209" y="49243"/>
                </a:moveTo>
                <a:cubicBezTo>
                  <a:pt x="459453" y="49243"/>
                  <a:pt x="450278" y="50289"/>
                  <a:pt x="442496" y="52728"/>
                </a:cubicBezTo>
                <a:cubicBezTo>
                  <a:pt x="384310" y="70613"/>
                  <a:pt x="357017" y="160274"/>
                  <a:pt x="335183" y="232281"/>
                </a:cubicBezTo>
                <a:cubicBezTo>
                  <a:pt x="329027" y="252606"/>
                  <a:pt x="323104" y="271885"/>
                  <a:pt x="316948" y="288145"/>
                </a:cubicBezTo>
                <a:cubicBezTo>
                  <a:pt x="282803" y="378502"/>
                  <a:pt x="252723" y="471763"/>
                  <a:pt x="223687" y="561888"/>
                </a:cubicBezTo>
                <a:cubicBezTo>
                  <a:pt x="211260" y="600447"/>
                  <a:pt x="198833" y="639006"/>
                  <a:pt x="186058" y="677681"/>
                </a:cubicBezTo>
                <a:cubicBezTo>
                  <a:pt x="162597" y="748527"/>
                  <a:pt x="132285" y="842136"/>
                  <a:pt x="105805" y="938068"/>
                </a:cubicBezTo>
                <a:cubicBezTo>
                  <a:pt x="99765" y="959903"/>
                  <a:pt x="92448" y="982550"/>
                  <a:pt x="84783" y="1006591"/>
                </a:cubicBezTo>
                <a:cubicBezTo>
                  <a:pt x="65852" y="1065591"/>
                  <a:pt x="46224" y="1126681"/>
                  <a:pt x="43902" y="1180222"/>
                </a:cubicBezTo>
                <a:cubicBezTo>
                  <a:pt x="41579" y="1233995"/>
                  <a:pt x="106966" y="1256178"/>
                  <a:pt x="127058" y="1261752"/>
                </a:cubicBezTo>
                <a:cubicBezTo>
                  <a:pt x="197440" y="1281148"/>
                  <a:pt x="265614" y="1310299"/>
                  <a:pt x="331466" y="1338521"/>
                </a:cubicBezTo>
                <a:cubicBezTo>
                  <a:pt x="408583" y="1371505"/>
                  <a:pt x="488256" y="1405651"/>
                  <a:pt x="570251" y="1423188"/>
                </a:cubicBezTo>
                <a:cubicBezTo>
                  <a:pt x="595454" y="1428530"/>
                  <a:pt x="639471" y="1434337"/>
                  <a:pt x="656428" y="1431085"/>
                </a:cubicBezTo>
                <a:cubicBezTo>
                  <a:pt x="703929" y="1422026"/>
                  <a:pt x="727041" y="1351994"/>
                  <a:pt x="743301" y="1284748"/>
                </a:cubicBezTo>
                <a:lnTo>
                  <a:pt x="749456" y="1259197"/>
                </a:lnTo>
                <a:cubicBezTo>
                  <a:pt x="794519" y="1074998"/>
                  <a:pt x="854796" y="892309"/>
                  <a:pt x="912982" y="715775"/>
                </a:cubicBezTo>
                <a:lnTo>
                  <a:pt x="914841" y="710200"/>
                </a:lnTo>
                <a:cubicBezTo>
                  <a:pt x="925293" y="678494"/>
                  <a:pt x="935165" y="645626"/>
                  <a:pt x="944689" y="613919"/>
                </a:cubicBezTo>
                <a:cubicBezTo>
                  <a:pt x="959090" y="565953"/>
                  <a:pt x="973840" y="516361"/>
                  <a:pt x="991610" y="468511"/>
                </a:cubicBezTo>
                <a:cubicBezTo>
                  <a:pt x="995907" y="456897"/>
                  <a:pt x="1000669" y="445167"/>
                  <a:pt x="1005547" y="433205"/>
                </a:cubicBezTo>
                <a:cubicBezTo>
                  <a:pt x="1026220" y="381987"/>
                  <a:pt x="1047706" y="329143"/>
                  <a:pt x="1034582" y="278157"/>
                </a:cubicBezTo>
                <a:cubicBezTo>
                  <a:pt x="1023897" y="236927"/>
                  <a:pt x="980809" y="219970"/>
                  <a:pt x="939230" y="203594"/>
                </a:cubicBezTo>
                <a:cubicBezTo>
                  <a:pt x="842950" y="165965"/>
                  <a:pt x="765948" y="140298"/>
                  <a:pt x="696845" y="122644"/>
                </a:cubicBezTo>
                <a:lnTo>
                  <a:pt x="687553" y="120322"/>
                </a:lnTo>
                <a:cubicBezTo>
                  <a:pt x="639007" y="108011"/>
                  <a:pt x="600680" y="98255"/>
                  <a:pt x="554224" y="71078"/>
                </a:cubicBezTo>
                <a:cubicBezTo>
                  <a:pt x="533319" y="58767"/>
                  <a:pt x="498476" y="49243"/>
                  <a:pt x="469209" y="49243"/>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159" name="Freeform 34"/>
          <p:cNvSpPr/>
          <p:nvPr/>
        </p:nvSpPr>
        <p:spPr>
          <a:xfrm>
            <a:off x="6737893" y="2044700"/>
            <a:ext cx="849918" cy="1086728"/>
          </a:xfrm>
          <a:custGeom>
            <a:avLst/>
            <a:gdLst/>
            <a:ahLst/>
            <a:cxnLst/>
            <a:rect l="l" t="t" r="r" b="b"/>
            <a:pathLst>
              <a:path w="849918" h="1086728">
                <a:moveTo>
                  <a:pt x="532970" y="1086728"/>
                </a:moveTo>
                <a:cubicBezTo>
                  <a:pt x="527279" y="1084754"/>
                  <a:pt x="513690" y="1079992"/>
                  <a:pt x="494411" y="1073256"/>
                </a:cubicBezTo>
                <a:cubicBezTo>
                  <a:pt x="437850" y="1053512"/>
                  <a:pt x="332627" y="1016928"/>
                  <a:pt x="235533" y="981737"/>
                </a:cubicBezTo>
                <a:lnTo>
                  <a:pt x="235533" y="981737"/>
                </a:lnTo>
                <a:cubicBezTo>
                  <a:pt x="170146" y="958045"/>
                  <a:pt x="118696" y="938881"/>
                  <a:pt x="82692" y="924596"/>
                </a:cubicBezTo>
                <a:cubicBezTo>
                  <a:pt x="16957" y="898581"/>
                  <a:pt x="0" y="890799"/>
                  <a:pt x="5807" y="869429"/>
                </a:cubicBezTo>
                <a:cubicBezTo>
                  <a:pt x="18931" y="822044"/>
                  <a:pt x="38094" y="776168"/>
                  <a:pt x="56560" y="731802"/>
                </a:cubicBezTo>
                <a:cubicBezTo>
                  <a:pt x="70033" y="699632"/>
                  <a:pt x="83854" y="666299"/>
                  <a:pt x="95119" y="633083"/>
                </a:cubicBezTo>
                <a:cubicBezTo>
                  <a:pt x="113353" y="579426"/>
                  <a:pt x="133562" y="525537"/>
                  <a:pt x="153073" y="473506"/>
                </a:cubicBezTo>
                <a:cubicBezTo>
                  <a:pt x="173166" y="420081"/>
                  <a:pt x="193955" y="364798"/>
                  <a:pt x="212421" y="309980"/>
                </a:cubicBezTo>
                <a:cubicBezTo>
                  <a:pt x="224964" y="272698"/>
                  <a:pt x="234256" y="231933"/>
                  <a:pt x="243199" y="192677"/>
                </a:cubicBezTo>
                <a:cubicBezTo>
                  <a:pt x="256903" y="132284"/>
                  <a:pt x="271072" y="69801"/>
                  <a:pt x="298017" y="13821"/>
                </a:cubicBezTo>
                <a:lnTo>
                  <a:pt x="304637" y="0"/>
                </a:lnTo>
                <a:lnTo>
                  <a:pt x="319735" y="2439"/>
                </a:lnTo>
                <a:cubicBezTo>
                  <a:pt x="418339" y="18118"/>
                  <a:pt x="523446" y="68291"/>
                  <a:pt x="616242" y="112656"/>
                </a:cubicBezTo>
                <a:cubicBezTo>
                  <a:pt x="635406" y="121832"/>
                  <a:pt x="653988" y="130774"/>
                  <a:pt x="672106" y="139020"/>
                </a:cubicBezTo>
                <a:cubicBezTo>
                  <a:pt x="692547" y="148428"/>
                  <a:pt x="715891" y="154583"/>
                  <a:pt x="740629" y="161087"/>
                </a:cubicBezTo>
                <a:cubicBezTo>
                  <a:pt x="773613" y="169798"/>
                  <a:pt x="807642" y="178741"/>
                  <a:pt x="836213" y="196510"/>
                </a:cubicBezTo>
                <a:lnTo>
                  <a:pt x="849918" y="205104"/>
                </a:lnTo>
                <a:lnTo>
                  <a:pt x="834239" y="252025"/>
                </a:lnTo>
                <a:cubicBezTo>
                  <a:pt x="752011" y="497547"/>
                  <a:pt x="666996" y="751314"/>
                  <a:pt x="581516" y="1000900"/>
                </a:cubicBezTo>
                <a:lnTo>
                  <a:pt x="580703" y="1003223"/>
                </a:lnTo>
                <a:cubicBezTo>
                  <a:pt x="562121" y="1055603"/>
                  <a:pt x="560147" y="1066172"/>
                  <a:pt x="559914" y="1067681"/>
                </a:cubicBezTo>
                <a:cubicBezTo>
                  <a:pt x="560727" y="1061990"/>
                  <a:pt x="557127" y="1051886"/>
                  <a:pt x="546906" y="1048170"/>
                </a:cubicBezTo>
                <a:lnTo>
                  <a:pt x="532970" y="1086728"/>
                </a:lnTo>
                <a:close/>
                <a:moveTo>
                  <a:pt x="249470" y="943295"/>
                </a:moveTo>
                <a:cubicBezTo>
                  <a:pt x="346448" y="978369"/>
                  <a:pt x="451555" y="1014953"/>
                  <a:pt x="507999" y="1034581"/>
                </a:cubicBezTo>
                <a:cubicBezTo>
                  <a:pt x="514271" y="1036788"/>
                  <a:pt x="519846" y="1038646"/>
                  <a:pt x="524840" y="1040388"/>
                </a:cubicBezTo>
                <a:cubicBezTo>
                  <a:pt x="528789" y="1027613"/>
                  <a:pt x="534596" y="1011121"/>
                  <a:pt x="542261" y="989635"/>
                </a:cubicBezTo>
                <a:lnTo>
                  <a:pt x="542958" y="987660"/>
                </a:lnTo>
                <a:cubicBezTo>
                  <a:pt x="628437" y="738306"/>
                  <a:pt x="713336" y="484539"/>
                  <a:pt x="795564" y="239018"/>
                </a:cubicBezTo>
                <a:lnTo>
                  <a:pt x="800674" y="223687"/>
                </a:lnTo>
                <a:cubicBezTo>
                  <a:pt x="780001" y="213815"/>
                  <a:pt x="755727" y="207427"/>
                  <a:pt x="730293" y="200691"/>
                </a:cubicBezTo>
                <a:cubicBezTo>
                  <a:pt x="704974" y="193955"/>
                  <a:pt x="678726" y="187103"/>
                  <a:pt x="655033" y="176185"/>
                </a:cubicBezTo>
                <a:cubicBezTo>
                  <a:pt x="636799" y="167707"/>
                  <a:pt x="617985" y="158764"/>
                  <a:pt x="598705" y="149589"/>
                </a:cubicBezTo>
                <a:cubicBezTo>
                  <a:pt x="513458" y="108824"/>
                  <a:pt x="417293" y="62948"/>
                  <a:pt x="328794" y="45643"/>
                </a:cubicBezTo>
                <a:cubicBezTo>
                  <a:pt x="307889" y="94190"/>
                  <a:pt x="295462" y="148892"/>
                  <a:pt x="283383" y="201853"/>
                </a:cubicBezTo>
                <a:cubicBezTo>
                  <a:pt x="274208" y="242153"/>
                  <a:pt x="264685" y="283848"/>
                  <a:pt x="251561" y="323220"/>
                </a:cubicBezTo>
                <a:cubicBezTo>
                  <a:pt x="232862" y="378735"/>
                  <a:pt x="211957" y="434366"/>
                  <a:pt x="191748" y="488139"/>
                </a:cubicBezTo>
                <a:cubicBezTo>
                  <a:pt x="172353" y="539822"/>
                  <a:pt x="152144" y="593363"/>
                  <a:pt x="134259" y="646439"/>
                </a:cubicBezTo>
                <a:cubicBezTo>
                  <a:pt x="122528" y="680933"/>
                  <a:pt x="108359" y="714846"/>
                  <a:pt x="94655" y="747714"/>
                </a:cubicBezTo>
                <a:cubicBezTo>
                  <a:pt x="78511" y="786389"/>
                  <a:pt x="61903" y="826225"/>
                  <a:pt x="49708" y="866293"/>
                </a:cubicBezTo>
                <a:cubicBezTo>
                  <a:pt x="67826" y="875004"/>
                  <a:pt x="117186" y="895445"/>
                  <a:pt x="249470" y="943295"/>
                </a:cubicBezTo>
                <a:lnTo>
                  <a:pt x="249470" y="943295"/>
                </a:lnTo>
                <a:close/>
              </a:path>
            </a:pathLst>
          </a:custGeom>
          <a:solidFill>
            <a:srgbClr val="51647E"/>
          </a:solidFill>
        </p:spPr>
        <p:txBody>
          <a:bodyPr lIns="127000" rIns="127000" rtlCol="0" anchor="ctr"/>
          <a:lstStyle/>
          <a:p>
            <a:pPr algn="l" latinLnBrk="1">
              <a:lnSpc>
                <a:spcPct val="116199"/>
              </a:lnSpc>
            </a:pPr>
            <a:endParaRPr lang="en-US" sz="1100"/>
          </a:p>
        </p:txBody>
      </p:sp>
      <p:sp>
        <p:nvSpPr>
          <p:cNvPr id="160" name="Freeform 35"/>
          <p:cNvSpPr/>
          <p:nvPr/>
        </p:nvSpPr>
        <p:spPr>
          <a:xfrm>
            <a:off x="7251700" y="2019300"/>
            <a:ext cx="166081" cy="80021"/>
          </a:xfrm>
          <a:custGeom>
            <a:avLst/>
            <a:gdLst/>
            <a:ahLst/>
            <a:cxnLst/>
            <a:rect l="l" t="t" r="r" b="b"/>
            <a:pathLst>
              <a:path w="166081" h="80021">
                <a:moveTo>
                  <a:pt x="153073" y="80021"/>
                </a:moveTo>
                <a:cubicBezTo>
                  <a:pt x="126013" y="70962"/>
                  <a:pt x="96861" y="63994"/>
                  <a:pt x="68755" y="57141"/>
                </a:cubicBezTo>
                <a:cubicBezTo>
                  <a:pt x="46108" y="51683"/>
                  <a:pt x="22764" y="45992"/>
                  <a:pt x="0" y="39256"/>
                </a:cubicBezTo>
                <a:lnTo>
                  <a:pt x="11614" y="0"/>
                </a:lnTo>
                <a:cubicBezTo>
                  <a:pt x="33332" y="6504"/>
                  <a:pt x="56212" y="11962"/>
                  <a:pt x="78395" y="17305"/>
                </a:cubicBezTo>
                <a:cubicBezTo>
                  <a:pt x="107430" y="24273"/>
                  <a:pt x="137394" y="31590"/>
                  <a:pt x="166081" y="41114"/>
                </a:cubicBezTo>
                <a:lnTo>
                  <a:pt x="153073" y="80021"/>
                </a:lnTo>
                <a:close/>
              </a:path>
            </a:pathLst>
          </a:custGeom>
          <a:solidFill>
            <a:srgbClr val="51647E"/>
          </a:solidFill>
        </p:spPr>
        <p:txBody>
          <a:bodyPr lIns="127000" rIns="127000" rtlCol="0" anchor="ctr"/>
          <a:lstStyle/>
          <a:p>
            <a:pPr algn="l" latinLnBrk="1">
              <a:lnSpc>
                <a:spcPct val="116199"/>
              </a:lnSpc>
            </a:pPr>
            <a:endParaRPr lang="en-US" sz="1100"/>
          </a:p>
        </p:txBody>
      </p:sp>
      <p:sp>
        <p:nvSpPr>
          <p:cNvPr id="161" name="Freeform 36"/>
          <p:cNvSpPr/>
          <p:nvPr/>
        </p:nvSpPr>
        <p:spPr>
          <a:xfrm>
            <a:off x="6891727" y="3037663"/>
            <a:ext cx="131704" cy="145989"/>
          </a:xfrm>
          <a:custGeom>
            <a:avLst/>
            <a:gdLst/>
            <a:ahLst/>
            <a:cxnLst/>
            <a:rect l="l" t="t" r="r" b="b"/>
            <a:pathLst>
              <a:path w="131704" h="145989">
                <a:moveTo>
                  <a:pt x="71311" y="145989"/>
                </a:moveTo>
                <a:cubicBezTo>
                  <a:pt x="49825" y="145989"/>
                  <a:pt x="29268" y="132749"/>
                  <a:pt x="17073" y="109057"/>
                </a:cubicBezTo>
                <a:cubicBezTo>
                  <a:pt x="0" y="76189"/>
                  <a:pt x="3601" y="30197"/>
                  <a:pt x="39024" y="10337"/>
                </a:cubicBezTo>
                <a:lnTo>
                  <a:pt x="39024" y="10337"/>
                </a:lnTo>
                <a:cubicBezTo>
                  <a:pt x="57374" y="0"/>
                  <a:pt x="77582" y="233"/>
                  <a:pt x="94655" y="10918"/>
                </a:cubicBezTo>
                <a:cubicBezTo>
                  <a:pt x="117186" y="24971"/>
                  <a:pt x="131704" y="55748"/>
                  <a:pt x="129962" y="85828"/>
                </a:cubicBezTo>
                <a:cubicBezTo>
                  <a:pt x="128568" y="110799"/>
                  <a:pt x="115909" y="130775"/>
                  <a:pt x="95236" y="140531"/>
                </a:cubicBezTo>
                <a:cubicBezTo>
                  <a:pt x="87338" y="144131"/>
                  <a:pt x="79208" y="145989"/>
                  <a:pt x="71311" y="145989"/>
                </a:cubicBezTo>
                <a:close/>
                <a:moveTo>
                  <a:pt x="59116" y="45992"/>
                </a:moveTo>
                <a:cubicBezTo>
                  <a:pt x="44018" y="54470"/>
                  <a:pt x="46805" y="77350"/>
                  <a:pt x="53541" y="90242"/>
                </a:cubicBezTo>
                <a:cubicBezTo>
                  <a:pt x="57374" y="97675"/>
                  <a:pt x="65504" y="109173"/>
                  <a:pt x="77698" y="103482"/>
                </a:cubicBezTo>
                <a:cubicBezTo>
                  <a:pt x="84667" y="100114"/>
                  <a:pt x="88500" y="93378"/>
                  <a:pt x="89080" y="83389"/>
                </a:cubicBezTo>
                <a:cubicBezTo>
                  <a:pt x="89893" y="68640"/>
                  <a:pt x="82692" y="51683"/>
                  <a:pt x="72937" y="45644"/>
                </a:cubicBezTo>
                <a:cubicBezTo>
                  <a:pt x="69801" y="43669"/>
                  <a:pt x="65852" y="42276"/>
                  <a:pt x="59116" y="45992"/>
                </a:cubicBezTo>
                <a:lnTo>
                  <a:pt x="59116" y="45992"/>
                </a:lnTo>
                <a:close/>
              </a:path>
            </a:pathLst>
          </a:custGeom>
          <a:solidFill>
            <a:srgbClr val="51647E"/>
          </a:solidFill>
        </p:spPr>
        <p:txBody>
          <a:bodyPr lIns="127000" rIns="127000" rtlCol="0" anchor="ctr"/>
          <a:lstStyle/>
          <a:p>
            <a:pPr algn="l" latinLnBrk="1">
              <a:lnSpc>
                <a:spcPct val="116199"/>
              </a:lnSpc>
            </a:pPr>
            <a:endParaRPr lang="en-US" sz="1100"/>
          </a:p>
        </p:txBody>
      </p:sp>
      <p:sp>
        <p:nvSpPr>
          <p:cNvPr id="162" name="TextBox 37"/>
          <p:cNvSpPr txBox="1"/>
          <p:nvPr/>
        </p:nvSpPr>
        <p:spPr>
          <a:xfrm>
            <a:off x="3546856" y="2219452"/>
            <a:ext cx="2271078" cy="654050"/>
          </a:xfrm>
          <a:prstGeom prst="rect">
            <a:avLst/>
          </a:prstGeom>
        </p:spPr>
        <p:txBody>
          <a:bodyPr lIns="0" tIns="0" rIns="0" bIns="0" rtlCol="0" anchor="ctr">
            <a:spAutoFit/>
          </a:bodyPr>
          <a:lstStyle/>
          <a:p>
            <a:pPr algn="l" latinLnBrk="1">
              <a:lnSpc>
                <a:spcPct val="116199"/>
              </a:lnSpc>
            </a:pPr>
            <a:r>
              <a:rPr lang="en-US" sz="1200">
                <a:solidFill>
                  <a:srgbClr val="42464B"/>
                </a:solidFill>
                <a:latin typeface="Microsoft YaHei"/>
                <a:ea typeface="Microsoft YaHei"/>
              </a:rPr>
              <a:t>在这里补充关于部门活动描述内容在这里补充关于部门活动描述内容在这里补充关于部门</a:t>
            </a:r>
            <a:endParaRPr lang="en-US" sz="1100"/>
          </a:p>
        </p:txBody>
      </p:sp>
      <p:sp>
        <p:nvSpPr>
          <p:cNvPr id="163" name="TextBox 38"/>
          <p:cNvSpPr txBox="1"/>
          <p:nvPr/>
        </p:nvSpPr>
        <p:spPr>
          <a:xfrm>
            <a:off x="3548634" y="4685284"/>
            <a:ext cx="2271078" cy="654050"/>
          </a:xfrm>
          <a:prstGeom prst="rect">
            <a:avLst/>
          </a:prstGeom>
        </p:spPr>
        <p:txBody>
          <a:bodyPr lIns="0" tIns="0" rIns="0" bIns="0" rtlCol="0" anchor="ctr">
            <a:spAutoFit/>
          </a:bodyPr>
          <a:lstStyle/>
          <a:p>
            <a:pPr algn="l" latinLnBrk="1">
              <a:lnSpc>
                <a:spcPct val="116199"/>
              </a:lnSpc>
            </a:pPr>
            <a:r>
              <a:rPr lang="en-US" sz="1200">
                <a:solidFill>
                  <a:srgbClr val="42464B"/>
                </a:solidFill>
                <a:latin typeface="Microsoft YaHei"/>
                <a:ea typeface="Microsoft YaHei"/>
              </a:rPr>
              <a:t>在这里补充关于部门活动描述内容在这里补充关于部门活动描述内容在这里补充关于部门</a:t>
            </a:r>
            <a:endParaRPr lang="en-US" sz="1100"/>
          </a:p>
        </p:txBody>
      </p:sp>
      <p:sp>
        <p:nvSpPr>
          <p:cNvPr id="164" name="TextBox 39"/>
          <p:cNvSpPr txBox="1"/>
          <p:nvPr/>
        </p:nvSpPr>
        <p:spPr>
          <a:xfrm>
            <a:off x="8297037" y="2270252"/>
            <a:ext cx="2271078" cy="654050"/>
          </a:xfrm>
          <a:prstGeom prst="rect">
            <a:avLst/>
          </a:prstGeom>
        </p:spPr>
        <p:txBody>
          <a:bodyPr lIns="0" tIns="0" rIns="0" bIns="0" rtlCol="0" anchor="ctr">
            <a:spAutoFit/>
          </a:bodyPr>
          <a:lstStyle/>
          <a:p>
            <a:pPr algn="l" latinLnBrk="1">
              <a:lnSpc>
                <a:spcPct val="116199"/>
              </a:lnSpc>
            </a:pPr>
            <a:r>
              <a:rPr lang="en-US" sz="1200">
                <a:solidFill>
                  <a:srgbClr val="42464B"/>
                </a:solidFill>
                <a:latin typeface="Microsoft YaHei"/>
                <a:ea typeface="Microsoft YaHei"/>
              </a:rPr>
              <a:t>在这里补充关于部门活动描述内容在这里补充关于部门活动描述内容在这里补充关于部门</a:t>
            </a:r>
            <a:endParaRPr lang="en-US" sz="1100"/>
          </a:p>
        </p:txBody>
      </p:sp>
      <p:sp>
        <p:nvSpPr>
          <p:cNvPr id="165" name="TextBox 40"/>
          <p:cNvSpPr txBox="1"/>
          <p:nvPr/>
        </p:nvSpPr>
        <p:spPr>
          <a:xfrm>
            <a:off x="8295259" y="4686173"/>
            <a:ext cx="2271078" cy="654050"/>
          </a:xfrm>
          <a:prstGeom prst="rect">
            <a:avLst/>
          </a:prstGeom>
        </p:spPr>
        <p:txBody>
          <a:bodyPr lIns="0" tIns="0" rIns="0" bIns="0" rtlCol="0" anchor="ctr">
            <a:spAutoFit/>
          </a:bodyPr>
          <a:lstStyle/>
          <a:p>
            <a:pPr algn="l" latinLnBrk="1">
              <a:lnSpc>
                <a:spcPct val="116199"/>
              </a:lnSpc>
            </a:pPr>
            <a:r>
              <a:rPr lang="en-US" sz="1200">
                <a:solidFill>
                  <a:srgbClr val="42464B"/>
                </a:solidFill>
                <a:latin typeface="Microsoft YaHei"/>
                <a:ea typeface="Microsoft YaHei"/>
              </a:rPr>
              <a:t>在这里补充关于部门活动描述内容在这里补充关于部门活动描述内容在这里补充关于部门</a:t>
            </a:r>
            <a:endParaRPr lang="en-US" sz="1100"/>
          </a:p>
        </p:txBody>
      </p:sp>
      <p:grpSp>
        <p:nvGrpSpPr>
          <p:cNvPr id="166" name="Group 41"/>
          <p:cNvGrpSpPr/>
          <p:nvPr/>
        </p:nvGrpSpPr>
        <p:grpSpPr>
          <a:xfrm>
            <a:off x="3937000" y="591439"/>
            <a:ext cx="3667570" cy="558800"/>
            <a:chOff x="3937000" y="591439"/>
            <a:chExt cx="3667570" cy="558800"/>
          </a:xfrm>
        </p:grpSpPr>
        <p:sp>
          <p:nvSpPr>
            <p:cNvPr id="167" name="TextBox 166"/>
            <p:cNvSpPr txBox="1"/>
            <p:nvPr/>
          </p:nvSpPr>
          <p:spPr>
            <a:xfrm>
              <a:off x="3937000" y="591439"/>
              <a:ext cx="3667570" cy="558800"/>
            </a:xfrm>
            <a:prstGeom prst="rect">
              <a:avLst/>
            </a:prstGeom>
          </p:spPr>
          <p:txBody>
            <a:bodyPr lIns="0" tIns="0" rIns="0" bIns="0" rtlCol="0" anchor="ctr">
              <a:spAutoFit/>
            </a:bodyPr>
            <a:lstStyle/>
            <a:p>
              <a:pPr algn="ctr" latinLnBrk="1">
                <a:lnSpc>
                  <a:spcPct val="116199"/>
                </a:lnSpc>
              </a:pPr>
              <a:r>
                <a:rPr lang="en-US" sz="3000">
                  <a:solidFill>
                    <a:srgbClr val="51647E"/>
                  </a:solidFill>
                  <a:latin typeface="Microsoft YaHei"/>
                  <a:ea typeface="Microsoft YaHei"/>
                </a:rPr>
                <a:t>部门组织活动</a:t>
              </a:r>
              <a:endParaRPr lang="en-US" sz="1100"/>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6"/>
                                        </p:tgtEl>
                                        <p:attrNameLst>
                                          <p:attrName>style.visibility</p:attrName>
                                        </p:attrNameLst>
                                      </p:cBhvr>
                                      <p:to>
                                        <p:strVal val="visible"/>
                                      </p:to>
                                    </p:set>
                                    <p:animEffect transition="in" filter="fade">
                                      <p:cBhvr>
                                        <p:cTn id="7" dur="1000"/>
                                        <p:tgtEl>
                                          <p:spTgt spid="1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7"/>
                                        </p:tgtEl>
                                        <p:attrNameLst>
                                          <p:attrName>style.visibility</p:attrName>
                                        </p:attrNameLst>
                                      </p:cBhvr>
                                      <p:to>
                                        <p:strVal val="visible"/>
                                      </p:to>
                                    </p:set>
                                    <p:animEffect transition="in" filter="fade">
                                      <p:cBhvr>
                                        <p:cTn id="10" dur="1000"/>
                                        <p:tgtEl>
                                          <p:spTgt spid="1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8"/>
                                        </p:tgtEl>
                                        <p:attrNameLst>
                                          <p:attrName>style.visibility</p:attrName>
                                        </p:attrNameLst>
                                      </p:cBhvr>
                                      <p:to>
                                        <p:strVal val="visible"/>
                                      </p:to>
                                    </p:set>
                                    <p:animEffect transition="in" filter="fade">
                                      <p:cBhvr>
                                        <p:cTn id="13" dur="1000"/>
                                        <p:tgtEl>
                                          <p:spTgt spid="1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9"/>
                                        </p:tgtEl>
                                        <p:attrNameLst>
                                          <p:attrName>style.visibility</p:attrName>
                                        </p:attrNameLst>
                                      </p:cBhvr>
                                      <p:to>
                                        <p:strVal val="visible"/>
                                      </p:to>
                                    </p:set>
                                    <p:animEffect transition="in" filter="fade">
                                      <p:cBhvr>
                                        <p:cTn id="16" dur="1000"/>
                                        <p:tgtEl>
                                          <p:spTgt spid="1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0"/>
                                        </p:tgtEl>
                                        <p:attrNameLst>
                                          <p:attrName>style.visibility</p:attrName>
                                        </p:attrNameLst>
                                      </p:cBhvr>
                                      <p:to>
                                        <p:strVal val="visible"/>
                                      </p:to>
                                    </p:set>
                                    <p:animEffect transition="in" filter="fade">
                                      <p:cBhvr>
                                        <p:cTn id="19" dur="1000"/>
                                        <p:tgtEl>
                                          <p:spTgt spid="13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1"/>
                                        </p:tgtEl>
                                        <p:attrNameLst>
                                          <p:attrName>style.visibility</p:attrName>
                                        </p:attrNameLst>
                                      </p:cBhvr>
                                      <p:to>
                                        <p:strVal val="visible"/>
                                      </p:to>
                                    </p:set>
                                    <p:animEffect transition="in" filter="fade">
                                      <p:cBhvr>
                                        <p:cTn id="22" dur="1000"/>
                                        <p:tgtEl>
                                          <p:spTgt spid="13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2"/>
                                        </p:tgtEl>
                                        <p:attrNameLst>
                                          <p:attrName>style.visibility</p:attrName>
                                        </p:attrNameLst>
                                      </p:cBhvr>
                                      <p:to>
                                        <p:strVal val="visible"/>
                                      </p:to>
                                    </p:set>
                                    <p:animEffect transition="in" filter="fade">
                                      <p:cBhvr>
                                        <p:cTn id="25" dur="1000"/>
                                        <p:tgtEl>
                                          <p:spTgt spid="13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3"/>
                                        </p:tgtEl>
                                        <p:attrNameLst>
                                          <p:attrName>style.visibility</p:attrName>
                                        </p:attrNameLst>
                                      </p:cBhvr>
                                      <p:to>
                                        <p:strVal val="visible"/>
                                      </p:to>
                                    </p:set>
                                    <p:animEffect transition="in" filter="fade">
                                      <p:cBhvr>
                                        <p:cTn id="28" dur="1000"/>
                                        <p:tgtEl>
                                          <p:spTgt spid="13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4"/>
                                        </p:tgtEl>
                                        <p:attrNameLst>
                                          <p:attrName>style.visibility</p:attrName>
                                        </p:attrNameLst>
                                      </p:cBhvr>
                                      <p:to>
                                        <p:strVal val="visible"/>
                                      </p:to>
                                    </p:set>
                                    <p:animEffect transition="in" filter="fade">
                                      <p:cBhvr>
                                        <p:cTn id="31" dur="1000"/>
                                        <p:tgtEl>
                                          <p:spTgt spid="13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5"/>
                                        </p:tgtEl>
                                        <p:attrNameLst>
                                          <p:attrName>style.visibility</p:attrName>
                                        </p:attrNameLst>
                                      </p:cBhvr>
                                      <p:to>
                                        <p:strVal val="visible"/>
                                      </p:to>
                                    </p:set>
                                    <p:animEffect transition="in" filter="fade">
                                      <p:cBhvr>
                                        <p:cTn id="34" dur="1000"/>
                                        <p:tgtEl>
                                          <p:spTgt spid="13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6"/>
                                        </p:tgtEl>
                                        <p:attrNameLst>
                                          <p:attrName>style.visibility</p:attrName>
                                        </p:attrNameLst>
                                      </p:cBhvr>
                                      <p:to>
                                        <p:strVal val="visible"/>
                                      </p:to>
                                    </p:set>
                                    <p:animEffect transition="in" filter="fade">
                                      <p:cBhvr>
                                        <p:cTn id="37" dur="1000"/>
                                        <p:tgtEl>
                                          <p:spTgt spid="13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7"/>
                                        </p:tgtEl>
                                        <p:attrNameLst>
                                          <p:attrName>style.visibility</p:attrName>
                                        </p:attrNameLst>
                                      </p:cBhvr>
                                      <p:to>
                                        <p:strVal val="visible"/>
                                      </p:to>
                                    </p:set>
                                    <p:animEffect transition="in" filter="fade">
                                      <p:cBhvr>
                                        <p:cTn id="40" dur="1000"/>
                                        <p:tgtEl>
                                          <p:spTgt spid="13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38"/>
                                        </p:tgtEl>
                                        <p:attrNameLst>
                                          <p:attrName>style.visibility</p:attrName>
                                        </p:attrNameLst>
                                      </p:cBhvr>
                                      <p:to>
                                        <p:strVal val="visible"/>
                                      </p:to>
                                    </p:set>
                                    <p:animEffect transition="in" filter="fade">
                                      <p:cBhvr>
                                        <p:cTn id="43" dur="1000"/>
                                        <p:tgtEl>
                                          <p:spTgt spid="13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39"/>
                                        </p:tgtEl>
                                        <p:attrNameLst>
                                          <p:attrName>style.visibility</p:attrName>
                                        </p:attrNameLst>
                                      </p:cBhvr>
                                      <p:to>
                                        <p:strVal val="visible"/>
                                      </p:to>
                                    </p:set>
                                    <p:animEffect transition="in" filter="fade">
                                      <p:cBhvr>
                                        <p:cTn id="46" dur="1000"/>
                                        <p:tgtEl>
                                          <p:spTgt spid="13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40"/>
                                        </p:tgtEl>
                                        <p:attrNameLst>
                                          <p:attrName>style.visibility</p:attrName>
                                        </p:attrNameLst>
                                      </p:cBhvr>
                                      <p:to>
                                        <p:strVal val="visible"/>
                                      </p:to>
                                    </p:set>
                                    <p:animEffect transition="in" filter="fade">
                                      <p:cBhvr>
                                        <p:cTn id="49" dur="1000"/>
                                        <p:tgtEl>
                                          <p:spTgt spid="14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1"/>
                                        </p:tgtEl>
                                        <p:attrNameLst>
                                          <p:attrName>style.visibility</p:attrName>
                                        </p:attrNameLst>
                                      </p:cBhvr>
                                      <p:to>
                                        <p:strVal val="visible"/>
                                      </p:to>
                                    </p:set>
                                    <p:animEffect transition="in" filter="fade">
                                      <p:cBhvr>
                                        <p:cTn id="52" dur="1000"/>
                                        <p:tgtEl>
                                          <p:spTgt spid="14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42"/>
                                        </p:tgtEl>
                                        <p:attrNameLst>
                                          <p:attrName>style.visibility</p:attrName>
                                        </p:attrNameLst>
                                      </p:cBhvr>
                                      <p:to>
                                        <p:strVal val="visible"/>
                                      </p:to>
                                    </p:set>
                                    <p:animEffect transition="in" filter="fade">
                                      <p:cBhvr>
                                        <p:cTn id="55" dur="1000"/>
                                        <p:tgtEl>
                                          <p:spTgt spid="14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43"/>
                                        </p:tgtEl>
                                        <p:attrNameLst>
                                          <p:attrName>style.visibility</p:attrName>
                                        </p:attrNameLst>
                                      </p:cBhvr>
                                      <p:to>
                                        <p:strVal val="visible"/>
                                      </p:to>
                                    </p:set>
                                    <p:animEffect transition="in" filter="fade">
                                      <p:cBhvr>
                                        <p:cTn id="58" dur="1000"/>
                                        <p:tgtEl>
                                          <p:spTgt spid="14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44"/>
                                        </p:tgtEl>
                                        <p:attrNameLst>
                                          <p:attrName>style.visibility</p:attrName>
                                        </p:attrNameLst>
                                      </p:cBhvr>
                                      <p:to>
                                        <p:strVal val="visible"/>
                                      </p:to>
                                    </p:set>
                                    <p:animEffect transition="in" filter="fade">
                                      <p:cBhvr>
                                        <p:cTn id="61" dur="1000"/>
                                        <p:tgtEl>
                                          <p:spTgt spid="14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45"/>
                                        </p:tgtEl>
                                        <p:attrNameLst>
                                          <p:attrName>style.visibility</p:attrName>
                                        </p:attrNameLst>
                                      </p:cBhvr>
                                      <p:to>
                                        <p:strVal val="visible"/>
                                      </p:to>
                                    </p:set>
                                    <p:animEffect transition="in" filter="fade">
                                      <p:cBhvr>
                                        <p:cTn id="64" dur="1000"/>
                                        <p:tgtEl>
                                          <p:spTgt spid="14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46"/>
                                        </p:tgtEl>
                                        <p:attrNameLst>
                                          <p:attrName>style.visibility</p:attrName>
                                        </p:attrNameLst>
                                      </p:cBhvr>
                                      <p:to>
                                        <p:strVal val="visible"/>
                                      </p:to>
                                    </p:set>
                                    <p:animEffect transition="in" filter="fade">
                                      <p:cBhvr>
                                        <p:cTn id="67" dur="1000"/>
                                        <p:tgtEl>
                                          <p:spTgt spid="14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47"/>
                                        </p:tgtEl>
                                        <p:attrNameLst>
                                          <p:attrName>style.visibility</p:attrName>
                                        </p:attrNameLst>
                                      </p:cBhvr>
                                      <p:to>
                                        <p:strVal val="visible"/>
                                      </p:to>
                                    </p:set>
                                    <p:animEffect transition="in" filter="fade">
                                      <p:cBhvr>
                                        <p:cTn id="70" dur="1000"/>
                                        <p:tgtEl>
                                          <p:spTgt spid="14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48"/>
                                        </p:tgtEl>
                                        <p:attrNameLst>
                                          <p:attrName>style.visibility</p:attrName>
                                        </p:attrNameLst>
                                      </p:cBhvr>
                                      <p:to>
                                        <p:strVal val="visible"/>
                                      </p:to>
                                    </p:set>
                                    <p:animEffect transition="in" filter="fade">
                                      <p:cBhvr>
                                        <p:cTn id="73" dur="1000"/>
                                        <p:tgtEl>
                                          <p:spTgt spid="14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49"/>
                                        </p:tgtEl>
                                        <p:attrNameLst>
                                          <p:attrName>style.visibility</p:attrName>
                                        </p:attrNameLst>
                                      </p:cBhvr>
                                      <p:to>
                                        <p:strVal val="visible"/>
                                      </p:to>
                                    </p:set>
                                    <p:animEffect transition="in" filter="fade">
                                      <p:cBhvr>
                                        <p:cTn id="76" dur="1000"/>
                                        <p:tgtEl>
                                          <p:spTgt spid="149"/>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50"/>
                                        </p:tgtEl>
                                        <p:attrNameLst>
                                          <p:attrName>style.visibility</p:attrName>
                                        </p:attrNameLst>
                                      </p:cBhvr>
                                      <p:to>
                                        <p:strVal val="visible"/>
                                      </p:to>
                                    </p:set>
                                    <p:animEffect transition="in" filter="fade">
                                      <p:cBhvr>
                                        <p:cTn id="79" dur="1000"/>
                                        <p:tgtEl>
                                          <p:spTgt spid="15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51"/>
                                        </p:tgtEl>
                                        <p:attrNameLst>
                                          <p:attrName>style.visibility</p:attrName>
                                        </p:attrNameLst>
                                      </p:cBhvr>
                                      <p:to>
                                        <p:strVal val="visible"/>
                                      </p:to>
                                    </p:set>
                                    <p:animEffect transition="in" filter="fade">
                                      <p:cBhvr>
                                        <p:cTn id="82" dur="1000"/>
                                        <p:tgtEl>
                                          <p:spTgt spid="151"/>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52"/>
                                        </p:tgtEl>
                                        <p:attrNameLst>
                                          <p:attrName>style.visibility</p:attrName>
                                        </p:attrNameLst>
                                      </p:cBhvr>
                                      <p:to>
                                        <p:strVal val="visible"/>
                                      </p:to>
                                    </p:set>
                                    <p:animEffect transition="in" filter="fade">
                                      <p:cBhvr>
                                        <p:cTn id="85" dur="1000"/>
                                        <p:tgtEl>
                                          <p:spTgt spid="15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53"/>
                                        </p:tgtEl>
                                        <p:attrNameLst>
                                          <p:attrName>style.visibility</p:attrName>
                                        </p:attrNameLst>
                                      </p:cBhvr>
                                      <p:to>
                                        <p:strVal val="visible"/>
                                      </p:to>
                                    </p:set>
                                    <p:animEffect transition="in" filter="fade">
                                      <p:cBhvr>
                                        <p:cTn id="88" dur="1000"/>
                                        <p:tgtEl>
                                          <p:spTgt spid="153"/>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54"/>
                                        </p:tgtEl>
                                        <p:attrNameLst>
                                          <p:attrName>style.visibility</p:attrName>
                                        </p:attrNameLst>
                                      </p:cBhvr>
                                      <p:to>
                                        <p:strVal val="visible"/>
                                      </p:to>
                                    </p:set>
                                    <p:animEffect transition="in" filter="fade">
                                      <p:cBhvr>
                                        <p:cTn id="91" dur="1000"/>
                                        <p:tgtEl>
                                          <p:spTgt spid="154"/>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55"/>
                                        </p:tgtEl>
                                        <p:attrNameLst>
                                          <p:attrName>style.visibility</p:attrName>
                                        </p:attrNameLst>
                                      </p:cBhvr>
                                      <p:to>
                                        <p:strVal val="visible"/>
                                      </p:to>
                                    </p:set>
                                    <p:animEffect transition="in" filter="fade">
                                      <p:cBhvr>
                                        <p:cTn id="94" dur="1000"/>
                                        <p:tgtEl>
                                          <p:spTgt spid="155"/>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56"/>
                                        </p:tgtEl>
                                        <p:attrNameLst>
                                          <p:attrName>style.visibility</p:attrName>
                                        </p:attrNameLst>
                                      </p:cBhvr>
                                      <p:to>
                                        <p:strVal val="visible"/>
                                      </p:to>
                                    </p:set>
                                    <p:animEffect transition="in" filter="fade">
                                      <p:cBhvr>
                                        <p:cTn id="97" dur="1000"/>
                                        <p:tgtEl>
                                          <p:spTgt spid="156"/>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57"/>
                                        </p:tgtEl>
                                        <p:attrNameLst>
                                          <p:attrName>style.visibility</p:attrName>
                                        </p:attrNameLst>
                                      </p:cBhvr>
                                      <p:to>
                                        <p:strVal val="visible"/>
                                      </p:to>
                                    </p:set>
                                    <p:animEffect transition="in" filter="fade">
                                      <p:cBhvr>
                                        <p:cTn id="100" dur="1000"/>
                                        <p:tgtEl>
                                          <p:spTgt spid="157"/>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58"/>
                                        </p:tgtEl>
                                        <p:attrNameLst>
                                          <p:attrName>style.visibility</p:attrName>
                                        </p:attrNameLst>
                                      </p:cBhvr>
                                      <p:to>
                                        <p:strVal val="visible"/>
                                      </p:to>
                                    </p:set>
                                    <p:animEffect transition="in" filter="fade">
                                      <p:cBhvr>
                                        <p:cTn id="103" dur="1000"/>
                                        <p:tgtEl>
                                          <p:spTgt spid="158"/>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59"/>
                                        </p:tgtEl>
                                        <p:attrNameLst>
                                          <p:attrName>style.visibility</p:attrName>
                                        </p:attrNameLst>
                                      </p:cBhvr>
                                      <p:to>
                                        <p:strVal val="visible"/>
                                      </p:to>
                                    </p:set>
                                    <p:animEffect transition="in" filter="fade">
                                      <p:cBhvr>
                                        <p:cTn id="106" dur="1000"/>
                                        <p:tgtEl>
                                          <p:spTgt spid="159"/>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60"/>
                                        </p:tgtEl>
                                        <p:attrNameLst>
                                          <p:attrName>style.visibility</p:attrName>
                                        </p:attrNameLst>
                                      </p:cBhvr>
                                      <p:to>
                                        <p:strVal val="visible"/>
                                      </p:to>
                                    </p:set>
                                    <p:animEffect transition="in" filter="fade">
                                      <p:cBhvr>
                                        <p:cTn id="109" dur="1000"/>
                                        <p:tgtEl>
                                          <p:spTgt spid="160"/>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61"/>
                                        </p:tgtEl>
                                        <p:attrNameLst>
                                          <p:attrName>style.visibility</p:attrName>
                                        </p:attrNameLst>
                                      </p:cBhvr>
                                      <p:to>
                                        <p:strVal val="visible"/>
                                      </p:to>
                                    </p:set>
                                    <p:animEffect transition="in" filter="fade">
                                      <p:cBhvr>
                                        <p:cTn id="112" dur="1000"/>
                                        <p:tgtEl>
                                          <p:spTgt spid="161"/>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62"/>
                                        </p:tgtEl>
                                        <p:attrNameLst>
                                          <p:attrName>style.visibility</p:attrName>
                                        </p:attrNameLst>
                                      </p:cBhvr>
                                      <p:to>
                                        <p:strVal val="visible"/>
                                      </p:to>
                                    </p:set>
                                    <p:animEffect transition="in" filter="fade">
                                      <p:cBhvr>
                                        <p:cTn id="115" dur="1000"/>
                                        <p:tgtEl>
                                          <p:spTgt spid="162"/>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63"/>
                                        </p:tgtEl>
                                        <p:attrNameLst>
                                          <p:attrName>style.visibility</p:attrName>
                                        </p:attrNameLst>
                                      </p:cBhvr>
                                      <p:to>
                                        <p:strVal val="visible"/>
                                      </p:to>
                                    </p:set>
                                    <p:animEffect transition="in" filter="fade">
                                      <p:cBhvr>
                                        <p:cTn id="118" dur="1000"/>
                                        <p:tgtEl>
                                          <p:spTgt spid="163"/>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64"/>
                                        </p:tgtEl>
                                        <p:attrNameLst>
                                          <p:attrName>style.visibility</p:attrName>
                                        </p:attrNameLst>
                                      </p:cBhvr>
                                      <p:to>
                                        <p:strVal val="visible"/>
                                      </p:to>
                                    </p:set>
                                    <p:animEffect transition="in" filter="fade">
                                      <p:cBhvr>
                                        <p:cTn id="121" dur="1000"/>
                                        <p:tgtEl>
                                          <p:spTgt spid="164"/>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65"/>
                                        </p:tgtEl>
                                        <p:attrNameLst>
                                          <p:attrName>style.visibility</p:attrName>
                                        </p:attrNameLst>
                                      </p:cBhvr>
                                      <p:to>
                                        <p:strVal val="visible"/>
                                      </p:to>
                                    </p:set>
                                    <p:animEffect transition="in" filter="fade">
                                      <p:cBhvr>
                                        <p:cTn id="124" dur="1000"/>
                                        <p:tgtEl>
                                          <p:spTgt spid="165"/>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66"/>
                                        </p:tgtEl>
                                        <p:attrNameLst>
                                          <p:attrName>style.visibility</p:attrName>
                                        </p:attrNameLst>
                                      </p:cBhvr>
                                      <p:to>
                                        <p:strVal val="visible"/>
                                      </p:to>
                                    </p:set>
                                    <p:animEffect transition="in" filter="fade">
                                      <p:cBhvr>
                                        <p:cTn id="127" dur="10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animBg="1"/>
      <p:bldP spid="138" grpId="0" animBg="1"/>
      <p:bldP spid="139" grpId="0" animBg="1"/>
      <p:bldP spid="140" grpId="0" animBg="1"/>
      <p:bldP spid="141" grpId="0" animBg="1"/>
      <p:bldP spid="142" grpId="0" animBg="1"/>
      <p:bldP spid="143" grpId="0" animBg="1"/>
      <p:bldP spid="144" grpId="0" animBg="1"/>
      <p:bldP spid="145"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fillRect t="-1006" b="-1006"/>
          </a:stretch>
        </a:blipFill>
        <a:effectLst/>
      </p:bgPr>
    </p:bg>
    <p:spTree>
      <p:nvGrpSpPr>
        <p:cNvPr id="1" name=""/>
        <p:cNvGrpSpPr/>
        <p:nvPr/>
      </p:nvGrpSpPr>
      <p:grpSpPr>
        <a:xfrm>
          <a:off x="0" y="0"/>
          <a:ext cx="0" cy="0"/>
          <a:chOff x="0" y="0"/>
          <a:chExt cx="0" cy="0"/>
        </a:xfrm>
      </p:grpSpPr>
      <p:pic>
        <p:nvPicPr>
          <p:cNvPr id="173" name="Picture 1"/>
          <p:cNvPicPr>
            <a:picLocks noChangeAspect="1"/>
          </p:cNvPicPr>
          <p:nvPr/>
        </p:nvPicPr>
        <p:blipFill>
          <a:blip r:embed="rId3"/>
          <a:stretch>
            <a:fillRect/>
          </a:stretch>
        </p:blipFill>
        <p:spPr>
          <a:xfrm>
            <a:off x="-1214120" y="-6985"/>
            <a:ext cx="12378587" cy="7258065"/>
          </a:xfrm>
          <a:prstGeom prst="rect">
            <a:avLst/>
          </a:prstGeom>
          <a:ln>
            <a:solidFill>
              <a:srgbClr val="FFFFFF">
                <a:alpha val="0"/>
              </a:srgbClr>
            </a:solidFill>
            <a:tailEnd/>
          </a:ln>
        </p:spPr>
      </p:pic>
      <p:sp>
        <p:nvSpPr>
          <p:cNvPr id="174" name="TextBox 2"/>
          <p:cNvSpPr txBox="1"/>
          <p:nvPr/>
        </p:nvSpPr>
        <p:spPr>
          <a:xfrm>
            <a:off x="905383" y="3060954"/>
            <a:ext cx="2687892" cy="654050"/>
          </a:xfrm>
          <a:prstGeom prst="rect">
            <a:avLst/>
          </a:prstGeom>
        </p:spPr>
        <p:txBody>
          <a:bodyPr lIns="0" tIns="0" rIns="0" bIns="0" rtlCol="0" anchor="ctr">
            <a:spAutoFit/>
          </a:bodyPr>
          <a:lstStyle/>
          <a:p>
            <a:pPr algn="l" latinLnBrk="1">
              <a:lnSpc>
                <a:spcPct val="116199"/>
              </a:lnSpc>
            </a:pPr>
            <a:r>
              <a:rPr lang="en-US" sz="1200">
                <a:solidFill>
                  <a:srgbClr val="42464B"/>
                </a:solidFill>
                <a:latin typeface="Microsoft YaHei"/>
                <a:ea typeface="Microsoft YaHei"/>
              </a:rPr>
              <a:t>在这里补充完成工作内容描述在这里补充完成工作内容描述在这里补充完成工作内容描述</a:t>
            </a:r>
            <a:endParaRPr lang="en-US" sz="1100"/>
          </a:p>
        </p:txBody>
      </p:sp>
      <p:sp>
        <p:nvSpPr>
          <p:cNvPr id="175" name="TextBox 3"/>
          <p:cNvSpPr txBox="1"/>
          <p:nvPr/>
        </p:nvSpPr>
        <p:spPr>
          <a:xfrm>
            <a:off x="901700" y="2079117"/>
            <a:ext cx="3910266" cy="482600"/>
          </a:xfrm>
          <a:prstGeom prst="rect">
            <a:avLst/>
          </a:prstGeom>
        </p:spPr>
        <p:txBody>
          <a:bodyPr lIns="0" tIns="0" rIns="0" bIns="0" rtlCol="0" anchor="ctr">
            <a:spAutoFit/>
          </a:bodyPr>
          <a:lstStyle/>
          <a:p>
            <a:pPr algn="l" latinLnBrk="1">
              <a:lnSpc>
                <a:spcPct val="116199"/>
              </a:lnSpc>
            </a:pPr>
            <a:r>
              <a:rPr lang="en-US" sz="2600">
                <a:solidFill>
                  <a:srgbClr val="42464B"/>
                </a:solidFill>
                <a:latin typeface="Microsoft YaHei"/>
                <a:ea typeface="Microsoft YaHei"/>
              </a:rPr>
              <a:t>完成的几项重点工作</a:t>
            </a:r>
            <a:endParaRPr lang="en-US" sz="1100"/>
          </a:p>
        </p:txBody>
      </p:sp>
      <p:sp>
        <p:nvSpPr>
          <p:cNvPr id="176" name="TextBox 4"/>
          <p:cNvSpPr txBox="1"/>
          <p:nvPr/>
        </p:nvSpPr>
        <p:spPr>
          <a:xfrm>
            <a:off x="4281551" y="3063621"/>
            <a:ext cx="2687892" cy="654050"/>
          </a:xfrm>
          <a:prstGeom prst="rect">
            <a:avLst/>
          </a:prstGeom>
        </p:spPr>
        <p:txBody>
          <a:bodyPr lIns="0" tIns="0" rIns="0" bIns="0" rtlCol="0" anchor="ctr">
            <a:spAutoFit/>
          </a:bodyPr>
          <a:lstStyle/>
          <a:p>
            <a:pPr algn="l" latinLnBrk="1">
              <a:lnSpc>
                <a:spcPct val="116199"/>
              </a:lnSpc>
            </a:pPr>
            <a:r>
              <a:rPr lang="en-US" sz="1200">
                <a:solidFill>
                  <a:srgbClr val="42464B"/>
                </a:solidFill>
                <a:latin typeface="Microsoft YaHei"/>
                <a:ea typeface="Microsoft YaHei"/>
              </a:rPr>
              <a:t>在这里补充完成工作内容描述在这里补充完成工作内容描述在这里补充完成工作内容描述</a:t>
            </a:r>
            <a:endParaRPr lang="en-US" sz="1100"/>
          </a:p>
        </p:txBody>
      </p:sp>
      <p:sp>
        <p:nvSpPr>
          <p:cNvPr id="177" name="TextBox 5"/>
          <p:cNvSpPr txBox="1"/>
          <p:nvPr/>
        </p:nvSpPr>
        <p:spPr>
          <a:xfrm>
            <a:off x="905510" y="4241800"/>
            <a:ext cx="2687892" cy="654050"/>
          </a:xfrm>
          <a:prstGeom prst="rect">
            <a:avLst/>
          </a:prstGeom>
        </p:spPr>
        <p:txBody>
          <a:bodyPr lIns="0" tIns="0" rIns="0" bIns="0" rtlCol="0" anchor="ctr">
            <a:spAutoFit/>
          </a:bodyPr>
          <a:lstStyle/>
          <a:p>
            <a:pPr algn="l" latinLnBrk="1">
              <a:lnSpc>
                <a:spcPct val="116199"/>
              </a:lnSpc>
            </a:pPr>
            <a:r>
              <a:rPr lang="en-US" sz="1200">
                <a:solidFill>
                  <a:srgbClr val="42464B"/>
                </a:solidFill>
                <a:latin typeface="Microsoft YaHei"/>
                <a:ea typeface="Microsoft YaHei"/>
              </a:rPr>
              <a:t>在这里补充完成工作内容描述在这里补充完成工作内容描述在这里补充完成工作内容描述</a:t>
            </a:r>
            <a:endParaRPr lang="en-US" sz="1100"/>
          </a:p>
        </p:txBody>
      </p:sp>
      <p:sp>
        <p:nvSpPr>
          <p:cNvPr id="178" name="TextBox 6"/>
          <p:cNvSpPr txBox="1"/>
          <p:nvPr/>
        </p:nvSpPr>
        <p:spPr>
          <a:xfrm>
            <a:off x="4281805" y="4244467"/>
            <a:ext cx="2687892" cy="654050"/>
          </a:xfrm>
          <a:prstGeom prst="rect">
            <a:avLst/>
          </a:prstGeom>
        </p:spPr>
        <p:txBody>
          <a:bodyPr lIns="0" tIns="0" rIns="0" bIns="0" rtlCol="0" anchor="ctr">
            <a:spAutoFit/>
          </a:bodyPr>
          <a:lstStyle/>
          <a:p>
            <a:pPr algn="l" latinLnBrk="1">
              <a:lnSpc>
                <a:spcPct val="116199"/>
              </a:lnSpc>
            </a:pPr>
            <a:r>
              <a:rPr lang="en-US" sz="1200">
                <a:solidFill>
                  <a:srgbClr val="42464B"/>
                </a:solidFill>
                <a:latin typeface="Microsoft YaHei"/>
                <a:ea typeface="Microsoft YaHei"/>
              </a:rPr>
              <a:t>在这里补充完成工作内容描述在这里补充完成工作内容描述在这里补充完成工作内容描述</a:t>
            </a:r>
            <a:endParaRPr lang="en-US" sz="110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3"/>
                                        </p:tgtEl>
                                        <p:attrNameLst>
                                          <p:attrName>style.visibility</p:attrName>
                                        </p:attrNameLst>
                                      </p:cBhvr>
                                      <p:to>
                                        <p:strVal val="visible"/>
                                      </p:to>
                                    </p:set>
                                    <p:animEffect transition="in" filter="fade">
                                      <p:cBhvr>
                                        <p:cTn id="7" dur="1000"/>
                                        <p:tgtEl>
                                          <p:spTgt spid="17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4"/>
                                        </p:tgtEl>
                                        <p:attrNameLst>
                                          <p:attrName>style.visibility</p:attrName>
                                        </p:attrNameLst>
                                      </p:cBhvr>
                                      <p:to>
                                        <p:strVal val="visible"/>
                                      </p:to>
                                    </p:set>
                                    <p:animEffect transition="in" filter="fade">
                                      <p:cBhvr>
                                        <p:cTn id="10" dur="1000"/>
                                        <p:tgtEl>
                                          <p:spTgt spid="17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5"/>
                                        </p:tgtEl>
                                        <p:attrNameLst>
                                          <p:attrName>style.visibility</p:attrName>
                                        </p:attrNameLst>
                                      </p:cBhvr>
                                      <p:to>
                                        <p:strVal val="visible"/>
                                      </p:to>
                                    </p:set>
                                    <p:animEffect transition="in" filter="fade">
                                      <p:cBhvr>
                                        <p:cTn id="13" dur="1000"/>
                                        <p:tgtEl>
                                          <p:spTgt spid="17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6"/>
                                        </p:tgtEl>
                                        <p:attrNameLst>
                                          <p:attrName>style.visibility</p:attrName>
                                        </p:attrNameLst>
                                      </p:cBhvr>
                                      <p:to>
                                        <p:strVal val="visible"/>
                                      </p:to>
                                    </p:set>
                                    <p:animEffect transition="in" filter="fade">
                                      <p:cBhvr>
                                        <p:cTn id="16" dur="1000"/>
                                        <p:tgtEl>
                                          <p:spTgt spid="17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7"/>
                                        </p:tgtEl>
                                        <p:attrNameLst>
                                          <p:attrName>style.visibility</p:attrName>
                                        </p:attrNameLst>
                                      </p:cBhvr>
                                      <p:to>
                                        <p:strVal val="visible"/>
                                      </p:to>
                                    </p:set>
                                    <p:animEffect transition="in" filter="fade">
                                      <p:cBhvr>
                                        <p:cTn id="19" dur="1000"/>
                                        <p:tgtEl>
                                          <p:spTgt spid="17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8"/>
                                        </p:tgtEl>
                                        <p:attrNameLst>
                                          <p:attrName>style.visibility</p:attrName>
                                        </p:attrNameLst>
                                      </p:cBhvr>
                                      <p:to>
                                        <p:strVal val="visible"/>
                                      </p:to>
                                    </p:set>
                                    <p:animEffect transition="in" filter="fade">
                                      <p:cBhvr>
                                        <p:cTn id="22" dur="10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animBg="1"/>
      <p:bldP spid="174" grpId="0" animBg="1"/>
      <p:bldP spid="175" grpId="0" animBg="1"/>
      <p:bldP spid="176" grpId="0" animBg="1"/>
      <p:bldP spid="177" grpId="0" animBg="1"/>
      <p:bldP spid="17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fillRect t="-1006" b="-1006"/>
          </a:stretch>
        </a:blipFill>
        <a:effectLst/>
      </p:bgPr>
    </p:bg>
    <p:spTree>
      <p:nvGrpSpPr>
        <p:cNvPr id="1" name=""/>
        <p:cNvGrpSpPr/>
        <p:nvPr/>
      </p:nvGrpSpPr>
      <p:grpSpPr>
        <a:xfrm>
          <a:off x="0" y="0"/>
          <a:ext cx="0" cy="0"/>
          <a:chOff x="0" y="0"/>
          <a:chExt cx="0" cy="0"/>
        </a:xfrm>
      </p:grpSpPr>
      <p:grpSp>
        <p:nvGrpSpPr>
          <p:cNvPr id="179" name="Group 1"/>
          <p:cNvGrpSpPr/>
          <p:nvPr/>
        </p:nvGrpSpPr>
        <p:grpSpPr>
          <a:xfrm>
            <a:off x="3261487" y="2872613"/>
            <a:ext cx="902182" cy="1181342"/>
            <a:chOff x="3261487" y="2872613"/>
            <a:chExt cx="902182" cy="1181342"/>
          </a:xfrm>
        </p:grpSpPr>
        <p:pic>
          <p:nvPicPr>
            <p:cNvPr id="180" name="Picture 179"/>
            <p:cNvPicPr>
              <a:picLocks noChangeAspect="1"/>
            </p:cNvPicPr>
            <p:nvPr/>
          </p:nvPicPr>
          <p:blipFill>
            <a:blip r:embed="rId3"/>
            <a:stretch>
              <a:fillRect/>
            </a:stretch>
          </p:blipFill>
          <p:spPr>
            <a:xfrm>
              <a:off x="3261487" y="2872613"/>
              <a:ext cx="902182" cy="1181342"/>
            </a:xfrm>
            <a:prstGeom prst="rect">
              <a:avLst/>
            </a:prstGeom>
            <a:ln>
              <a:solidFill>
                <a:srgbClr val="FFFFFF">
                  <a:alpha val="0"/>
                </a:srgbClr>
              </a:solidFill>
              <a:tailEnd/>
            </a:ln>
          </p:spPr>
        </p:pic>
        <p:sp>
          <p:nvSpPr>
            <p:cNvPr id="181" name="TextBox 180"/>
            <p:cNvSpPr txBox="1"/>
            <p:nvPr/>
          </p:nvSpPr>
          <p:spPr>
            <a:xfrm>
              <a:off x="3459607" y="3171063"/>
              <a:ext cx="506095" cy="590550"/>
            </a:xfrm>
            <a:prstGeom prst="rect">
              <a:avLst/>
            </a:prstGeom>
          </p:spPr>
          <p:txBody>
            <a:bodyPr lIns="0" tIns="0" rIns="0" bIns="0" rtlCol="0" anchor="ctr">
              <a:spAutoFit/>
            </a:bodyPr>
            <a:lstStyle/>
            <a:p>
              <a:pPr algn="ctr" latinLnBrk="1">
                <a:lnSpc>
                  <a:spcPct val="116199"/>
                </a:lnSpc>
              </a:pPr>
              <a:r>
                <a:rPr lang="en-US" sz="3200">
                  <a:solidFill>
                    <a:srgbClr val="42464B"/>
                  </a:solidFill>
                  <a:latin typeface="Microsoft YaHei"/>
                  <a:ea typeface="Microsoft YaHei"/>
                </a:rPr>
                <a:t>1</a:t>
              </a:r>
              <a:endParaRPr lang="en-US" sz="1100"/>
            </a:p>
          </p:txBody>
        </p:sp>
      </p:grpSp>
      <p:grpSp>
        <p:nvGrpSpPr>
          <p:cNvPr id="182" name="Group 2"/>
          <p:cNvGrpSpPr/>
          <p:nvPr/>
        </p:nvGrpSpPr>
        <p:grpSpPr>
          <a:xfrm>
            <a:off x="5204460" y="2876296"/>
            <a:ext cx="902182" cy="1181342"/>
            <a:chOff x="5204460" y="2876296"/>
            <a:chExt cx="902182" cy="1181342"/>
          </a:xfrm>
        </p:grpSpPr>
        <p:pic>
          <p:nvPicPr>
            <p:cNvPr id="183" name="Picture 182"/>
            <p:cNvPicPr>
              <a:picLocks noChangeAspect="1"/>
            </p:cNvPicPr>
            <p:nvPr/>
          </p:nvPicPr>
          <p:blipFill>
            <a:blip r:embed="rId3"/>
            <a:stretch>
              <a:fillRect/>
            </a:stretch>
          </p:blipFill>
          <p:spPr>
            <a:xfrm>
              <a:off x="5204460" y="2876296"/>
              <a:ext cx="902182" cy="1181342"/>
            </a:xfrm>
            <a:prstGeom prst="rect">
              <a:avLst/>
            </a:prstGeom>
            <a:ln>
              <a:solidFill>
                <a:srgbClr val="FFFFFF">
                  <a:alpha val="0"/>
                </a:srgbClr>
              </a:solidFill>
              <a:tailEnd/>
            </a:ln>
          </p:spPr>
        </p:pic>
        <p:sp>
          <p:nvSpPr>
            <p:cNvPr id="184" name="TextBox 183"/>
            <p:cNvSpPr txBox="1"/>
            <p:nvPr/>
          </p:nvSpPr>
          <p:spPr>
            <a:xfrm>
              <a:off x="5402580" y="3174619"/>
              <a:ext cx="506095" cy="590550"/>
            </a:xfrm>
            <a:prstGeom prst="rect">
              <a:avLst/>
            </a:prstGeom>
          </p:spPr>
          <p:txBody>
            <a:bodyPr lIns="0" tIns="0" rIns="0" bIns="0" rtlCol="0" anchor="ctr">
              <a:spAutoFit/>
            </a:bodyPr>
            <a:lstStyle/>
            <a:p>
              <a:pPr algn="ctr" latinLnBrk="1">
                <a:lnSpc>
                  <a:spcPct val="116199"/>
                </a:lnSpc>
              </a:pPr>
              <a:r>
                <a:rPr lang="en-US" sz="3200">
                  <a:solidFill>
                    <a:srgbClr val="42464B"/>
                  </a:solidFill>
                  <a:latin typeface="Microsoft YaHei"/>
                  <a:ea typeface="Microsoft YaHei"/>
                </a:rPr>
                <a:t>2</a:t>
              </a:r>
              <a:endParaRPr lang="en-US" sz="1100"/>
            </a:p>
          </p:txBody>
        </p:sp>
      </p:grpSp>
      <p:grpSp>
        <p:nvGrpSpPr>
          <p:cNvPr id="185" name="Group 3"/>
          <p:cNvGrpSpPr/>
          <p:nvPr/>
        </p:nvGrpSpPr>
        <p:grpSpPr>
          <a:xfrm>
            <a:off x="7155815" y="2876423"/>
            <a:ext cx="902182" cy="1181342"/>
            <a:chOff x="7155815" y="2876423"/>
            <a:chExt cx="902182" cy="1181342"/>
          </a:xfrm>
        </p:grpSpPr>
        <p:pic>
          <p:nvPicPr>
            <p:cNvPr id="186" name="Picture 185"/>
            <p:cNvPicPr>
              <a:picLocks noChangeAspect="1"/>
            </p:cNvPicPr>
            <p:nvPr/>
          </p:nvPicPr>
          <p:blipFill>
            <a:blip r:embed="rId3"/>
            <a:stretch>
              <a:fillRect/>
            </a:stretch>
          </p:blipFill>
          <p:spPr>
            <a:xfrm>
              <a:off x="7155815" y="2876423"/>
              <a:ext cx="902182" cy="1181342"/>
            </a:xfrm>
            <a:prstGeom prst="rect">
              <a:avLst/>
            </a:prstGeom>
            <a:ln>
              <a:solidFill>
                <a:srgbClr val="FFFFFF">
                  <a:alpha val="0"/>
                </a:srgbClr>
              </a:solidFill>
              <a:tailEnd/>
            </a:ln>
          </p:spPr>
        </p:pic>
        <p:sp>
          <p:nvSpPr>
            <p:cNvPr id="187" name="TextBox 186"/>
            <p:cNvSpPr txBox="1"/>
            <p:nvPr/>
          </p:nvSpPr>
          <p:spPr>
            <a:xfrm>
              <a:off x="7353808" y="3174873"/>
              <a:ext cx="506095" cy="590550"/>
            </a:xfrm>
            <a:prstGeom prst="rect">
              <a:avLst/>
            </a:prstGeom>
          </p:spPr>
          <p:txBody>
            <a:bodyPr lIns="0" tIns="0" rIns="0" bIns="0" rtlCol="0" anchor="ctr">
              <a:spAutoFit/>
            </a:bodyPr>
            <a:lstStyle/>
            <a:p>
              <a:pPr algn="ctr" latinLnBrk="1">
                <a:lnSpc>
                  <a:spcPct val="116199"/>
                </a:lnSpc>
              </a:pPr>
              <a:r>
                <a:rPr lang="en-US" sz="3200">
                  <a:solidFill>
                    <a:srgbClr val="42464B"/>
                  </a:solidFill>
                  <a:latin typeface="Microsoft YaHei"/>
                  <a:ea typeface="Microsoft YaHei"/>
                </a:rPr>
                <a:t>3</a:t>
              </a:r>
              <a:endParaRPr lang="en-US" sz="1100"/>
            </a:p>
          </p:txBody>
        </p:sp>
      </p:grpSp>
      <p:grpSp>
        <p:nvGrpSpPr>
          <p:cNvPr id="188" name="Group 4"/>
          <p:cNvGrpSpPr/>
          <p:nvPr/>
        </p:nvGrpSpPr>
        <p:grpSpPr>
          <a:xfrm>
            <a:off x="4098798" y="4288790"/>
            <a:ext cx="902182" cy="1181342"/>
            <a:chOff x="4098798" y="4288790"/>
            <a:chExt cx="902182" cy="1181342"/>
          </a:xfrm>
        </p:grpSpPr>
        <p:pic>
          <p:nvPicPr>
            <p:cNvPr id="189" name="Picture 188"/>
            <p:cNvPicPr>
              <a:picLocks noChangeAspect="1"/>
            </p:cNvPicPr>
            <p:nvPr/>
          </p:nvPicPr>
          <p:blipFill>
            <a:blip r:embed="rId3"/>
            <a:stretch>
              <a:fillRect/>
            </a:stretch>
          </p:blipFill>
          <p:spPr>
            <a:xfrm>
              <a:off x="4098798" y="4288790"/>
              <a:ext cx="902182" cy="1181342"/>
            </a:xfrm>
            <a:prstGeom prst="rect">
              <a:avLst/>
            </a:prstGeom>
            <a:ln>
              <a:solidFill>
                <a:srgbClr val="FFFFFF">
                  <a:alpha val="0"/>
                </a:srgbClr>
              </a:solidFill>
              <a:tailEnd/>
            </a:ln>
          </p:spPr>
        </p:pic>
        <p:sp>
          <p:nvSpPr>
            <p:cNvPr id="190" name="TextBox 189"/>
            <p:cNvSpPr txBox="1"/>
            <p:nvPr/>
          </p:nvSpPr>
          <p:spPr>
            <a:xfrm>
              <a:off x="4296791" y="4587113"/>
              <a:ext cx="506095" cy="590550"/>
            </a:xfrm>
            <a:prstGeom prst="rect">
              <a:avLst/>
            </a:prstGeom>
          </p:spPr>
          <p:txBody>
            <a:bodyPr lIns="0" tIns="0" rIns="0" bIns="0" rtlCol="0" anchor="ctr">
              <a:spAutoFit/>
            </a:bodyPr>
            <a:lstStyle/>
            <a:p>
              <a:pPr algn="ctr" latinLnBrk="1">
                <a:lnSpc>
                  <a:spcPct val="116199"/>
                </a:lnSpc>
              </a:pPr>
              <a:r>
                <a:rPr lang="en-US" sz="3200">
                  <a:solidFill>
                    <a:srgbClr val="42464B"/>
                  </a:solidFill>
                  <a:latin typeface="Microsoft YaHei"/>
                  <a:ea typeface="Microsoft YaHei"/>
                </a:rPr>
                <a:t>4</a:t>
              </a:r>
              <a:endParaRPr lang="en-US" sz="1100"/>
            </a:p>
          </p:txBody>
        </p:sp>
      </p:grpSp>
      <p:grpSp>
        <p:nvGrpSpPr>
          <p:cNvPr id="191" name="Group 5"/>
          <p:cNvGrpSpPr/>
          <p:nvPr/>
        </p:nvGrpSpPr>
        <p:grpSpPr>
          <a:xfrm>
            <a:off x="6050026" y="4289044"/>
            <a:ext cx="902182" cy="1181342"/>
            <a:chOff x="6050026" y="4289044"/>
            <a:chExt cx="902182" cy="1181342"/>
          </a:xfrm>
        </p:grpSpPr>
        <p:pic>
          <p:nvPicPr>
            <p:cNvPr id="192" name="Picture 191"/>
            <p:cNvPicPr>
              <a:picLocks noChangeAspect="1"/>
            </p:cNvPicPr>
            <p:nvPr/>
          </p:nvPicPr>
          <p:blipFill>
            <a:blip r:embed="rId3"/>
            <a:stretch>
              <a:fillRect/>
            </a:stretch>
          </p:blipFill>
          <p:spPr>
            <a:xfrm>
              <a:off x="6050026" y="4289044"/>
              <a:ext cx="902182" cy="1181342"/>
            </a:xfrm>
            <a:prstGeom prst="rect">
              <a:avLst/>
            </a:prstGeom>
            <a:ln>
              <a:solidFill>
                <a:srgbClr val="FFFFFF">
                  <a:alpha val="0"/>
                </a:srgbClr>
              </a:solidFill>
              <a:tailEnd/>
            </a:ln>
          </p:spPr>
        </p:pic>
        <p:sp>
          <p:nvSpPr>
            <p:cNvPr id="193" name="TextBox 192"/>
            <p:cNvSpPr txBox="1"/>
            <p:nvPr/>
          </p:nvSpPr>
          <p:spPr>
            <a:xfrm>
              <a:off x="6248146" y="4587367"/>
              <a:ext cx="506095" cy="590550"/>
            </a:xfrm>
            <a:prstGeom prst="rect">
              <a:avLst/>
            </a:prstGeom>
          </p:spPr>
          <p:txBody>
            <a:bodyPr lIns="0" tIns="0" rIns="0" bIns="0" rtlCol="0" anchor="ctr">
              <a:spAutoFit/>
            </a:bodyPr>
            <a:lstStyle/>
            <a:p>
              <a:pPr algn="ctr" latinLnBrk="1">
                <a:lnSpc>
                  <a:spcPct val="116199"/>
                </a:lnSpc>
              </a:pPr>
              <a:r>
                <a:rPr lang="en-US" sz="3200">
                  <a:solidFill>
                    <a:srgbClr val="42464B"/>
                  </a:solidFill>
                  <a:latin typeface="Microsoft YaHei"/>
                  <a:ea typeface="Microsoft YaHei"/>
                </a:rPr>
                <a:t>5</a:t>
              </a:r>
              <a:endParaRPr lang="en-US" sz="1100"/>
            </a:p>
          </p:txBody>
        </p:sp>
      </p:grpSp>
      <p:sp>
        <p:nvSpPr>
          <p:cNvPr id="194" name="TextBox 6"/>
          <p:cNvSpPr txBox="1"/>
          <p:nvPr/>
        </p:nvSpPr>
        <p:spPr>
          <a:xfrm>
            <a:off x="4766691" y="1977009"/>
            <a:ext cx="1772920" cy="666750"/>
          </a:xfrm>
          <a:prstGeom prst="rect">
            <a:avLst/>
          </a:prstGeom>
        </p:spPr>
        <p:txBody>
          <a:bodyPr lIns="0" tIns="0" rIns="0" bIns="0" rtlCol="0" anchor="ctr">
            <a:spAutoFit/>
          </a:bodyPr>
          <a:lstStyle/>
          <a:p>
            <a:pPr algn="ctr" latinLnBrk="1">
              <a:lnSpc>
                <a:spcPct val="116199"/>
              </a:lnSpc>
            </a:pPr>
            <a:r>
              <a:rPr lang="en-US" sz="1200">
                <a:solidFill>
                  <a:srgbClr val="42464B"/>
                </a:solidFill>
                <a:latin typeface="Microsoft YaHei"/>
                <a:ea typeface="Microsoft YaHei"/>
              </a:rPr>
              <a:t>在这里补充完成工作内容描述在这里补充完成工作内</a:t>
            </a:r>
            <a:endParaRPr lang="en-US" sz="1100"/>
          </a:p>
        </p:txBody>
      </p:sp>
      <p:grpSp>
        <p:nvGrpSpPr>
          <p:cNvPr id="195" name="Group 7"/>
          <p:cNvGrpSpPr/>
          <p:nvPr/>
        </p:nvGrpSpPr>
        <p:grpSpPr>
          <a:xfrm>
            <a:off x="3942969" y="562737"/>
            <a:ext cx="3667570" cy="558800"/>
            <a:chOff x="3942969" y="562737"/>
            <a:chExt cx="3667570" cy="558800"/>
          </a:xfrm>
        </p:grpSpPr>
        <p:sp>
          <p:nvSpPr>
            <p:cNvPr id="196" name="TextBox 195"/>
            <p:cNvSpPr txBox="1"/>
            <p:nvPr/>
          </p:nvSpPr>
          <p:spPr>
            <a:xfrm>
              <a:off x="3942969" y="562737"/>
              <a:ext cx="3667570" cy="558800"/>
            </a:xfrm>
            <a:prstGeom prst="rect">
              <a:avLst/>
            </a:prstGeom>
          </p:spPr>
          <p:txBody>
            <a:bodyPr lIns="0" tIns="0" rIns="0" bIns="0" rtlCol="0" anchor="ctr">
              <a:spAutoFit/>
            </a:bodyPr>
            <a:lstStyle/>
            <a:p>
              <a:pPr algn="ctr" latinLnBrk="1">
                <a:lnSpc>
                  <a:spcPct val="116199"/>
                </a:lnSpc>
              </a:pPr>
              <a:r>
                <a:rPr lang="en-US" sz="3000">
                  <a:solidFill>
                    <a:srgbClr val="51647E"/>
                  </a:solidFill>
                  <a:latin typeface="Microsoft YaHei"/>
                  <a:ea typeface="Microsoft YaHei"/>
                </a:rPr>
                <a:t>突破的工作难题</a:t>
              </a:r>
              <a:endParaRPr lang="en-US" sz="1100"/>
            </a:p>
          </p:txBody>
        </p:sp>
      </p:grpSp>
      <p:sp>
        <p:nvSpPr>
          <p:cNvPr id="197" name="TextBox 8"/>
          <p:cNvSpPr txBox="1"/>
          <p:nvPr/>
        </p:nvSpPr>
        <p:spPr>
          <a:xfrm>
            <a:off x="7269226" y="4665599"/>
            <a:ext cx="1772920" cy="654050"/>
          </a:xfrm>
          <a:prstGeom prst="rect">
            <a:avLst/>
          </a:prstGeom>
        </p:spPr>
        <p:txBody>
          <a:bodyPr lIns="0" tIns="0" rIns="0" bIns="0" rtlCol="0" anchor="ctr">
            <a:spAutoFit/>
          </a:bodyPr>
          <a:lstStyle/>
          <a:p>
            <a:pPr algn="l" latinLnBrk="1">
              <a:lnSpc>
                <a:spcPct val="116199"/>
              </a:lnSpc>
            </a:pPr>
            <a:r>
              <a:rPr lang="en-US" sz="1200">
                <a:solidFill>
                  <a:srgbClr val="42464B"/>
                </a:solidFill>
                <a:latin typeface="Microsoft YaHei"/>
                <a:ea typeface="Microsoft YaHei"/>
              </a:rPr>
              <a:t>在这里补充完成工作内容描述在这里补充完成工作内容描述</a:t>
            </a:r>
            <a:endParaRPr lang="en-US" sz="1100"/>
          </a:p>
        </p:txBody>
      </p:sp>
      <p:sp>
        <p:nvSpPr>
          <p:cNvPr id="198" name="TextBox 9"/>
          <p:cNvSpPr txBox="1"/>
          <p:nvPr/>
        </p:nvSpPr>
        <p:spPr>
          <a:xfrm>
            <a:off x="2012950" y="4661154"/>
            <a:ext cx="1772920" cy="654050"/>
          </a:xfrm>
          <a:prstGeom prst="rect">
            <a:avLst/>
          </a:prstGeom>
        </p:spPr>
        <p:txBody>
          <a:bodyPr lIns="0" tIns="0" rIns="0" bIns="0" rtlCol="0" anchor="ctr">
            <a:spAutoFit/>
          </a:bodyPr>
          <a:lstStyle/>
          <a:p>
            <a:pPr algn="r" latinLnBrk="1">
              <a:lnSpc>
                <a:spcPct val="116199"/>
              </a:lnSpc>
            </a:pPr>
            <a:r>
              <a:rPr lang="en-US" sz="1200">
                <a:solidFill>
                  <a:srgbClr val="42464B"/>
                </a:solidFill>
                <a:latin typeface="Microsoft YaHei"/>
                <a:ea typeface="Microsoft YaHei"/>
              </a:rPr>
              <a:t>在这里补充完成工作内容描述在这里补充完成工作内容描述</a:t>
            </a:r>
            <a:endParaRPr lang="en-US" sz="1100"/>
          </a:p>
        </p:txBody>
      </p:sp>
      <p:sp>
        <p:nvSpPr>
          <p:cNvPr id="199" name="TextBox 10"/>
          <p:cNvSpPr txBox="1"/>
          <p:nvPr/>
        </p:nvSpPr>
        <p:spPr>
          <a:xfrm>
            <a:off x="1487805" y="2428621"/>
            <a:ext cx="1772920" cy="654050"/>
          </a:xfrm>
          <a:prstGeom prst="rect">
            <a:avLst/>
          </a:prstGeom>
        </p:spPr>
        <p:txBody>
          <a:bodyPr lIns="0" tIns="0" rIns="0" bIns="0" rtlCol="0" anchor="ctr">
            <a:spAutoFit/>
          </a:bodyPr>
          <a:lstStyle/>
          <a:p>
            <a:pPr algn="r" latinLnBrk="1">
              <a:lnSpc>
                <a:spcPct val="116199"/>
              </a:lnSpc>
            </a:pPr>
            <a:r>
              <a:rPr lang="en-US" sz="1200">
                <a:solidFill>
                  <a:srgbClr val="42464B"/>
                </a:solidFill>
                <a:latin typeface="Microsoft YaHei"/>
                <a:ea typeface="Microsoft YaHei"/>
              </a:rPr>
              <a:t>在这里补充完成工作内容描述在这里补充完成工作内容描述</a:t>
            </a:r>
            <a:endParaRPr lang="en-US" sz="1100"/>
          </a:p>
        </p:txBody>
      </p:sp>
      <p:sp>
        <p:nvSpPr>
          <p:cNvPr id="200" name="TextBox 11"/>
          <p:cNvSpPr txBox="1"/>
          <p:nvPr/>
        </p:nvSpPr>
        <p:spPr>
          <a:xfrm>
            <a:off x="8392033" y="2665603"/>
            <a:ext cx="1772920" cy="666750"/>
          </a:xfrm>
          <a:prstGeom prst="rect">
            <a:avLst/>
          </a:prstGeom>
        </p:spPr>
        <p:txBody>
          <a:bodyPr lIns="0" tIns="0" rIns="0" bIns="0" rtlCol="0" anchor="ctr">
            <a:spAutoFit/>
          </a:bodyPr>
          <a:lstStyle/>
          <a:p>
            <a:pPr algn="l" latinLnBrk="1">
              <a:lnSpc>
                <a:spcPct val="116199"/>
              </a:lnSpc>
            </a:pPr>
            <a:r>
              <a:rPr lang="en-US" sz="1200">
                <a:solidFill>
                  <a:srgbClr val="42464B"/>
                </a:solidFill>
                <a:latin typeface="Microsoft YaHei"/>
                <a:ea typeface="Microsoft YaHei"/>
              </a:rPr>
              <a:t>在这里补充完成工作内容描述在这里补完成工作内容描述</a:t>
            </a:r>
            <a:endParaRPr lang="en-US" sz="110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9"/>
                                        </p:tgtEl>
                                        <p:attrNameLst>
                                          <p:attrName>style.visibility</p:attrName>
                                        </p:attrNameLst>
                                      </p:cBhvr>
                                      <p:to>
                                        <p:strVal val="visible"/>
                                      </p:to>
                                    </p:set>
                                    <p:animEffect transition="in" filter="fade">
                                      <p:cBhvr>
                                        <p:cTn id="7" dur="1000"/>
                                        <p:tgtEl>
                                          <p:spTgt spid="17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2"/>
                                        </p:tgtEl>
                                        <p:attrNameLst>
                                          <p:attrName>style.visibility</p:attrName>
                                        </p:attrNameLst>
                                      </p:cBhvr>
                                      <p:to>
                                        <p:strVal val="visible"/>
                                      </p:to>
                                    </p:set>
                                    <p:animEffect transition="in" filter="fade">
                                      <p:cBhvr>
                                        <p:cTn id="10" dur="1000"/>
                                        <p:tgtEl>
                                          <p:spTgt spid="18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5"/>
                                        </p:tgtEl>
                                        <p:attrNameLst>
                                          <p:attrName>style.visibility</p:attrName>
                                        </p:attrNameLst>
                                      </p:cBhvr>
                                      <p:to>
                                        <p:strVal val="visible"/>
                                      </p:to>
                                    </p:set>
                                    <p:animEffect transition="in" filter="fade">
                                      <p:cBhvr>
                                        <p:cTn id="13" dur="1000"/>
                                        <p:tgtEl>
                                          <p:spTgt spid="18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8"/>
                                        </p:tgtEl>
                                        <p:attrNameLst>
                                          <p:attrName>style.visibility</p:attrName>
                                        </p:attrNameLst>
                                      </p:cBhvr>
                                      <p:to>
                                        <p:strVal val="visible"/>
                                      </p:to>
                                    </p:set>
                                    <p:animEffect transition="in" filter="fade">
                                      <p:cBhvr>
                                        <p:cTn id="16" dur="1000"/>
                                        <p:tgtEl>
                                          <p:spTgt spid="18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91"/>
                                        </p:tgtEl>
                                        <p:attrNameLst>
                                          <p:attrName>style.visibility</p:attrName>
                                        </p:attrNameLst>
                                      </p:cBhvr>
                                      <p:to>
                                        <p:strVal val="visible"/>
                                      </p:to>
                                    </p:set>
                                    <p:animEffect transition="in" filter="fade">
                                      <p:cBhvr>
                                        <p:cTn id="19" dur="1000"/>
                                        <p:tgtEl>
                                          <p:spTgt spid="19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4"/>
                                        </p:tgtEl>
                                        <p:attrNameLst>
                                          <p:attrName>style.visibility</p:attrName>
                                        </p:attrNameLst>
                                      </p:cBhvr>
                                      <p:to>
                                        <p:strVal val="visible"/>
                                      </p:to>
                                    </p:set>
                                    <p:animEffect transition="in" filter="fade">
                                      <p:cBhvr>
                                        <p:cTn id="22" dur="1000"/>
                                        <p:tgtEl>
                                          <p:spTgt spid="19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5"/>
                                        </p:tgtEl>
                                        <p:attrNameLst>
                                          <p:attrName>style.visibility</p:attrName>
                                        </p:attrNameLst>
                                      </p:cBhvr>
                                      <p:to>
                                        <p:strVal val="visible"/>
                                      </p:to>
                                    </p:set>
                                    <p:animEffect transition="in" filter="fade">
                                      <p:cBhvr>
                                        <p:cTn id="25" dur="1000"/>
                                        <p:tgtEl>
                                          <p:spTgt spid="19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7"/>
                                        </p:tgtEl>
                                        <p:attrNameLst>
                                          <p:attrName>style.visibility</p:attrName>
                                        </p:attrNameLst>
                                      </p:cBhvr>
                                      <p:to>
                                        <p:strVal val="visible"/>
                                      </p:to>
                                    </p:set>
                                    <p:animEffect transition="in" filter="fade">
                                      <p:cBhvr>
                                        <p:cTn id="28" dur="1000"/>
                                        <p:tgtEl>
                                          <p:spTgt spid="19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8"/>
                                        </p:tgtEl>
                                        <p:attrNameLst>
                                          <p:attrName>style.visibility</p:attrName>
                                        </p:attrNameLst>
                                      </p:cBhvr>
                                      <p:to>
                                        <p:strVal val="visible"/>
                                      </p:to>
                                    </p:set>
                                    <p:animEffect transition="in" filter="fade">
                                      <p:cBhvr>
                                        <p:cTn id="31" dur="1000"/>
                                        <p:tgtEl>
                                          <p:spTgt spid="19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9"/>
                                        </p:tgtEl>
                                        <p:attrNameLst>
                                          <p:attrName>style.visibility</p:attrName>
                                        </p:attrNameLst>
                                      </p:cBhvr>
                                      <p:to>
                                        <p:strVal val="visible"/>
                                      </p:to>
                                    </p:set>
                                    <p:animEffect transition="in" filter="fade">
                                      <p:cBhvr>
                                        <p:cTn id="34" dur="1000"/>
                                        <p:tgtEl>
                                          <p:spTgt spid="19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00"/>
                                        </p:tgtEl>
                                        <p:attrNameLst>
                                          <p:attrName>style.visibility</p:attrName>
                                        </p:attrNameLst>
                                      </p:cBhvr>
                                      <p:to>
                                        <p:strVal val="visible"/>
                                      </p:to>
                                    </p:set>
                                    <p:animEffect transition="in" filter="fade">
                                      <p:cBhvr>
                                        <p:cTn id="37" dur="1000"/>
                                        <p:tgtEl>
                                          <p:spTgt spid="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 grpId="0" animBg="1"/>
      <p:bldP spid="182" grpId="0" animBg="1"/>
      <p:bldP spid="185" grpId="0" animBg="1"/>
      <p:bldP spid="188" grpId="0" animBg="1"/>
      <p:bldP spid="191" grpId="0" animBg="1"/>
      <p:bldP spid="194" grpId="0" animBg="1"/>
      <p:bldP spid="195" grpId="0" animBg="1"/>
      <p:bldP spid="197" grpId="0" animBg="1"/>
      <p:bldP spid="198" grpId="0" animBg="1"/>
      <p:bldP spid="199" grpId="0" animBg="1"/>
      <p:bldP spid="20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fillRect t="-1006" b="-1006"/>
          </a:stretch>
        </a:blipFill>
        <a:effectLst/>
      </p:bgPr>
    </p:bg>
    <p:spTree>
      <p:nvGrpSpPr>
        <p:cNvPr id="1" name=""/>
        <p:cNvGrpSpPr/>
        <p:nvPr/>
      </p:nvGrpSpPr>
      <p:grpSpPr>
        <a:xfrm>
          <a:off x="0" y="0"/>
          <a:ext cx="0" cy="0"/>
          <a:chOff x="0" y="0"/>
          <a:chExt cx="0" cy="0"/>
        </a:xfrm>
      </p:grpSpPr>
      <p:grpSp>
        <p:nvGrpSpPr>
          <p:cNvPr id="201" name="Group 1"/>
          <p:cNvGrpSpPr/>
          <p:nvPr/>
        </p:nvGrpSpPr>
        <p:grpSpPr>
          <a:xfrm>
            <a:off x="5778500" y="749300"/>
            <a:ext cx="4469563" cy="4448082"/>
            <a:chOff x="5778500" y="749300"/>
            <a:chExt cx="4469563" cy="4448082"/>
          </a:xfrm>
        </p:grpSpPr>
        <p:sp>
          <p:nvSpPr>
            <p:cNvPr id="202" name="Freeform 201"/>
            <p:cNvSpPr/>
            <p:nvPr/>
          </p:nvSpPr>
          <p:spPr>
            <a:xfrm>
              <a:off x="7547792" y="3149600"/>
              <a:ext cx="2700271" cy="2047782"/>
            </a:xfrm>
            <a:custGeom>
              <a:avLst/>
              <a:gdLst/>
              <a:ahLst/>
              <a:cxnLst/>
              <a:rect l="l" t="t" r="r" b="b"/>
              <a:pathLst>
                <a:path w="2700271" h="2047782">
                  <a:moveTo>
                    <a:pt x="2666338" y="2030402"/>
                  </a:moveTo>
                  <a:cubicBezTo>
                    <a:pt x="2586678" y="1836735"/>
                    <a:pt x="2513329" y="1740108"/>
                    <a:pt x="2420944" y="1707313"/>
                  </a:cubicBezTo>
                  <a:cubicBezTo>
                    <a:pt x="2335800" y="1677104"/>
                    <a:pt x="2226759" y="1700899"/>
                    <a:pt x="2077888" y="1782110"/>
                  </a:cubicBezTo>
                  <a:cubicBezTo>
                    <a:pt x="2045196" y="1799905"/>
                    <a:pt x="2005470" y="1826493"/>
                    <a:pt x="1963467" y="1854632"/>
                  </a:cubicBezTo>
                  <a:cubicBezTo>
                    <a:pt x="1834873" y="1940707"/>
                    <a:pt x="1674725" y="2047782"/>
                    <a:pt x="1559373" y="2011159"/>
                  </a:cubicBezTo>
                  <a:cubicBezTo>
                    <a:pt x="1511473" y="1995951"/>
                    <a:pt x="1475368" y="1957570"/>
                    <a:pt x="1452090" y="1897049"/>
                  </a:cubicBezTo>
                  <a:cubicBezTo>
                    <a:pt x="1402949" y="1769075"/>
                    <a:pt x="1484472" y="1619273"/>
                    <a:pt x="1570753" y="1460677"/>
                  </a:cubicBezTo>
                  <a:cubicBezTo>
                    <a:pt x="1648240" y="1318323"/>
                    <a:pt x="1728314" y="1171211"/>
                    <a:pt x="1703071" y="1046651"/>
                  </a:cubicBezTo>
                  <a:cubicBezTo>
                    <a:pt x="1686933" y="966991"/>
                    <a:pt x="1653930" y="917436"/>
                    <a:pt x="1602203" y="895090"/>
                  </a:cubicBezTo>
                  <a:cubicBezTo>
                    <a:pt x="1463471" y="835190"/>
                    <a:pt x="1222318" y="984992"/>
                    <a:pt x="1078205" y="1074377"/>
                  </a:cubicBezTo>
                  <a:cubicBezTo>
                    <a:pt x="1063722" y="1083378"/>
                    <a:pt x="1050065" y="1091861"/>
                    <a:pt x="1037651" y="1099413"/>
                  </a:cubicBezTo>
                  <a:cubicBezTo>
                    <a:pt x="1011580" y="1115345"/>
                    <a:pt x="972474" y="1143071"/>
                    <a:pt x="927368" y="1175349"/>
                  </a:cubicBezTo>
                  <a:cubicBezTo>
                    <a:pt x="744771" y="1305495"/>
                    <a:pt x="439062" y="1523370"/>
                    <a:pt x="245912" y="1488196"/>
                  </a:cubicBezTo>
                  <a:cubicBezTo>
                    <a:pt x="193874" y="1478678"/>
                    <a:pt x="152493" y="1451676"/>
                    <a:pt x="123008" y="1407811"/>
                  </a:cubicBezTo>
                  <a:cubicBezTo>
                    <a:pt x="0" y="1224697"/>
                    <a:pt x="277569" y="943403"/>
                    <a:pt x="461305" y="757288"/>
                  </a:cubicBezTo>
                  <a:cubicBezTo>
                    <a:pt x="514377" y="703492"/>
                    <a:pt x="560208" y="657041"/>
                    <a:pt x="583795" y="625591"/>
                  </a:cubicBezTo>
                  <a:cubicBezTo>
                    <a:pt x="734218" y="424578"/>
                    <a:pt x="726873" y="315537"/>
                    <a:pt x="552552" y="159010"/>
                  </a:cubicBezTo>
                  <a:cubicBezTo>
                    <a:pt x="499583" y="111524"/>
                    <a:pt x="468650" y="87316"/>
                    <a:pt x="425923" y="53693"/>
                  </a:cubicBezTo>
                  <a:cubicBezTo>
                    <a:pt x="416095" y="45934"/>
                    <a:pt x="405646" y="37761"/>
                    <a:pt x="394163" y="28657"/>
                  </a:cubicBezTo>
                  <a:lnTo>
                    <a:pt x="416819" y="0"/>
                  </a:lnTo>
                  <a:cubicBezTo>
                    <a:pt x="428303" y="9104"/>
                    <a:pt x="438648" y="17277"/>
                    <a:pt x="448476" y="24933"/>
                  </a:cubicBezTo>
                  <a:cubicBezTo>
                    <a:pt x="491721" y="58969"/>
                    <a:pt x="523067" y="83488"/>
                    <a:pt x="576864" y="131801"/>
                  </a:cubicBezTo>
                  <a:cubicBezTo>
                    <a:pt x="765669" y="301157"/>
                    <a:pt x="774773" y="431303"/>
                    <a:pt x="612969" y="647419"/>
                  </a:cubicBezTo>
                  <a:cubicBezTo>
                    <a:pt x="587933" y="680939"/>
                    <a:pt x="541275" y="728218"/>
                    <a:pt x="487272" y="782945"/>
                  </a:cubicBezTo>
                  <a:cubicBezTo>
                    <a:pt x="311916" y="960577"/>
                    <a:pt x="46969" y="1229145"/>
                    <a:pt x="153320" y="1387431"/>
                  </a:cubicBezTo>
                  <a:cubicBezTo>
                    <a:pt x="177425" y="1423226"/>
                    <a:pt x="209806" y="1444434"/>
                    <a:pt x="252430" y="1452193"/>
                  </a:cubicBezTo>
                  <a:cubicBezTo>
                    <a:pt x="430372" y="1484575"/>
                    <a:pt x="728218" y="1272389"/>
                    <a:pt x="906160" y="1145554"/>
                  </a:cubicBezTo>
                  <a:cubicBezTo>
                    <a:pt x="951887" y="1112966"/>
                    <a:pt x="991510" y="1084722"/>
                    <a:pt x="1018719" y="1068170"/>
                  </a:cubicBezTo>
                  <a:cubicBezTo>
                    <a:pt x="1031030" y="1060617"/>
                    <a:pt x="1044582" y="1052238"/>
                    <a:pt x="1058963" y="1043341"/>
                  </a:cubicBezTo>
                  <a:cubicBezTo>
                    <a:pt x="1209179" y="950128"/>
                    <a:pt x="1460470" y="794015"/>
                    <a:pt x="1616687" y="861467"/>
                  </a:cubicBezTo>
                  <a:cubicBezTo>
                    <a:pt x="1679380" y="888572"/>
                    <a:pt x="1720452" y="948369"/>
                    <a:pt x="1738970" y="1039306"/>
                  </a:cubicBezTo>
                  <a:cubicBezTo>
                    <a:pt x="1766800" y="1176901"/>
                    <a:pt x="1683519" y="1330013"/>
                    <a:pt x="1602927" y="1478057"/>
                  </a:cubicBezTo>
                  <a:cubicBezTo>
                    <a:pt x="1520784" y="1628998"/>
                    <a:pt x="1443193" y="1771662"/>
                    <a:pt x="1486334" y="1883910"/>
                  </a:cubicBezTo>
                  <a:cubicBezTo>
                    <a:pt x="1505680" y="1934292"/>
                    <a:pt x="1533199" y="1964501"/>
                    <a:pt x="1570546" y="1976295"/>
                  </a:cubicBezTo>
                  <a:cubicBezTo>
                    <a:pt x="1669138" y="2007538"/>
                    <a:pt x="1821217" y="1905946"/>
                    <a:pt x="1943293" y="1824217"/>
                  </a:cubicBezTo>
                  <a:cubicBezTo>
                    <a:pt x="1986020" y="1795560"/>
                    <a:pt x="2026471" y="1768558"/>
                    <a:pt x="2060611" y="1749936"/>
                  </a:cubicBezTo>
                  <a:cubicBezTo>
                    <a:pt x="2219207" y="1663345"/>
                    <a:pt x="2337663" y="1638826"/>
                    <a:pt x="2433358" y="1672759"/>
                  </a:cubicBezTo>
                  <a:cubicBezTo>
                    <a:pt x="2536502" y="1709278"/>
                    <a:pt x="2616369" y="1812112"/>
                    <a:pt x="2700271" y="2016332"/>
                  </a:cubicBezTo>
                  <a:lnTo>
                    <a:pt x="2666338" y="2030402"/>
                  </a:lnTo>
                  <a:close/>
                </a:path>
              </a:pathLst>
            </a:custGeom>
            <a:solidFill>
              <a:srgbClr val="51647E"/>
            </a:solidFill>
          </p:spPr>
          <p:txBody>
            <a:bodyPr lIns="127000" rIns="127000" rtlCol="0" anchor="ctr"/>
            <a:lstStyle/>
            <a:p>
              <a:pPr algn="l" latinLnBrk="1">
                <a:lnSpc>
                  <a:spcPct val="116199"/>
                </a:lnSpc>
              </a:pPr>
              <a:endParaRPr lang="en-US" sz="1100"/>
            </a:p>
          </p:txBody>
        </p:sp>
        <p:sp>
          <p:nvSpPr>
            <p:cNvPr id="203" name="Freeform 202"/>
            <p:cNvSpPr/>
            <p:nvPr/>
          </p:nvSpPr>
          <p:spPr>
            <a:xfrm>
              <a:off x="6667500" y="1104900"/>
              <a:ext cx="1219420" cy="1702140"/>
            </a:xfrm>
            <a:custGeom>
              <a:avLst/>
              <a:gdLst/>
              <a:ahLst/>
              <a:cxnLst/>
              <a:rect l="l" t="t" r="r" b="b"/>
              <a:pathLst>
                <a:path w="1219420" h="1702140">
                  <a:moveTo>
                    <a:pt x="1219420" y="1501955"/>
                  </a:moveTo>
                  <a:cubicBezTo>
                    <a:pt x="1185074" y="1356394"/>
                    <a:pt x="1097137" y="1251388"/>
                    <a:pt x="1020581" y="1122173"/>
                  </a:cubicBezTo>
                  <a:cubicBezTo>
                    <a:pt x="797222" y="745494"/>
                    <a:pt x="602830" y="348849"/>
                    <a:pt x="335193" y="0"/>
                  </a:cubicBezTo>
                  <a:lnTo>
                    <a:pt x="0" y="173287"/>
                  </a:lnTo>
                  <a:lnTo>
                    <a:pt x="84729" y="296708"/>
                  </a:lnTo>
                  <a:cubicBezTo>
                    <a:pt x="191391" y="503204"/>
                    <a:pt x="508480" y="1091861"/>
                    <a:pt x="621245" y="1294529"/>
                  </a:cubicBezTo>
                  <a:cubicBezTo>
                    <a:pt x="692215" y="1422192"/>
                    <a:pt x="721286" y="1580788"/>
                    <a:pt x="792980" y="1702140"/>
                  </a:cubicBezTo>
                </a:path>
              </a:pathLst>
            </a:custGeom>
            <a:solidFill>
              <a:srgbClr val="FDD67A"/>
            </a:solidFill>
          </p:spPr>
          <p:txBody>
            <a:bodyPr lIns="127000" rIns="127000" rtlCol="0" anchor="ctr"/>
            <a:lstStyle/>
            <a:p>
              <a:pPr algn="l" latinLnBrk="1">
                <a:lnSpc>
                  <a:spcPct val="116199"/>
                </a:lnSpc>
              </a:pPr>
              <a:endParaRPr lang="en-US" sz="1100"/>
            </a:p>
          </p:txBody>
        </p:sp>
        <p:sp>
          <p:nvSpPr>
            <p:cNvPr id="204" name="Freeform 203"/>
            <p:cNvSpPr/>
            <p:nvPr/>
          </p:nvSpPr>
          <p:spPr>
            <a:xfrm>
              <a:off x="6642100" y="1079500"/>
              <a:ext cx="1263906" cy="1734521"/>
            </a:xfrm>
            <a:custGeom>
              <a:avLst/>
              <a:gdLst/>
              <a:ahLst/>
              <a:cxnLst/>
              <a:rect l="l" t="t" r="r" b="b"/>
              <a:pathLst>
                <a:path w="1263906" h="1734521">
                  <a:moveTo>
                    <a:pt x="804050" y="1734521"/>
                  </a:moveTo>
                  <a:cubicBezTo>
                    <a:pt x="766289" y="1670690"/>
                    <a:pt x="739908" y="1596202"/>
                    <a:pt x="714458" y="1524198"/>
                  </a:cubicBezTo>
                  <a:cubicBezTo>
                    <a:pt x="690560" y="1456849"/>
                    <a:pt x="665938" y="1387327"/>
                    <a:pt x="632108" y="1326496"/>
                  </a:cubicBezTo>
                  <a:cubicBezTo>
                    <a:pt x="519860" y="1124759"/>
                    <a:pt x="202771" y="535999"/>
                    <a:pt x="95799" y="329193"/>
                  </a:cubicBezTo>
                  <a:lnTo>
                    <a:pt x="0" y="189736"/>
                  </a:lnTo>
                  <a:lnTo>
                    <a:pt x="367161" y="0"/>
                  </a:lnTo>
                  <a:lnTo>
                    <a:pt x="376472" y="12104"/>
                  </a:lnTo>
                  <a:cubicBezTo>
                    <a:pt x="568173" y="261947"/>
                    <a:pt x="724493" y="540033"/>
                    <a:pt x="875744" y="808912"/>
                  </a:cubicBezTo>
                  <a:cubicBezTo>
                    <a:pt x="936368" y="916712"/>
                    <a:pt x="999062" y="1028133"/>
                    <a:pt x="1062997" y="1136036"/>
                  </a:cubicBezTo>
                  <a:cubicBezTo>
                    <a:pt x="1082136" y="1168314"/>
                    <a:pt x="1102206" y="1199454"/>
                    <a:pt x="1121656" y="1229559"/>
                  </a:cubicBezTo>
                  <a:cubicBezTo>
                    <a:pt x="1181246" y="1321841"/>
                    <a:pt x="1237525" y="1409053"/>
                    <a:pt x="1263906" y="1520991"/>
                  </a:cubicBezTo>
                  <a:lnTo>
                    <a:pt x="1228318" y="1529371"/>
                  </a:lnTo>
                  <a:cubicBezTo>
                    <a:pt x="1203385" y="1423537"/>
                    <a:pt x="1148761" y="1338911"/>
                    <a:pt x="1090930" y="1249319"/>
                  </a:cubicBezTo>
                  <a:cubicBezTo>
                    <a:pt x="1071273" y="1218903"/>
                    <a:pt x="1050996" y="1187453"/>
                    <a:pt x="1031547" y="1154658"/>
                  </a:cubicBezTo>
                  <a:cubicBezTo>
                    <a:pt x="967301" y="1046444"/>
                    <a:pt x="904608" y="934817"/>
                    <a:pt x="843880" y="826810"/>
                  </a:cubicBezTo>
                  <a:cubicBezTo>
                    <a:pt x="695733" y="563311"/>
                    <a:pt x="542620" y="291121"/>
                    <a:pt x="356712" y="46451"/>
                  </a:cubicBezTo>
                  <a:lnTo>
                    <a:pt x="53486" y="203185"/>
                  </a:lnTo>
                  <a:lnTo>
                    <a:pt x="127663" y="311502"/>
                  </a:lnTo>
                  <a:cubicBezTo>
                    <a:pt x="233911" y="517273"/>
                    <a:pt x="551620" y="1106965"/>
                    <a:pt x="663869" y="1308805"/>
                  </a:cubicBezTo>
                  <a:cubicBezTo>
                    <a:pt x="699147" y="1372223"/>
                    <a:pt x="724390" y="1443296"/>
                    <a:pt x="748702" y="1512094"/>
                  </a:cubicBezTo>
                  <a:cubicBezTo>
                    <a:pt x="774772" y="1585753"/>
                    <a:pt x="799394" y="1655275"/>
                    <a:pt x="835397" y="1716106"/>
                  </a:cubicBezTo>
                  <a:lnTo>
                    <a:pt x="804050" y="1734521"/>
                  </a:lnTo>
                  <a:close/>
                </a:path>
              </a:pathLst>
            </a:custGeom>
            <a:solidFill>
              <a:srgbClr val="51647E"/>
            </a:solidFill>
          </p:spPr>
          <p:txBody>
            <a:bodyPr lIns="127000" rIns="127000" rtlCol="0" anchor="ctr"/>
            <a:lstStyle/>
            <a:p>
              <a:pPr algn="l" latinLnBrk="1">
                <a:lnSpc>
                  <a:spcPct val="116199"/>
                </a:lnSpc>
              </a:pPr>
              <a:endParaRPr lang="en-US" sz="1100"/>
            </a:p>
          </p:txBody>
        </p:sp>
        <p:sp>
          <p:nvSpPr>
            <p:cNvPr id="205" name="Freeform 204"/>
            <p:cNvSpPr/>
            <p:nvPr/>
          </p:nvSpPr>
          <p:spPr>
            <a:xfrm>
              <a:off x="7467600" y="2552700"/>
              <a:ext cx="426233" cy="262671"/>
            </a:xfrm>
            <a:custGeom>
              <a:avLst/>
              <a:gdLst/>
              <a:ahLst/>
              <a:cxnLst/>
              <a:rect l="l" t="t" r="r" b="b"/>
              <a:pathLst>
                <a:path w="426233" h="262671">
                  <a:moveTo>
                    <a:pt x="10552" y="262671"/>
                  </a:moveTo>
                  <a:lnTo>
                    <a:pt x="0" y="227704"/>
                  </a:lnTo>
                  <a:cubicBezTo>
                    <a:pt x="120421" y="191391"/>
                    <a:pt x="368816" y="60211"/>
                    <a:pt x="392197" y="0"/>
                  </a:cubicBezTo>
                  <a:lnTo>
                    <a:pt x="426233" y="13139"/>
                  </a:lnTo>
                  <a:cubicBezTo>
                    <a:pt x="394887" y="94454"/>
                    <a:pt x="118352" y="230187"/>
                    <a:pt x="10552" y="262671"/>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206" name="Freeform 205"/>
            <p:cNvSpPr/>
            <p:nvPr/>
          </p:nvSpPr>
          <p:spPr>
            <a:xfrm>
              <a:off x="6578600" y="1612900"/>
              <a:ext cx="262568" cy="279638"/>
            </a:xfrm>
            <a:custGeom>
              <a:avLst/>
              <a:gdLst/>
              <a:ahLst/>
              <a:cxnLst/>
              <a:rect l="l" t="t" r="r" b="b"/>
              <a:pathLst>
                <a:path w="262568" h="279638">
                  <a:moveTo>
                    <a:pt x="32795" y="279638"/>
                  </a:moveTo>
                  <a:lnTo>
                    <a:pt x="0" y="263499"/>
                  </a:lnTo>
                  <a:cubicBezTo>
                    <a:pt x="47279" y="167804"/>
                    <a:pt x="142664" y="64349"/>
                    <a:pt x="242808" y="0"/>
                  </a:cubicBezTo>
                  <a:lnTo>
                    <a:pt x="262568" y="30726"/>
                  </a:lnTo>
                  <a:cubicBezTo>
                    <a:pt x="167597" y="91764"/>
                    <a:pt x="77384" y="189426"/>
                    <a:pt x="32795" y="279638"/>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207" name="Freeform 206"/>
            <p:cNvSpPr/>
            <p:nvPr/>
          </p:nvSpPr>
          <p:spPr>
            <a:xfrm>
              <a:off x="6896100" y="1410765"/>
              <a:ext cx="1154968" cy="1318323"/>
            </a:xfrm>
            <a:custGeom>
              <a:avLst/>
              <a:gdLst/>
              <a:ahLst/>
              <a:cxnLst/>
              <a:rect l="l" t="t" r="r" b="b"/>
              <a:pathLst>
                <a:path w="1154968" h="1318323">
                  <a:moveTo>
                    <a:pt x="0" y="458614"/>
                  </a:moveTo>
                  <a:cubicBezTo>
                    <a:pt x="20691" y="456028"/>
                    <a:pt x="798256" y="0"/>
                    <a:pt x="555345" y="405335"/>
                  </a:cubicBezTo>
                  <a:cubicBezTo>
                    <a:pt x="656006" y="373057"/>
                    <a:pt x="704526" y="392817"/>
                    <a:pt x="719527" y="447027"/>
                  </a:cubicBezTo>
                  <a:cubicBezTo>
                    <a:pt x="735252" y="477443"/>
                    <a:pt x="718803" y="525963"/>
                    <a:pt x="644109" y="567759"/>
                  </a:cubicBezTo>
                  <a:cubicBezTo>
                    <a:pt x="741460" y="572518"/>
                    <a:pt x="800222" y="565793"/>
                    <a:pt x="819878" y="636039"/>
                  </a:cubicBezTo>
                  <a:cubicBezTo>
                    <a:pt x="840776" y="671317"/>
                    <a:pt x="772393" y="714975"/>
                    <a:pt x="739391" y="724079"/>
                  </a:cubicBezTo>
                  <a:cubicBezTo>
                    <a:pt x="1154968" y="823292"/>
                    <a:pt x="260913" y="1318323"/>
                    <a:pt x="53796" y="1302184"/>
                  </a:cubicBezTo>
                </a:path>
              </a:pathLst>
            </a:custGeom>
            <a:solidFill>
              <a:srgbClr val="F8F6F3"/>
            </a:solidFill>
          </p:spPr>
          <p:txBody>
            <a:bodyPr lIns="127000" rIns="127000" rtlCol="0" anchor="ctr"/>
            <a:lstStyle/>
            <a:p>
              <a:pPr algn="l" latinLnBrk="1">
                <a:lnSpc>
                  <a:spcPct val="116199"/>
                </a:lnSpc>
              </a:pPr>
              <a:endParaRPr lang="en-US" sz="1100"/>
            </a:p>
          </p:txBody>
        </p:sp>
        <p:sp>
          <p:nvSpPr>
            <p:cNvPr id="208" name="Freeform 207"/>
            <p:cNvSpPr/>
            <p:nvPr/>
          </p:nvSpPr>
          <p:spPr>
            <a:xfrm>
              <a:off x="6883400" y="1580961"/>
              <a:ext cx="875640" cy="1150002"/>
            </a:xfrm>
            <a:custGeom>
              <a:avLst/>
              <a:gdLst/>
              <a:ahLst/>
              <a:cxnLst/>
              <a:rect l="l" t="t" r="r" b="b"/>
              <a:pathLst>
                <a:path w="875640" h="1150002">
                  <a:moveTo>
                    <a:pt x="69108" y="1150003"/>
                  </a:moveTo>
                  <a:cubicBezTo>
                    <a:pt x="64970" y="1150003"/>
                    <a:pt x="61038" y="1149899"/>
                    <a:pt x="57210" y="1149589"/>
                  </a:cubicBezTo>
                  <a:lnTo>
                    <a:pt x="60107" y="1113173"/>
                  </a:lnTo>
                  <a:cubicBezTo>
                    <a:pt x="134698" y="1118863"/>
                    <a:pt x="318847" y="1049962"/>
                    <a:pt x="497721" y="948887"/>
                  </a:cubicBezTo>
                  <a:cubicBezTo>
                    <a:pt x="693767" y="838190"/>
                    <a:pt x="822672" y="724597"/>
                    <a:pt x="833948" y="652592"/>
                  </a:cubicBezTo>
                  <a:cubicBezTo>
                    <a:pt x="836121" y="638523"/>
                    <a:pt x="842949" y="595589"/>
                    <a:pt x="739908" y="570967"/>
                  </a:cubicBezTo>
                  <a:lnTo>
                    <a:pt x="739287" y="535585"/>
                  </a:lnTo>
                  <a:cubicBezTo>
                    <a:pt x="761530" y="529481"/>
                    <a:pt x="800636" y="505376"/>
                    <a:pt x="809016" y="484685"/>
                  </a:cubicBezTo>
                  <a:cubicBezTo>
                    <a:pt x="811085" y="479409"/>
                    <a:pt x="810257" y="476719"/>
                    <a:pt x="808912" y="474547"/>
                  </a:cubicBezTo>
                  <a:lnTo>
                    <a:pt x="807671" y="472478"/>
                  </a:lnTo>
                  <a:lnTo>
                    <a:pt x="807050" y="470202"/>
                  </a:lnTo>
                  <a:cubicBezTo>
                    <a:pt x="793808" y="423130"/>
                    <a:pt x="764116" y="419716"/>
                    <a:pt x="679904" y="416509"/>
                  </a:cubicBezTo>
                  <a:cubicBezTo>
                    <a:pt x="669766" y="416095"/>
                    <a:pt x="659110" y="415681"/>
                    <a:pt x="647937" y="415164"/>
                  </a:cubicBezTo>
                  <a:lnTo>
                    <a:pt x="584312" y="412060"/>
                  </a:lnTo>
                  <a:lnTo>
                    <a:pt x="639971" y="381024"/>
                  </a:lnTo>
                  <a:cubicBezTo>
                    <a:pt x="702871" y="345953"/>
                    <a:pt x="719424" y="306433"/>
                    <a:pt x="708044" y="284707"/>
                  </a:cubicBezTo>
                  <a:lnTo>
                    <a:pt x="706699" y="281190"/>
                  </a:lnTo>
                  <a:cubicBezTo>
                    <a:pt x="701837" y="263810"/>
                    <a:pt x="693353" y="252016"/>
                    <a:pt x="680732" y="245188"/>
                  </a:cubicBezTo>
                  <a:cubicBezTo>
                    <a:pt x="657558" y="232670"/>
                    <a:pt x="618866" y="234946"/>
                    <a:pt x="565794" y="252016"/>
                  </a:cubicBezTo>
                  <a:lnTo>
                    <a:pt x="519653" y="266810"/>
                  </a:lnTo>
                  <a:lnTo>
                    <a:pt x="544585" y="225221"/>
                  </a:lnTo>
                  <a:cubicBezTo>
                    <a:pt x="601072" y="130870"/>
                    <a:pt x="590209" y="102731"/>
                    <a:pt x="582967" y="95075"/>
                  </a:cubicBezTo>
                  <a:cubicBezTo>
                    <a:pt x="557414" y="68073"/>
                    <a:pt x="446924" y="77798"/>
                    <a:pt x="65797" y="277776"/>
                  </a:cubicBezTo>
                  <a:cubicBezTo>
                    <a:pt x="18001" y="302916"/>
                    <a:pt x="13035" y="305295"/>
                    <a:pt x="7242" y="306019"/>
                  </a:cubicBezTo>
                  <a:lnTo>
                    <a:pt x="2586" y="269810"/>
                  </a:lnTo>
                  <a:cubicBezTo>
                    <a:pt x="1035" y="270017"/>
                    <a:pt x="0" y="270327"/>
                    <a:pt x="0" y="270431"/>
                  </a:cubicBezTo>
                  <a:cubicBezTo>
                    <a:pt x="4345" y="268879"/>
                    <a:pt x="25967" y="257499"/>
                    <a:pt x="48831" y="245498"/>
                  </a:cubicBezTo>
                  <a:cubicBezTo>
                    <a:pt x="288949" y="119387"/>
                    <a:pt x="543344" y="0"/>
                    <a:pt x="609555" y="70039"/>
                  </a:cubicBezTo>
                  <a:cubicBezTo>
                    <a:pt x="634591" y="96523"/>
                    <a:pt x="630763" y="140181"/>
                    <a:pt x="597244" y="205978"/>
                  </a:cubicBezTo>
                  <a:cubicBezTo>
                    <a:pt x="639971" y="197185"/>
                    <a:pt x="673283" y="199668"/>
                    <a:pt x="698216" y="213117"/>
                  </a:cubicBezTo>
                  <a:cubicBezTo>
                    <a:pt x="719320" y="224497"/>
                    <a:pt x="733908" y="243533"/>
                    <a:pt x="741563" y="269810"/>
                  </a:cubicBezTo>
                  <a:cubicBezTo>
                    <a:pt x="755012" y="297950"/>
                    <a:pt x="750460" y="340159"/>
                    <a:pt x="704009" y="381127"/>
                  </a:cubicBezTo>
                  <a:cubicBezTo>
                    <a:pt x="770634" y="384231"/>
                    <a:pt x="822258" y="392611"/>
                    <a:pt x="841707" y="458408"/>
                  </a:cubicBezTo>
                  <a:cubicBezTo>
                    <a:pt x="848225" y="470719"/>
                    <a:pt x="848639" y="484582"/>
                    <a:pt x="843052" y="498652"/>
                  </a:cubicBezTo>
                  <a:cubicBezTo>
                    <a:pt x="834776" y="519136"/>
                    <a:pt x="814706" y="537033"/>
                    <a:pt x="794118" y="550069"/>
                  </a:cubicBezTo>
                  <a:cubicBezTo>
                    <a:pt x="865192" y="579243"/>
                    <a:pt x="875640" y="623729"/>
                    <a:pt x="870157" y="658593"/>
                  </a:cubicBezTo>
                  <a:cubicBezTo>
                    <a:pt x="851122" y="779635"/>
                    <a:pt x="615969" y="924368"/>
                    <a:pt x="515825" y="980958"/>
                  </a:cubicBezTo>
                  <a:cubicBezTo>
                    <a:pt x="368402" y="1063825"/>
                    <a:pt x="169873" y="1149899"/>
                    <a:pt x="69108" y="1150003"/>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209" name="Freeform 208"/>
            <p:cNvSpPr/>
            <p:nvPr/>
          </p:nvSpPr>
          <p:spPr>
            <a:xfrm>
              <a:off x="6426200" y="1917700"/>
              <a:ext cx="504859" cy="1014270"/>
            </a:xfrm>
            <a:custGeom>
              <a:avLst/>
              <a:gdLst/>
              <a:ahLst/>
              <a:cxnLst/>
              <a:rect l="l" t="t" r="r" b="b"/>
              <a:pathLst>
                <a:path w="504859" h="1014270">
                  <a:moveTo>
                    <a:pt x="0" y="113697"/>
                  </a:moveTo>
                  <a:cubicBezTo>
                    <a:pt x="27312" y="69315"/>
                    <a:pt x="75315" y="30519"/>
                    <a:pt x="111214" y="0"/>
                  </a:cubicBezTo>
                  <a:cubicBezTo>
                    <a:pt x="251602" y="285845"/>
                    <a:pt x="402025" y="560724"/>
                    <a:pt x="504859" y="852260"/>
                  </a:cubicBezTo>
                  <a:cubicBezTo>
                    <a:pt x="434510" y="893435"/>
                    <a:pt x="392817" y="974129"/>
                    <a:pt x="332296" y="1014270"/>
                  </a:cubicBezTo>
                </a:path>
              </a:pathLst>
            </a:custGeom>
            <a:solidFill>
              <a:srgbClr val="E7E4EA"/>
            </a:solidFill>
          </p:spPr>
          <p:txBody>
            <a:bodyPr lIns="127000" rIns="127000" rtlCol="0" anchor="ctr"/>
            <a:lstStyle/>
            <a:p>
              <a:pPr algn="l" latinLnBrk="1">
                <a:lnSpc>
                  <a:spcPct val="116199"/>
                </a:lnSpc>
              </a:pPr>
              <a:endParaRPr lang="en-US" sz="1100"/>
            </a:p>
          </p:txBody>
        </p:sp>
        <p:sp>
          <p:nvSpPr>
            <p:cNvPr id="210" name="Freeform 209"/>
            <p:cNvSpPr/>
            <p:nvPr/>
          </p:nvSpPr>
          <p:spPr>
            <a:xfrm>
              <a:off x="6413500" y="1892300"/>
              <a:ext cx="542723" cy="1058548"/>
            </a:xfrm>
            <a:custGeom>
              <a:avLst/>
              <a:gdLst/>
              <a:ahLst/>
              <a:cxnLst/>
              <a:rect l="l" t="t" r="r" b="b"/>
              <a:pathLst>
                <a:path w="542723" h="1058548">
                  <a:moveTo>
                    <a:pt x="358057" y="1058548"/>
                  </a:moveTo>
                  <a:lnTo>
                    <a:pt x="337883" y="1028133"/>
                  </a:lnTo>
                  <a:cubicBezTo>
                    <a:pt x="363850" y="1010856"/>
                    <a:pt x="386714" y="984992"/>
                    <a:pt x="410819" y="957473"/>
                  </a:cubicBezTo>
                  <a:cubicBezTo>
                    <a:pt x="437200" y="927575"/>
                    <a:pt x="464305" y="896745"/>
                    <a:pt x="498445" y="873675"/>
                  </a:cubicBezTo>
                  <a:cubicBezTo>
                    <a:pt x="418888" y="651868"/>
                    <a:pt x="314088" y="443303"/>
                    <a:pt x="203082" y="222841"/>
                  </a:cubicBezTo>
                  <a:cubicBezTo>
                    <a:pt x="175976" y="169045"/>
                    <a:pt x="148147" y="113593"/>
                    <a:pt x="120732" y="58142"/>
                  </a:cubicBezTo>
                  <a:cubicBezTo>
                    <a:pt x="88971" y="85040"/>
                    <a:pt x="52658" y="117421"/>
                    <a:pt x="31140" y="152389"/>
                  </a:cubicBezTo>
                  <a:lnTo>
                    <a:pt x="0" y="133250"/>
                  </a:lnTo>
                  <a:cubicBezTo>
                    <a:pt x="26795" y="89592"/>
                    <a:pt x="71280" y="52038"/>
                    <a:pt x="106972" y="21932"/>
                  </a:cubicBezTo>
                  <a:lnTo>
                    <a:pt x="132836" y="0"/>
                  </a:lnTo>
                  <a:lnTo>
                    <a:pt x="143181" y="21001"/>
                  </a:lnTo>
                  <a:cubicBezTo>
                    <a:pt x="173700" y="83178"/>
                    <a:pt x="205254" y="145768"/>
                    <a:pt x="235670" y="206392"/>
                  </a:cubicBezTo>
                  <a:cubicBezTo>
                    <a:pt x="349366" y="432544"/>
                    <a:pt x="456856" y="646075"/>
                    <a:pt x="537654" y="875227"/>
                  </a:cubicBezTo>
                  <a:lnTo>
                    <a:pt x="542723" y="889400"/>
                  </a:lnTo>
                  <a:lnTo>
                    <a:pt x="529688" y="897056"/>
                  </a:lnTo>
                  <a:cubicBezTo>
                    <a:pt x="494410" y="917747"/>
                    <a:pt x="465856" y="950231"/>
                    <a:pt x="438131" y="981682"/>
                  </a:cubicBezTo>
                  <a:cubicBezTo>
                    <a:pt x="413508" y="1009614"/>
                    <a:pt x="388059" y="1038582"/>
                    <a:pt x="358057" y="1058548"/>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211" name="Freeform 210"/>
            <p:cNvSpPr/>
            <p:nvPr/>
          </p:nvSpPr>
          <p:spPr>
            <a:xfrm>
              <a:off x="5778500" y="2006600"/>
              <a:ext cx="1039409" cy="1408639"/>
            </a:xfrm>
            <a:custGeom>
              <a:avLst/>
              <a:gdLst/>
              <a:ahLst/>
              <a:cxnLst/>
              <a:rect l="l" t="t" r="r" b="b"/>
              <a:pathLst>
                <a:path w="1039409" h="1408639">
                  <a:moveTo>
                    <a:pt x="478788" y="1408639"/>
                  </a:moveTo>
                  <a:lnTo>
                    <a:pt x="459339" y="1377706"/>
                  </a:lnTo>
                  <a:cubicBezTo>
                    <a:pt x="595071" y="1292149"/>
                    <a:pt x="717872" y="1169659"/>
                    <a:pt x="836535" y="1051307"/>
                  </a:cubicBezTo>
                  <a:cubicBezTo>
                    <a:pt x="888262" y="999786"/>
                    <a:pt x="941541" y="946507"/>
                    <a:pt x="994613" y="897883"/>
                  </a:cubicBezTo>
                  <a:cubicBezTo>
                    <a:pt x="947955" y="799291"/>
                    <a:pt x="907711" y="697595"/>
                    <a:pt x="868813" y="599003"/>
                  </a:cubicBezTo>
                  <a:cubicBezTo>
                    <a:pt x="792463" y="405749"/>
                    <a:pt x="720148" y="222945"/>
                    <a:pt x="602417" y="58452"/>
                  </a:cubicBezTo>
                  <a:cubicBezTo>
                    <a:pt x="469581" y="205668"/>
                    <a:pt x="184667" y="420026"/>
                    <a:pt x="5173" y="445993"/>
                  </a:cubicBezTo>
                  <a:lnTo>
                    <a:pt x="0" y="409887"/>
                  </a:lnTo>
                  <a:cubicBezTo>
                    <a:pt x="175666" y="384541"/>
                    <a:pt x="471340" y="156941"/>
                    <a:pt x="589899" y="17484"/>
                  </a:cubicBezTo>
                  <a:lnTo>
                    <a:pt x="604796" y="0"/>
                  </a:lnTo>
                  <a:lnTo>
                    <a:pt x="618452" y="18415"/>
                  </a:lnTo>
                  <a:cubicBezTo>
                    <a:pt x="747046" y="191495"/>
                    <a:pt x="826189" y="391886"/>
                    <a:pt x="902849" y="585657"/>
                  </a:cubicBezTo>
                  <a:cubicBezTo>
                    <a:pt x="943196" y="687663"/>
                    <a:pt x="984889" y="793084"/>
                    <a:pt x="1033512" y="894366"/>
                  </a:cubicBezTo>
                  <a:lnTo>
                    <a:pt x="1039409" y="906677"/>
                  </a:lnTo>
                  <a:lnTo>
                    <a:pt x="1029271" y="915781"/>
                  </a:lnTo>
                  <a:cubicBezTo>
                    <a:pt x="973509" y="966267"/>
                    <a:pt x="919609" y="1020167"/>
                    <a:pt x="862398" y="1077170"/>
                  </a:cubicBezTo>
                  <a:cubicBezTo>
                    <a:pt x="742184" y="1196971"/>
                    <a:pt x="617935" y="1320909"/>
                    <a:pt x="478788" y="1408639"/>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212" name="Freeform 211"/>
            <p:cNvSpPr/>
            <p:nvPr/>
          </p:nvSpPr>
          <p:spPr>
            <a:xfrm>
              <a:off x="6464300" y="749300"/>
              <a:ext cx="561552" cy="496686"/>
            </a:xfrm>
            <a:custGeom>
              <a:avLst/>
              <a:gdLst/>
              <a:ahLst/>
              <a:cxnLst/>
              <a:rect l="l" t="t" r="r" b="b"/>
              <a:pathLst>
                <a:path w="561552" h="496686">
                  <a:moveTo>
                    <a:pt x="186632" y="496686"/>
                  </a:moveTo>
                  <a:cubicBezTo>
                    <a:pt x="141112" y="396956"/>
                    <a:pt x="68901" y="293087"/>
                    <a:pt x="10863" y="209703"/>
                  </a:cubicBezTo>
                  <a:lnTo>
                    <a:pt x="0" y="193978"/>
                  </a:lnTo>
                  <a:lnTo>
                    <a:pt x="16139" y="183736"/>
                  </a:lnTo>
                  <a:cubicBezTo>
                    <a:pt x="104489" y="127973"/>
                    <a:pt x="212082" y="71798"/>
                    <a:pt x="354746" y="7035"/>
                  </a:cubicBezTo>
                  <a:lnTo>
                    <a:pt x="370264" y="0"/>
                  </a:lnTo>
                  <a:lnTo>
                    <a:pt x="378334" y="14897"/>
                  </a:lnTo>
                  <a:cubicBezTo>
                    <a:pt x="400990" y="56486"/>
                    <a:pt x="428716" y="102006"/>
                    <a:pt x="458201" y="150320"/>
                  </a:cubicBezTo>
                  <a:cubicBezTo>
                    <a:pt x="494410" y="209599"/>
                    <a:pt x="531757" y="270844"/>
                    <a:pt x="561552" y="328469"/>
                  </a:cubicBezTo>
                  <a:lnTo>
                    <a:pt x="529171" y="345228"/>
                  </a:lnTo>
                  <a:cubicBezTo>
                    <a:pt x="499893" y="288742"/>
                    <a:pt x="462856" y="228014"/>
                    <a:pt x="427061" y="169252"/>
                  </a:cubicBezTo>
                  <a:cubicBezTo>
                    <a:pt x="400887" y="126318"/>
                    <a:pt x="375851" y="85350"/>
                    <a:pt x="354539" y="47175"/>
                  </a:cubicBezTo>
                  <a:cubicBezTo>
                    <a:pt x="229566" y="104386"/>
                    <a:pt x="132525" y="154768"/>
                    <a:pt x="51934" y="204426"/>
                  </a:cubicBezTo>
                  <a:cubicBezTo>
                    <a:pt x="108731" y="286156"/>
                    <a:pt x="175976" y="384851"/>
                    <a:pt x="220048" y="481271"/>
                  </a:cubicBezTo>
                  <a:lnTo>
                    <a:pt x="186632" y="496686"/>
                  </a:lnTo>
                  <a:close/>
                </a:path>
              </a:pathLst>
            </a:custGeom>
            <a:solidFill>
              <a:srgbClr val="51647E"/>
            </a:solidFill>
          </p:spPr>
          <p:txBody>
            <a:bodyPr lIns="127000" rIns="127000" rtlCol="0" anchor="ctr"/>
            <a:lstStyle/>
            <a:p>
              <a:pPr algn="l" latinLnBrk="1">
                <a:lnSpc>
                  <a:spcPct val="116199"/>
                </a:lnSpc>
              </a:pPr>
              <a:endParaRPr lang="en-US" sz="1100"/>
            </a:p>
          </p:txBody>
        </p:sp>
        <p:sp>
          <p:nvSpPr>
            <p:cNvPr id="213" name="Freeform 212"/>
            <p:cNvSpPr/>
            <p:nvPr/>
          </p:nvSpPr>
          <p:spPr>
            <a:xfrm>
              <a:off x="7442200" y="2578100"/>
              <a:ext cx="515515" cy="607486"/>
            </a:xfrm>
            <a:custGeom>
              <a:avLst/>
              <a:gdLst/>
              <a:ahLst/>
              <a:cxnLst/>
              <a:rect l="l" t="t" r="r" b="b"/>
              <a:pathLst>
                <a:path w="515515" h="607486">
                  <a:moveTo>
                    <a:pt x="515515" y="607486"/>
                  </a:moveTo>
                  <a:lnTo>
                    <a:pt x="484789" y="592071"/>
                  </a:lnTo>
                  <a:cubicBezTo>
                    <a:pt x="234842" y="466581"/>
                    <a:pt x="76246" y="342745"/>
                    <a:pt x="0" y="213530"/>
                  </a:cubicBezTo>
                  <a:lnTo>
                    <a:pt x="31450" y="195012"/>
                  </a:lnTo>
                  <a:cubicBezTo>
                    <a:pt x="100972" y="312744"/>
                    <a:pt x="244877" y="427164"/>
                    <a:pt x="470926" y="544068"/>
                  </a:cubicBezTo>
                  <a:cubicBezTo>
                    <a:pt x="464098" y="477857"/>
                    <a:pt x="461408" y="410198"/>
                    <a:pt x="458822" y="344504"/>
                  </a:cubicBezTo>
                  <a:cubicBezTo>
                    <a:pt x="454476" y="232566"/>
                    <a:pt x="449924" y="116697"/>
                    <a:pt x="424371" y="8380"/>
                  </a:cubicBezTo>
                  <a:lnTo>
                    <a:pt x="459960" y="0"/>
                  </a:lnTo>
                  <a:cubicBezTo>
                    <a:pt x="486237" y="111835"/>
                    <a:pt x="490893" y="229359"/>
                    <a:pt x="495341" y="343159"/>
                  </a:cubicBezTo>
                  <a:cubicBezTo>
                    <a:pt x="498341" y="419405"/>
                    <a:pt x="501445" y="498238"/>
                    <a:pt x="511066" y="573553"/>
                  </a:cubicBezTo>
                  <a:lnTo>
                    <a:pt x="515515" y="607486"/>
                  </a:lnTo>
                  <a:close/>
                </a:path>
              </a:pathLst>
            </a:custGeom>
            <a:solidFill>
              <a:srgbClr val="51647E"/>
            </a:solidFill>
          </p:spPr>
          <p:txBody>
            <a:bodyPr lIns="127000" rIns="127000" rtlCol="0" anchor="ctr"/>
            <a:lstStyle/>
            <a:p>
              <a:pPr algn="l" latinLnBrk="1">
                <a:lnSpc>
                  <a:spcPct val="116199"/>
                </a:lnSpc>
              </a:pPr>
              <a:endParaRPr lang="en-US" sz="1100"/>
            </a:p>
          </p:txBody>
        </p:sp>
      </p:grpSp>
      <p:sp>
        <p:nvSpPr>
          <p:cNvPr id="214" name="TextBox 2"/>
          <p:cNvSpPr txBox="1"/>
          <p:nvPr/>
        </p:nvSpPr>
        <p:spPr>
          <a:xfrm>
            <a:off x="1411224" y="2891917"/>
            <a:ext cx="3750628" cy="1733550"/>
          </a:xfrm>
          <a:prstGeom prst="rect">
            <a:avLst/>
          </a:prstGeom>
        </p:spPr>
        <p:txBody>
          <a:bodyPr lIns="0" tIns="0" rIns="0" bIns="0" rtlCol="0" anchor="ctr">
            <a:spAutoFit/>
          </a:bodyPr>
          <a:lstStyle/>
          <a:p>
            <a:pPr algn="l" latinLnBrk="1">
              <a:lnSpc>
                <a:spcPct val="116199"/>
              </a:lnSpc>
            </a:pPr>
            <a:r>
              <a:rPr lang="en-US" sz="1200">
                <a:solidFill>
                  <a:srgbClr val="42464B"/>
                </a:solidFill>
                <a:latin typeface="Microsoft YaHei"/>
                <a:ea typeface="Microsoft YaHei"/>
              </a:rPr>
              <a:t>在这里补充工作内容完成情况在这里补充工作内容完成情况在这里补充工作内容完成情况</a:t>
            </a:r>
            <a:endParaRPr lang="en-US" sz="1100"/>
          </a:p>
          <a:p>
            <a:pPr latinLnBrk="1">
              <a:lnSpc>
                <a:spcPct val="116199"/>
              </a:lnSpc>
            </a:pPr>
            <a:r>
              <a:rPr lang="en-US" sz="1200">
                <a:solidFill>
                  <a:srgbClr val="42464B"/>
                </a:solidFill>
                <a:latin typeface="Microsoft YaHei"/>
                <a:ea typeface="Microsoft YaHei"/>
              </a:rPr>
              <a:t> </a:t>
            </a:r>
          </a:p>
          <a:p>
            <a:pPr latinLnBrk="1">
              <a:lnSpc>
                <a:spcPct val="116199"/>
              </a:lnSpc>
            </a:pPr>
            <a:r>
              <a:rPr lang="en-US" sz="1200">
                <a:solidFill>
                  <a:srgbClr val="42464B"/>
                </a:solidFill>
                <a:latin typeface="Microsoft YaHei"/>
                <a:ea typeface="Microsoft YaHei"/>
              </a:rPr>
              <a:t>在这里补充工作内容完成情况在这里补充工作内容完成情况在这里补充工作内容完成情况</a:t>
            </a:r>
          </a:p>
          <a:p>
            <a:pPr latinLnBrk="1">
              <a:lnSpc>
                <a:spcPct val="116199"/>
              </a:lnSpc>
            </a:pPr>
            <a:r>
              <a:rPr lang="en-US" sz="1200">
                <a:solidFill>
                  <a:srgbClr val="42464B"/>
                </a:solidFill>
                <a:latin typeface="Microsoft YaHei"/>
                <a:ea typeface="Microsoft YaHei"/>
              </a:rPr>
              <a:t> </a:t>
            </a:r>
          </a:p>
          <a:p>
            <a:pPr latinLnBrk="1">
              <a:lnSpc>
                <a:spcPct val="116199"/>
              </a:lnSpc>
            </a:pPr>
            <a:r>
              <a:rPr lang="en-US" sz="1200">
                <a:solidFill>
                  <a:srgbClr val="42464B"/>
                </a:solidFill>
                <a:latin typeface="Microsoft YaHei"/>
                <a:ea typeface="Microsoft YaHei"/>
              </a:rPr>
              <a:t>在这里补充工作内容完成情况在这里补充作内容完成情况在这里补充工作内容完成情况</a:t>
            </a:r>
          </a:p>
        </p:txBody>
      </p:sp>
      <p:sp>
        <p:nvSpPr>
          <p:cNvPr id="215" name="TextBox 3"/>
          <p:cNvSpPr txBox="1"/>
          <p:nvPr/>
        </p:nvSpPr>
        <p:spPr>
          <a:xfrm>
            <a:off x="1410589" y="2009902"/>
            <a:ext cx="2687892" cy="482600"/>
          </a:xfrm>
          <a:prstGeom prst="rect">
            <a:avLst/>
          </a:prstGeom>
        </p:spPr>
        <p:txBody>
          <a:bodyPr lIns="0" tIns="0" rIns="0" bIns="0" rtlCol="0" anchor="ctr">
            <a:spAutoFit/>
          </a:bodyPr>
          <a:lstStyle/>
          <a:p>
            <a:pPr algn="l" latinLnBrk="1">
              <a:lnSpc>
                <a:spcPct val="116199"/>
              </a:lnSpc>
            </a:pPr>
            <a:r>
              <a:rPr lang="en-US" sz="2600">
                <a:solidFill>
                  <a:srgbClr val="42464B"/>
                </a:solidFill>
                <a:latin typeface="Microsoft YaHei"/>
                <a:ea typeface="Microsoft YaHei"/>
              </a:rPr>
              <a:t>工作完成汇总</a:t>
            </a:r>
            <a:endParaRPr lang="en-US" sz="110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1000"/>
                                        <p:tgtEl>
                                          <p:spTgt spid="20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4"/>
                                        </p:tgtEl>
                                        <p:attrNameLst>
                                          <p:attrName>style.visibility</p:attrName>
                                        </p:attrNameLst>
                                      </p:cBhvr>
                                      <p:to>
                                        <p:strVal val="visible"/>
                                      </p:to>
                                    </p:set>
                                    <p:animEffect transition="in" filter="fade">
                                      <p:cBhvr>
                                        <p:cTn id="10" dur="1000"/>
                                        <p:tgtEl>
                                          <p:spTgt spid="2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5"/>
                                        </p:tgtEl>
                                        <p:attrNameLst>
                                          <p:attrName>style.visibility</p:attrName>
                                        </p:attrNameLst>
                                      </p:cBhvr>
                                      <p:to>
                                        <p:strVal val="visible"/>
                                      </p:to>
                                    </p:set>
                                    <p:animEffect transition="in" filter="fade">
                                      <p:cBhvr>
                                        <p:cTn id="13" dur="1000"/>
                                        <p:tgtEl>
                                          <p:spTgt spid="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 grpId="0" animBg="1"/>
      <p:bldP spid="214" grpId="0" animBg="1"/>
      <p:bldP spid="2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fillRect t="-1006" b="-1006"/>
          </a:stretch>
        </a:blipFill>
        <a:effectLst/>
      </p:bgPr>
    </p:bg>
    <p:spTree>
      <p:nvGrpSpPr>
        <p:cNvPr id="1" name=""/>
        <p:cNvGrpSpPr/>
        <p:nvPr/>
      </p:nvGrpSpPr>
      <p:grpSpPr>
        <a:xfrm>
          <a:off x="0" y="0"/>
          <a:ext cx="0" cy="0"/>
          <a:chOff x="0" y="0"/>
          <a:chExt cx="0" cy="0"/>
        </a:xfrm>
      </p:grpSpPr>
      <p:sp>
        <p:nvSpPr>
          <p:cNvPr id="216" name="Freeform 1"/>
          <p:cNvSpPr/>
          <p:nvPr/>
        </p:nvSpPr>
        <p:spPr>
          <a:xfrm>
            <a:off x="6692900" y="1688592"/>
            <a:ext cx="745617" cy="749046"/>
          </a:xfrm>
          <a:custGeom>
            <a:avLst/>
            <a:gdLst/>
            <a:ahLst/>
            <a:cxnLst/>
            <a:rect l="l" t="t" r="r" b="b"/>
            <a:pathLst>
              <a:path w="745617" h="749046">
                <a:moveTo>
                  <a:pt x="646557" y="749046"/>
                </a:moveTo>
                <a:cubicBezTo>
                  <a:pt x="637286" y="749046"/>
                  <a:pt x="627761" y="748538"/>
                  <a:pt x="618490" y="747903"/>
                </a:cubicBezTo>
                <a:cubicBezTo>
                  <a:pt x="615569" y="747649"/>
                  <a:pt x="613283" y="747522"/>
                  <a:pt x="611886" y="747522"/>
                </a:cubicBezTo>
                <a:cubicBezTo>
                  <a:pt x="599059" y="747395"/>
                  <a:pt x="585978" y="747395"/>
                  <a:pt x="572643" y="747395"/>
                </a:cubicBezTo>
                <a:cubicBezTo>
                  <a:pt x="491363" y="747522"/>
                  <a:pt x="399669" y="747776"/>
                  <a:pt x="303276" y="706628"/>
                </a:cubicBezTo>
                <a:cubicBezTo>
                  <a:pt x="250698" y="684149"/>
                  <a:pt x="193802" y="683768"/>
                  <a:pt x="133477" y="683260"/>
                </a:cubicBezTo>
                <a:cubicBezTo>
                  <a:pt x="102997" y="683006"/>
                  <a:pt x="71374" y="682752"/>
                  <a:pt x="39116" y="679704"/>
                </a:cubicBezTo>
                <a:lnTo>
                  <a:pt x="43434" y="635127"/>
                </a:lnTo>
                <a:cubicBezTo>
                  <a:pt x="73787" y="638048"/>
                  <a:pt x="104267" y="638302"/>
                  <a:pt x="133858" y="638556"/>
                </a:cubicBezTo>
                <a:cubicBezTo>
                  <a:pt x="195834" y="639064"/>
                  <a:pt x="259969" y="639572"/>
                  <a:pt x="320802" y="665480"/>
                </a:cubicBezTo>
                <a:cubicBezTo>
                  <a:pt x="408686" y="703072"/>
                  <a:pt x="492125" y="702818"/>
                  <a:pt x="572516" y="702691"/>
                </a:cubicBezTo>
                <a:cubicBezTo>
                  <a:pt x="586105" y="702691"/>
                  <a:pt x="599440" y="702691"/>
                  <a:pt x="612521" y="702818"/>
                </a:cubicBezTo>
                <a:cubicBezTo>
                  <a:pt x="614426" y="702818"/>
                  <a:pt x="617601" y="703072"/>
                  <a:pt x="621538" y="703326"/>
                </a:cubicBezTo>
                <a:cubicBezTo>
                  <a:pt x="642112" y="704723"/>
                  <a:pt x="654939" y="704469"/>
                  <a:pt x="662940" y="703580"/>
                </a:cubicBezTo>
                <a:cubicBezTo>
                  <a:pt x="655193" y="698754"/>
                  <a:pt x="644906" y="689483"/>
                  <a:pt x="646684" y="672719"/>
                </a:cubicBezTo>
                <a:cubicBezTo>
                  <a:pt x="648462" y="657352"/>
                  <a:pt x="661543" y="647319"/>
                  <a:pt x="673608" y="639318"/>
                </a:cubicBezTo>
                <a:lnTo>
                  <a:pt x="678434" y="636143"/>
                </a:lnTo>
                <a:cubicBezTo>
                  <a:pt x="682371" y="633603"/>
                  <a:pt x="688213" y="629666"/>
                  <a:pt x="689737" y="628015"/>
                </a:cubicBezTo>
                <a:cubicBezTo>
                  <a:pt x="690245" y="627253"/>
                  <a:pt x="691515" y="625221"/>
                  <a:pt x="683641" y="618998"/>
                </a:cubicBezTo>
                <a:cubicBezTo>
                  <a:pt x="682498" y="618236"/>
                  <a:pt x="678434" y="616585"/>
                  <a:pt x="675767" y="615442"/>
                </a:cubicBezTo>
                <a:cubicBezTo>
                  <a:pt x="649478" y="604774"/>
                  <a:pt x="639826" y="589280"/>
                  <a:pt x="646811" y="569214"/>
                </a:cubicBezTo>
                <a:cubicBezTo>
                  <a:pt x="652399" y="553847"/>
                  <a:pt x="666369" y="545846"/>
                  <a:pt x="677672" y="539496"/>
                </a:cubicBezTo>
                <a:cubicBezTo>
                  <a:pt x="681863" y="537083"/>
                  <a:pt x="688848" y="533146"/>
                  <a:pt x="690372" y="531114"/>
                </a:cubicBezTo>
                <a:cubicBezTo>
                  <a:pt x="691388" y="525145"/>
                  <a:pt x="671322" y="503555"/>
                  <a:pt x="646176" y="490474"/>
                </a:cubicBezTo>
                <a:lnTo>
                  <a:pt x="605917" y="469519"/>
                </a:lnTo>
                <a:lnTo>
                  <a:pt x="646938" y="450215"/>
                </a:lnTo>
                <a:cubicBezTo>
                  <a:pt x="695325" y="427482"/>
                  <a:pt x="694944" y="415036"/>
                  <a:pt x="694944" y="414401"/>
                </a:cubicBezTo>
                <a:lnTo>
                  <a:pt x="694944" y="414401"/>
                </a:lnTo>
                <a:cubicBezTo>
                  <a:pt x="694817" y="414401"/>
                  <a:pt x="687324" y="401828"/>
                  <a:pt x="637794" y="382397"/>
                </a:cubicBezTo>
                <a:cubicBezTo>
                  <a:pt x="626745" y="378079"/>
                  <a:pt x="608076" y="376174"/>
                  <a:pt x="588391" y="374269"/>
                </a:cubicBezTo>
                <a:cubicBezTo>
                  <a:pt x="537337" y="369189"/>
                  <a:pt x="460248" y="361442"/>
                  <a:pt x="454025" y="288544"/>
                </a:cubicBezTo>
                <a:cubicBezTo>
                  <a:pt x="450469" y="247015"/>
                  <a:pt x="471551" y="214122"/>
                  <a:pt x="490093" y="185293"/>
                </a:cubicBezTo>
                <a:cubicBezTo>
                  <a:pt x="502793" y="165481"/>
                  <a:pt x="514731" y="146812"/>
                  <a:pt x="517398" y="128270"/>
                </a:cubicBezTo>
                <a:cubicBezTo>
                  <a:pt x="520065" y="108839"/>
                  <a:pt x="513969" y="69723"/>
                  <a:pt x="498475" y="52324"/>
                </a:cubicBezTo>
                <a:cubicBezTo>
                  <a:pt x="492760" y="45974"/>
                  <a:pt x="488315" y="45212"/>
                  <a:pt x="484759" y="45339"/>
                </a:cubicBezTo>
                <a:cubicBezTo>
                  <a:pt x="453136" y="46228"/>
                  <a:pt x="423926" y="122047"/>
                  <a:pt x="404495" y="172085"/>
                </a:cubicBezTo>
                <a:cubicBezTo>
                  <a:pt x="391795" y="204851"/>
                  <a:pt x="380873" y="233172"/>
                  <a:pt x="368300" y="249809"/>
                </a:cubicBezTo>
                <a:cubicBezTo>
                  <a:pt x="305181" y="333248"/>
                  <a:pt x="226695" y="437007"/>
                  <a:pt x="0" y="425577"/>
                </a:cubicBezTo>
                <a:lnTo>
                  <a:pt x="2286" y="380873"/>
                </a:lnTo>
                <a:cubicBezTo>
                  <a:pt x="205105" y="391287"/>
                  <a:pt x="270002" y="305562"/>
                  <a:pt x="332613" y="222758"/>
                </a:cubicBezTo>
                <a:cubicBezTo>
                  <a:pt x="341503" y="211074"/>
                  <a:pt x="351790" y="184277"/>
                  <a:pt x="362712" y="155956"/>
                </a:cubicBezTo>
                <a:cubicBezTo>
                  <a:pt x="390525" y="83947"/>
                  <a:pt x="422021" y="2286"/>
                  <a:pt x="483489" y="508"/>
                </a:cubicBezTo>
                <a:cubicBezTo>
                  <a:pt x="501904" y="0"/>
                  <a:pt x="518541" y="7493"/>
                  <a:pt x="531876" y="22225"/>
                </a:cubicBezTo>
                <a:cubicBezTo>
                  <a:pt x="559054" y="52451"/>
                  <a:pt x="565785" y="105918"/>
                  <a:pt x="561848" y="134239"/>
                </a:cubicBezTo>
                <a:cubicBezTo>
                  <a:pt x="557911" y="162687"/>
                  <a:pt x="542671" y="186436"/>
                  <a:pt x="527939" y="209423"/>
                </a:cubicBezTo>
                <a:cubicBezTo>
                  <a:pt x="511810" y="234569"/>
                  <a:pt x="496570" y="258318"/>
                  <a:pt x="498729" y="284734"/>
                </a:cubicBezTo>
                <a:cubicBezTo>
                  <a:pt x="501269" y="315341"/>
                  <a:pt x="529844" y="323342"/>
                  <a:pt x="592836" y="329692"/>
                </a:cubicBezTo>
                <a:cubicBezTo>
                  <a:pt x="615696" y="331978"/>
                  <a:pt x="637413" y="334137"/>
                  <a:pt x="654177" y="340741"/>
                </a:cubicBezTo>
                <a:cubicBezTo>
                  <a:pt x="707263" y="361569"/>
                  <a:pt x="733425" y="381254"/>
                  <a:pt x="738759" y="404495"/>
                </a:cubicBezTo>
                <a:cubicBezTo>
                  <a:pt x="745617" y="434594"/>
                  <a:pt x="722630" y="457454"/>
                  <a:pt x="699643" y="472694"/>
                </a:cubicBezTo>
                <a:cubicBezTo>
                  <a:pt x="724281" y="493268"/>
                  <a:pt x="745109" y="522351"/>
                  <a:pt x="730123" y="551815"/>
                </a:cubicBezTo>
                <a:cubicBezTo>
                  <a:pt x="723646" y="564642"/>
                  <a:pt x="711454" y="571881"/>
                  <a:pt x="701167" y="577723"/>
                </a:cubicBezTo>
                <a:cubicBezTo>
                  <a:pt x="704596" y="579374"/>
                  <a:pt x="708025" y="581279"/>
                  <a:pt x="711200" y="583819"/>
                </a:cubicBezTo>
                <a:cubicBezTo>
                  <a:pt x="736092" y="603504"/>
                  <a:pt x="741680" y="630301"/>
                  <a:pt x="726059" y="653796"/>
                </a:cubicBezTo>
                <a:cubicBezTo>
                  <a:pt x="720852" y="661543"/>
                  <a:pt x="712089" y="667385"/>
                  <a:pt x="702945" y="673481"/>
                </a:cubicBezTo>
                <a:lnTo>
                  <a:pt x="701040" y="674751"/>
                </a:lnTo>
                <a:cubicBezTo>
                  <a:pt x="702818" y="676402"/>
                  <a:pt x="704469" y="678180"/>
                  <a:pt x="705993" y="680466"/>
                </a:cubicBezTo>
                <a:cubicBezTo>
                  <a:pt x="719963" y="701040"/>
                  <a:pt x="716661" y="716407"/>
                  <a:pt x="711327" y="725678"/>
                </a:cubicBezTo>
                <a:cubicBezTo>
                  <a:pt x="700532" y="744601"/>
                  <a:pt x="674624" y="749046"/>
                  <a:pt x="646557" y="749046"/>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217" name="Freeform 2"/>
          <p:cNvSpPr/>
          <p:nvPr/>
        </p:nvSpPr>
        <p:spPr>
          <a:xfrm>
            <a:off x="6692900" y="2844165"/>
            <a:ext cx="745617" cy="749173"/>
          </a:xfrm>
          <a:custGeom>
            <a:avLst/>
            <a:gdLst/>
            <a:ahLst/>
            <a:cxnLst/>
            <a:rect l="l" t="t" r="r" b="b"/>
            <a:pathLst>
              <a:path w="745617" h="749173">
                <a:moveTo>
                  <a:pt x="646684" y="749173"/>
                </a:moveTo>
                <a:cubicBezTo>
                  <a:pt x="637413" y="749173"/>
                  <a:pt x="627888" y="748665"/>
                  <a:pt x="618617" y="748030"/>
                </a:cubicBezTo>
                <a:cubicBezTo>
                  <a:pt x="615696" y="747776"/>
                  <a:pt x="613410" y="747649"/>
                  <a:pt x="612013" y="747649"/>
                </a:cubicBezTo>
                <a:cubicBezTo>
                  <a:pt x="599186" y="747522"/>
                  <a:pt x="586105" y="747522"/>
                  <a:pt x="572770" y="747522"/>
                </a:cubicBezTo>
                <a:cubicBezTo>
                  <a:pt x="491490" y="747649"/>
                  <a:pt x="399669" y="747903"/>
                  <a:pt x="303403" y="706755"/>
                </a:cubicBezTo>
                <a:cubicBezTo>
                  <a:pt x="250825" y="684276"/>
                  <a:pt x="193929" y="683895"/>
                  <a:pt x="133604" y="683387"/>
                </a:cubicBezTo>
                <a:cubicBezTo>
                  <a:pt x="103124" y="683133"/>
                  <a:pt x="71501" y="682879"/>
                  <a:pt x="39243" y="679831"/>
                </a:cubicBezTo>
                <a:lnTo>
                  <a:pt x="43561" y="635254"/>
                </a:lnTo>
                <a:cubicBezTo>
                  <a:pt x="73914" y="638175"/>
                  <a:pt x="104394" y="638429"/>
                  <a:pt x="133985" y="638683"/>
                </a:cubicBezTo>
                <a:cubicBezTo>
                  <a:pt x="195961" y="639191"/>
                  <a:pt x="260096" y="639699"/>
                  <a:pt x="320929" y="665607"/>
                </a:cubicBezTo>
                <a:cubicBezTo>
                  <a:pt x="408813" y="703199"/>
                  <a:pt x="492125" y="702945"/>
                  <a:pt x="572643" y="702818"/>
                </a:cubicBezTo>
                <a:cubicBezTo>
                  <a:pt x="586232" y="702818"/>
                  <a:pt x="599567" y="702818"/>
                  <a:pt x="612521" y="702945"/>
                </a:cubicBezTo>
                <a:cubicBezTo>
                  <a:pt x="614426" y="702945"/>
                  <a:pt x="617601" y="703199"/>
                  <a:pt x="621538" y="703453"/>
                </a:cubicBezTo>
                <a:cubicBezTo>
                  <a:pt x="642112" y="704850"/>
                  <a:pt x="654939" y="704596"/>
                  <a:pt x="662940" y="703707"/>
                </a:cubicBezTo>
                <a:cubicBezTo>
                  <a:pt x="655193" y="698881"/>
                  <a:pt x="644906" y="689610"/>
                  <a:pt x="646684" y="672846"/>
                </a:cubicBezTo>
                <a:cubicBezTo>
                  <a:pt x="648462" y="657479"/>
                  <a:pt x="661543" y="647446"/>
                  <a:pt x="673608" y="639445"/>
                </a:cubicBezTo>
                <a:lnTo>
                  <a:pt x="678434" y="636270"/>
                </a:lnTo>
                <a:cubicBezTo>
                  <a:pt x="682371" y="633730"/>
                  <a:pt x="688213" y="629793"/>
                  <a:pt x="689737" y="628142"/>
                </a:cubicBezTo>
                <a:cubicBezTo>
                  <a:pt x="690245" y="627380"/>
                  <a:pt x="691515" y="625348"/>
                  <a:pt x="683641" y="619125"/>
                </a:cubicBezTo>
                <a:cubicBezTo>
                  <a:pt x="682498" y="618363"/>
                  <a:pt x="678434" y="616712"/>
                  <a:pt x="675767" y="615569"/>
                </a:cubicBezTo>
                <a:cubicBezTo>
                  <a:pt x="649478" y="604901"/>
                  <a:pt x="639826" y="589407"/>
                  <a:pt x="646811" y="569341"/>
                </a:cubicBezTo>
                <a:cubicBezTo>
                  <a:pt x="652399" y="553974"/>
                  <a:pt x="666369" y="545973"/>
                  <a:pt x="677672" y="539623"/>
                </a:cubicBezTo>
                <a:cubicBezTo>
                  <a:pt x="681863" y="537210"/>
                  <a:pt x="688848" y="533273"/>
                  <a:pt x="690372" y="531241"/>
                </a:cubicBezTo>
                <a:cubicBezTo>
                  <a:pt x="691388" y="525272"/>
                  <a:pt x="671322" y="503682"/>
                  <a:pt x="646176" y="490601"/>
                </a:cubicBezTo>
                <a:lnTo>
                  <a:pt x="605917" y="469646"/>
                </a:lnTo>
                <a:lnTo>
                  <a:pt x="646938" y="450342"/>
                </a:lnTo>
                <a:cubicBezTo>
                  <a:pt x="695325" y="427609"/>
                  <a:pt x="694944" y="415163"/>
                  <a:pt x="694944" y="414528"/>
                </a:cubicBezTo>
                <a:lnTo>
                  <a:pt x="694944" y="414528"/>
                </a:lnTo>
                <a:cubicBezTo>
                  <a:pt x="694817" y="414528"/>
                  <a:pt x="687324" y="401955"/>
                  <a:pt x="637794" y="382524"/>
                </a:cubicBezTo>
                <a:cubicBezTo>
                  <a:pt x="626745" y="378206"/>
                  <a:pt x="608203" y="376301"/>
                  <a:pt x="588391" y="374396"/>
                </a:cubicBezTo>
                <a:cubicBezTo>
                  <a:pt x="537337" y="369316"/>
                  <a:pt x="460248" y="361569"/>
                  <a:pt x="454025" y="288671"/>
                </a:cubicBezTo>
                <a:cubicBezTo>
                  <a:pt x="450469" y="247142"/>
                  <a:pt x="471551" y="214249"/>
                  <a:pt x="490093" y="185420"/>
                </a:cubicBezTo>
                <a:cubicBezTo>
                  <a:pt x="502793" y="165608"/>
                  <a:pt x="514731" y="146939"/>
                  <a:pt x="517398" y="128397"/>
                </a:cubicBezTo>
                <a:cubicBezTo>
                  <a:pt x="520065" y="108966"/>
                  <a:pt x="513969" y="69850"/>
                  <a:pt x="498475" y="52451"/>
                </a:cubicBezTo>
                <a:cubicBezTo>
                  <a:pt x="492760" y="46101"/>
                  <a:pt x="488315" y="45466"/>
                  <a:pt x="484759" y="45466"/>
                </a:cubicBezTo>
                <a:cubicBezTo>
                  <a:pt x="453136" y="46355"/>
                  <a:pt x="423926" y="122174"/>
                  <a:pt x="404495" y="172212"/>
                </a:cubicBezTo>
                <a:cubicBezTo>
                  <a:pt x="391795" y="204978"/>
                  <a:pt x="380873" y="233299"/>
                  <a:pt x="368300" y="249936"/>
                </a:cubicBezTo>
                <a:cubicBezTo>
                  <a:pt x="305181" y="333375"/>
                  <a:pt x="226695" y="437261"/>
                  <a:pt x="0" y="425704"/>
                </a:cubicBezTo>
                <a:lnTo>
                  <a:pt x="2286" y="381000"/>
                </a:lnTo>
                <a:cubicBezTo>
                  <a:pt x="205105" y="391414"/>
                  <a:pt x="270002" y="305689"/>
                  <a:pt x="332613" y="222885"/>
                </a:cubicBezTo>
                <a:cubicBezTo>
                  <a:pt x="341503" y="211201"/>
                  <a:pt x="351790" y="184404"/>
                  <a:pt x="362712" y="156083"/>
                </a:cubicBezTo>
                <a:cubicBezTo>
                  <a:pt x="390525" y="84074"/>
                  <a:pt x="422021" y="2413"/>
                  <a:pt x="483489" y="635"/>
                </a:cubicBezTo>
                <a:cubicBezTo>
                  <a:pt x="502031" y="0"/>
                  <a:pt x="518541" y="7620"/>
                  <a:pt x="531876" y="22352"/>
                </a:cubicBezTo>
                <a:cubicBezTo>
                  <a:pt x="559054" y="52578"/>
                  <a:pt x="565785" y="106045"/>
                  <a:pt x="561848" y="134366"/>
                </a:cubicBezTo>
                <a:cubicBezTo>
                  <a:pt x="557911" y="162814"/>
                  <a:pt x="542671" y="186563"/>
                  <a:pt x="527939" y="209550"/>
                </a:cubicBezTo>
                <a:cubicBezTo>
                  <a:pt x="511810" y="234696"/>
                  <a:pt x="496570" y="258445"/>
                  <a:pt x="498729" y="284861"/>
                </a:cubicBezTo>
                <a:cubicBezTo>
                  <a:pt x="501269" y="315468"/>
                  <a:pt x="529844" y="323469"/>
                  <a:pt x="592836" y="329819"/>
                </a:cubicBezTo>
                <a:cubicBezTo>
                  <a:pt x="615696" y="332105"/>
                  <a:pt x="637413" y="334264"/>
                  <a:pt x="654177" y="340868"/>
                </a:cubicBezTo>
                <a:cubicBezTo>
                  <a:pt x="707390" y="361823"/>
                  <a:pt x="733425" y="381381"/>
                  <a:pt x="738759" y="404622"/>
                </a:cubicBezTo>
                <a:cubicBezTo>
                  <a:pt x="745617" y="434721"/>
                  <a:pt x="722630" y="457581"/>
                  <a:pt x="699643" y="472821"/>
                </a:cubicBezTo>
                <a:cubicBezTo>
                  <a:pt x="724281" y="493395"/>
                  <a:pt x="745109" y="522478"/>
                  <a:pt x="730123" y="551942"/>
                </a:cubicBezTo>
                <a:cubicBezTo>
                  <a:pt x="723646" y="564769"/>
                  <a:pt x="711454" y="572008"/>
                  <a:pt x="701167" y="577850"/>
                </a:cubicBezTo>
                <a:cubicBezTo>
                  <a:pt x="704596" y="579501"/>
                  <a:pt x="708025" y="581406"/>
                  <a:pt x="711200" y="583946"/>
                </a:cubicBezTo>
                <a:cubicBezTo>
                  <a:pt x="736092" y="603631"/>
                  <a:pt x="741680" y="630428"/>
                  <a:pt x="726059" y="653923"/>
                </a:cubicBezTo>
                <a:cubicBezTo>
                  <a:pt x="720852" y="661670"/>
                  <a:pt x="712089" y="667512"/>
                  <a:pt x="702945" y="673608"/>
                </a:cubicBezTo>
                <a:lnTo>
                  <a:pt x="701040" y="674878"/>
                </a:lnTo>
                <a:cubicBezTo>
                  <a:pt x="702818" y="676529"/>
                  <a:pt x="704469" y="678307"/>
                  <a:pt x="705993" y="680593"/>
                </a:cubicBezTo>
                <a:cubicBezTo>
                  <a:pt x="719963" y="701167"/>
                  <a:pt x="716661" y="716534"/>
                  <a:pt x="711327" y="725805"/>
                </a:cubicBezTo>
                <a:cubicBezTo>
                  <a:pt x="700659" y="744728"/>
                  <a:pt x="674751" y="749173"/>
                  <a:pt x="646684" y="749173"/>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218" name="Freeform 3"/>
          <p:cNvSpPr/>
          <p:nvPr/>
        </p:nvSpPr>
        <p:spPr>
          <a:xfrm>
            <a:off x="6692900" y="3987038"/>
            <a:ext cx="745617" cy="757428"/>
          </a:xfrm>
          <a:custGeom>
            <a:avLst/>
            <a:gdLst/>
            <a:ahLst/>
            <a:cxnLst/>
            <a:rect l="l" t="t" r="r" b="b"/>
            <a:pathLst>
              <a:path w="745617" h="757428">
                <a:moveTo>
                  <a:pt x="646557" y="757428"/>
                </a:moveTo>
                <a:cubicBezTo>
                  <a:pt x="637286" y="757428"/>
                  <a:pt x="627761" y="756920"/>
                  <a:pt x="618490" y="756285"/>
                </a:cubicBezTo>
                <a:cubicBezTo>
                  <a:pt x="615569" y="756031"/>
                  <a:pt x="613283" y="755904"/>
                  <a:pt x="611886" y="755904"/>
                </a:cubicBezTo>
                <a:cubicBezTo>
                  <a:pt x="599059" y="755777"/>
                  <a:pt x="585978" y="755777"/>
                  <a:pt x="572643" y="755777"/>
                </a:cubicBezTo>
                <a:cubicBezTo>
                  <a:pt x="491363" y="756031"/>
                  <a:pt x="399542" y="756158"/>
                  <a:pt x="303149" y="714502"/>
                </a:cubicBezTo>
                <a:cubicBezTo>
                  <a:pt x="250571" y="691769"/>
                  <a:pt x="193675" y="691388"/>
                  <a:pt x="133477" y="690880"/>
                </a:cubicBezTo>
                <a:cubicBezTo>
                  <a:pt x="102997" y="690626"/>
                  <a:pt x="71374" y="690372"/>
                  <a:pt x="39116" y="687197"/>
                </a:cubicBezTo>
                <a:lnTo>
                  <a:pt x="43434" y="642620"/>
                </a:lnTo>
                <a:cubicBezTo>
                  <a:pt x="73660" y="645541"/>
                  <a:pt x="104267" y="645795"/>
                  <a:pt x="133731" y="646049"/>
                </a:cubicBezTo>
                <a:cubicBezTo>
                  <a:pt x="195834" y="646557"/>
                  <a:pt x="259969" y="647065"/>
                  <a:pt x="320802" y="673354"/>
                </a:cubicBezTo>
                <a:cubicBezTo>
                  <a:pt x="408686" y="711327"/>
                  <a:pt x="491871" y="711073"/>
                  <a:pt x="572516" y="710946"/>
                </a:cubicBezTo>
                <a:cubicBezTo>
                  <a:pt x="586105" y="710946"/>
                  <a:pt x="599440" y="710946"/>
                  <a:pt x="612394" y="711073"/>
                </a:cubicBezTo>
                <a:cubicBezTo>
                  <a:pt x="614299" y="711073"/>
                  <a:pt x="617474" y="711327"/>
                  <a:pt x="621411" y="711581"/>
                </a:cubicBezTo>
                <a:cubicBezTo>
                  <a:pt x="642620" y="712978"/>
                  <a:pt x="655574" y="712724"/>
                  <a:pt x="663448" y="711835"/>
                </a:cubicBezTo>
                <a:cubicBezTo>
                  <a:pt x="655701" y="707136"/>
                  <a:pt x="644652" y="697865"/>
                  <a:pt x="646557" y="680466"/>
                </a:cubicBezTo>
                <a:cubicBezTo>
                  <a:pt x="648335" y="665099"/>
                  <a:pt x="661289" y="655066"/>
                  <a:pt x="673354" y="646811"/>
                </a:cubicBezTo>
                <a:lnTo>
                  <a:pt x="678180" y="643509"/>
                </a:lnTo>
                <a:cubicBezTo>
                  <a:pt x="682117" y="640842"/>
                  <a:pt x="687959" y="637032"/>
                  <a:pt x="689483" y="635254"/>
                </a:cubicBezTo>
                <a:cubicBezTo>
                  <a:pt x="690118" y="634238"/>
                  <a:pt x="691515" y="632079"/>
                  <a:pt x="683387" y="625602"/>
                </a:cubicBezTo>
                <a:cubicBezTo>
                  <a:pt x="682244" y="624713"/>
                  <a:pt x="678307" y="623062"/>
                  <a:pt x="675640" y="622046"/>
                </a:cubicBezTo>
                <a:cubicBezTo>
                  <a:pt x="649478" y="611378"/>
                  <a:pt x="639826" y="595757"/>
                  <a:pt x="646811" y="575691"/>
                </a:cubicBezTo>
                <a:cubicBezTo>
                  <a:pt x="652272" y="560197"/>
                  <a:pt x="666369" y="552196"/>
                  <a:pt x="677672" y="545719"/>
                </a:cubicBezTo>
                <a:cubicBezTo>
                  <a:pt x="681863" y="543306"/>
                  <a:pt x="688975" y="539242"/>
                  <a:pt x="690499" y="537210"/>
                </a:cubicBezTo>
                <a:cubicBezTo>
                  <a:pt x="693039" y="532257"/>
                  <a:pt x="671830" y="509016"/>
                  <a:pt x="646303" y="495681"/>
                </a:cubicBezTo>
                <a:lnTo>
                  <a:pt x="606679" y="474853"/>
                </a:lnTo>
                <a:lnTo>
                  <a:pt x="647192" y="455676"/>
                </a:lnTo>
                <a:cubicBezTo>
                  <a:pt x="696722" y="432181"/>
                  <a:pt x="695325" y="419481"/>
                  <a:pt x="695198" y="419100"/>
                </a:cubicBezTo>
                <a:lnTo>
                  <a:pt x="695198" y="419100"/>
                </a:lnTo>
                <a:cubicBezTo>
                  <a:pt x="695071" y="419100"/>
                  <a:pt x="687832" y="406400"/>
                  <a:pt x="637921" y="386588"/>
                </a:cubicBezTo>
                <a:cubicBezTo>
                  <a:pt x="626872" y="382270"/>
                  <a:pt x="608330" y="380365"/>
                  <a:pt x="588518" y="378333"/>
                </a:cubicBezTo>
                <a:cubicBezTo>
                  <a:pt x="537464" y="373126"/>
                  <a:pt x="460375" y="365379"/>
                  <a:pt x="454152" y="291846"/>
                </a:cubicBezTo>
                <a:cubicBezTo>
                  <a:pt x="450596" y="249936"/>
                  <a:pt x="471678" y="216789"/>
                  <a:pt x="490220" y="187579"/>
                </a:cubicBezTo>
                <a:cubicBezTo>
                  <a:pt x="502920" y="167513"/>
                  <a:pt x="514985" y="148590"/>
                  <a:pt x="517525" y="129667"/>
                </a:cubicBezTo>
                <a:cubicBezTo>
                  <a:pt x="520192" y="109855"/>
                  <a:pt x="514096" y="69850"/>
                  <a:pt x="498348" y="52324"/>
                </a:cubicBezTo>
                <a:cubicBezTo>
                  <a:pt x="492760" y="46101"/>
                  <a:pt x="488061" y="45593"/>
                  <a:pt x="484886" y="45466"/>
                </a:cubicBezTo>
                <a:cubicBezTo>
                  <a:pt x="453263" y="46355"/>
                  <a:pt x="424053" y="123063"/>
                  <a:pt x="404622" y="173863"/>
                </a:cubicBezTo>
                <a:cubicBezTo>
                  <a:pt x="391922" y="207010"/>
                  <a:pt x="381127" y="235585"/>
                  <a:pt x="368427" y="252349"/>
                </a:cubicBezTo>
                <a:cubicBezTo>
                  <a:pt x="305308" y="336804"/>
                  <a:pt x="226822" y="441833"/>
                  <a:pt x="0" y="430149"/>
                </a:cubicBezTo>
                <a:lnTo>
                  <a:pt x="2286" y="385445"/>
                </a:lnTo>
                <a:cubicBezTo>
                  <a:pt x="205359" y="395859"/>
                  <a:pt x="269875" y="309245"/>
                  <a:pt x="332486" y="225552"/>
                </a:cubicBezTo>
                <a:cubicBezTo>
                  <a:pt x="341376" y="213741"/>
                  <a:pt x="351663" y="186563"/>
                  <a:pt x="362712" y="157861"/>
                </a:cubicBezTo>
                <a:cubicBezTo>
                  <a:pt x="390525" y="85090"/>
                  <a:pt x="422021" y="2540"/>
                  <a:pt x="483489" y="762"/>
                </a:cubicBezTo>
                <a:cubicBezTo>
                  <a:pt x="501777" y="0"/>
                  <a:pt x="518414" y="7747"/>
                  <a:pt x="531622" y="22352"/>
                </a:cubicBezTo>
                <a:cubicBezTo>
                  <a:pt x="559054" y="52832"/>
                  <a:pt x="565785" y="106934"/>
                  <a:pt x="561848" y="135636"/>
                </a:cubicBezTo>
                <a:cubicBezTo>
                  <a:pt x="557911" y="164211"/>
                  <a:pt x="542671" y="188214"/>
                  <a:pt x="527939" y="211455"/>
                </a:cubicBezTo>
                <a:cubicBezTo>
                  <a:pt x="511683" y="236982"/>
                  <a:pt x="496443" y="261112"/>
                  <a:pt x="498729" y="287909"/>
                </a:cubicBezTo>
                <a:cubicBezTo>
                  <a:pt x="501396" y="319151"/>
                  <a:pt x="529844" y="327152"/>
                  <a:pt x="592963" y="333502"/>
                </a:cubicBezTo>
                <a:cubicBezTo>
                  <a:pt x="615823" y="335788"/>
                  <a:pt x="637540" y="337947"/>
                  <a:pt x="654304" y="344678"/>
                </a:cubicBezTo>
                <a:cubicBezTo>
                  <a:pt x="706755" y="365506"/>
                  <a:pt x="733552" y="385953"/>
                  <a:pt x="738759" y="409067"/>
                </a:cubicBezTo>
                <a:cubicBezTo>
                  <a:pt x="745617" y="439420"/>
                  <a:pt x="722376" y="462534"/>
                  <a:pt x="699389" y="477901"/>
                </a:cubicBezTo>
                <a:cubicBezTo>
                  <a:pt x="724027" y="498602"/>
                  <a:pt x="744982" y="528066"/>
                  <a:pt x="730123" y="557657"/>
                </a:cubicBezTo>
                <a:cubicBezTo>
                  <a:pt x="723519" y="570738"/>
                  <a:pt x="711073" y="578231"/>
                  <a:pt x="700659" y="584073"/>
                </a:cubicBezTo>
                <a:cubicBezTo>
                  <a:pt x="704215" y="585851"/>
                  <a:pt x="707898" y="587883"/>
                  <a:pt x="711200" y="590550"/>
                </a:cubicBezTo>
                <a:cubicBezTo>
                  <a:pt x="735965" y="610362"/>
                  <a:pt x="741553" y="637159"/>
                  <a:pt x="726059" y="660781"/>
                </a:cubicBezTo>
                <a:cubicBezTo>
                  <a:pt x="720852" y="668655"/>
                  <a:pt x="712216" y="674497"/>
                  <a:pt x="702945" y="680593"/>
                </a:cubicBezTo>
                <a:lnTo>
                  <a:pt x="700659" y="682117"/>
                </a:lnTo>
                <a:cubicBezTo>
                  <a:pt x="702564" y="683768"/>
                  <a:pt x="704342" y="685800"/>
                  <a:pt x="705866" y="688086"/>
                </a:cubicBezTo>
                <a:cubicBezTo>
                  <a:pt x="719836" y="708787"/>
                  <a:pt x="716407" y="724281"/>
                  <a:pt x="711073" y="733552"/>
                </a:cubicBezTo>
                <a:cubicBezTo>
                  <a:pt x="700405" y="752983"/>
                  <a:pt x="674497" y="757428"/>
                  <a:pt x="646557" y="757428"/>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219" name="Freeform 4"/>
          <p:cNvSpPr/>
          <p:nvPr/>
        </p:nvSpPr>
        <p:spPr>
          <a:xfrm>
            <a:off x="3173730" y="1776476"/>
            <a:ext cx="748665" cy="755396"/>
          </a:xfrm>
          <a:custGeom>
            <a:avLst/>
            <a:gdLst/>
            <a:ahLst/>
            <a:cxnLst/>
            <a:rect l="l" t="t" r="r" b="b"/>
            <a:pathLst>
              <a:path w="748665" h="755396">
                <a:moveTo>
                  <a:pt x="359156" y="755396"/>
                </a:moveTo>
                <a:cubicBezTo>
                  <a:pt x="278003" y="755396"/>
                  <a:pt x="196596" y="742061"/>
                  <a:pt x="145415" y="708914"/>
                </a:cubicBezTo>
                <a:cubicBezTo>
                  <a:pt x="8509" y="620522"/>
                  <a:pt x="0" y="373380"/>
                  <a:pt x="26670" y="238252"/>
                </a:cubicBezTo>
                <a:cubicBezTo>
                  <a:pt x="42799" y="156972"/>
                  <a:pt x="78105" y="98171"/>
                  <a:pt x="131699" y="63119"/>
                </a:cubicBezTo>
                <a:cubicBezTo>
                  <a:pt x="228473" y="0"/>
                  <a:pt x="364363" y="23114"/>
                  <a:pt x="495300" y="52324"/>
                </a:cubicBezTo>
                <a:lnTo>
                  <a:pt x="485521" y="96012"/>
                </a:lnTo>
                <a:cubicBezTo>
                  <a:pt x="369316" y="70104"/>
                  <a:pt x="238379" y="46990"/>
                  <a:pt x="156210" y="100711"/>
                </a:cubicBezTo>
                <a:cubicBezTo>
                  <a:pt x="112522" y="129159"/>
                  <a:pt x="84582" y="177038"/>
                  <a:pt x="70739" y="247015"/>
                </a:cubicBezTo>
                <a:cubicBezTo>
                  <a:pt x="44450" y="379603"/>
                  <a:pt x="57785" y="598932"/>
                  <a:pt x="169799" y="671322"/>
                </a:cubicBezTo>
                <a:cubicBezTo>
                  <a:pt x="252730" y="724916"/>
                  <a:pt x="454152" y="720852"/>
                  <a:pt x="554736" y="680085"/>
                </a:cubicBezTo>
                <a:cubicBezTo>
                  <a:pt x="698881" y="621665"/>
                  <a:pt x="673227" y="456692"/>
                  <a:pt x="650494" y="311277"/>
                </a:cubicBezTo>
                <a:lnTo>
                  <a:pt x="646303" y="283718"/>
                </a:lnTo>
                <a:lnTo>
                  <a:pt x="690626" y="276987"/>
                </a:lnTo>
                <a:lnTo>
                  <a:pt x="694817" y="304292"/>
                </a:lnTo>
                <a:cubicBezTo>
                  <a:pt x="718820" y="458216"/>
                  <a:pt x="748665" y="649732"/>
                  <a:pt x="571627" y="721614"/>
                </a:cubicBezTo>
                <a:cubicBezTo>
                  <a:pt x="521335" y="742061"/>
                  <a:pt x="440309" y="755396"/>
                  <a:pt x="359156" y="755396"/>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220" name="Freeform 5"/>
          <p:cNvSpPr/>
          <p:nvPr/>
        </p:nvSpPr>
        <p:spPr>
          <a:xfrm>
            <a:off x="3340100" y="1725676"/>
            <a:ext cx="529336" cy="620649"/>
          </a:xfrm>
          <a:custGeom>
            <a:avLst/>
            <a:gdLst/>
            <a:ahLst/>
            <a:cxnLst/>
            <a:rect l="l" t="t" r="r" b="b"/>
            <a:pathLst>
              <a:path w="529336" h="620649">
                <a:moveTo>
                  <a:pt x="527431" y="14224"/>
                </a:moveTo>
                <a:cubicBezTo>
                  <a:pt x="529336" y="0"/>
                  <a:pt x="209804" y="401193"/>
                  <a:pt x="218948" y="409575"/>
                </a:cubicBezTo>
                <a:cubicBezTo>
                  <a:pt x="166243" y="362331"/>
                  <a:pt x="70993" y="314706"/>
                  <a:pt x="0" y="304673"/>
                </a:cubicBezTo>
                <a:cubicBezTo>
                  <a:pt x="30734" y="376555"/>
                  <a:pt x="53086" y="424180"/>
                  <a:pt x="108585" y="477266"/>
                </a:cubicBezTo>
                <a:cubicBezTo>
                  <a:pt x="119634" y="487934"/>
                  <a:pt x="253365" y="605155"/>
                  <a:pt x="239268" y="620649"/>
                </a:cubicBezTo>
                <a:cubicBezTo>
                  <a:pt x="366522" y="481330"/>
                  <a:pt x="499999" y="215519"/>
                  <a:pt x="527431" y="14224"/>
                </a:cubicBezTo>
                <a:lnTo>
                  <a:pt x="527431" y="14224"/>
                </a:lnTo>
                <a:close/>
              </a:path>
            </a:pathLst>
          </a:custGeom>
          <a:solidFill>
            <a:srgbClr val="FDD67A"/>
          </a:solidFill>
        </p:spPr>
        <p:txBody>
          <a:bodyPr lIns="127000" rIns="127000" rtlCol="0" anchor="ctr"/>
          <a:lstStyle/>
          <a:p>
            <a:pPr algn="l" latinLnBrk="1">
              <a:lnSpc>
                <a:spcPct val="116199"/>
              </a:lnSpc>
            </a:pPr>
            <a:endParaRPr lang="en-US" sz="1100"/>
          </a:p>
        </p:txBody>
      </p:sp>
      <p:sp>
        <p:nvSpPr>
          <p:cNvPr id="221" name="Freeform 6"/>
          <p:cNvSpPr/>
          <p:nvPr/>
        </p:nvSpPr>
        <p:spPr>
          <a:xfrm>
            <a:off x="3314700" y="1707388"/>
            <a:ext cx="588137" cy="649986"/>
          </a:xfrm>
          <a:custGeom>
            <a:avLst/>
            <a:gdLst/>
            <a:ahLst/>
            <a:cxnLst/>
            <a:rect l="l" t="t" r="r" b="b"/>
            <a:pathLst>
              <a:path w="588137" h="649986">
                <a:moveTo>
                  <a:pt x="291846" y="649986"/>
                </a:moveTo>
                <a:lnTo>
                  <a:pt x="258826" y="619760"/>
                </a:lnTo>
                <a:cubicBezTo>
                  <a:pt x="253365" y="625729"/>
                  <a:pt x="253492" y="632841"/>
                  <a:pt x="254508" y="635381"/>
                </a:cubicBezTo>
                <a:cubicBezTo>
                  <a:pt x="252222" y="629031"/>
                  <a:pt x="236220" y="604901"/>
                  <a:pt x="138811" y="516509"/>
                </a:cubicBezTo>
                <a:cubicBezTo>
                  <a:pt x="133985" y="512191"/>
                  <a:pt x="130683" y="509143"/>
                  <a:pt x="129286" y="507746"/>
                </a:cubicBezTo>
                <a:cubicBezTo>
                  <a:pt x="71374" y="452247"/>
                  <a:pt x="47752" y="402717"/>
                  <a:pt x="15621" y="327787"/>
                </a:cubicBezTo>
                <a:lnTo>
                  <a:pt x="0" y="291211"/>
                </a:lnTo>
                <a:lnTo>
                  <a:pt x="39370" y="296799"/>
                </a:lnTo>
                <a:cubicBezTo>
                  <a:pt x="104013" y="305943"/>
                  <a:pt x="189230" y="344297"/>
                  <a:pt x="248539" y="389509"/>
                </a:cubicBezTo>
                <a:cubicBezTo>
                  <a:pt x="276860" y="347599"/>
                  <a:pt x="345567" y="258699"/>
                  <a:pt x="405003" y="183769"/>
                </a:cubicBezTo>
                <a:cubicBezTo>
                  <a:pt x="550672" y="0"/>
                  <a:pt x="552577" y="635"/>
                  <a:pt x="570865" y="7112"/>
                </a:cubicBezTo>
                <a:lnTo>
                  <a:pt x="588137" y="13208"/>
                </a:lnTo>
                <a:lnTo>
                  <a:pt x="585851" y="31750"/>
                </a:lnTo>
                <a:cubicBezTo>
                  <a:pt x="559054" y="227330"/>
                  <a:pt x="430022" y="498983"/>
                  <a:pt x="291846" y="649986"/>
                </a:cubicBezTo>
                <a:close/>
                <a:moveTo>
                  <a:pt x="74422" y="350647"/>
                </a:moveTo>
                <a:cubicBezTo>
                  <a:pt x="96520" y="398780"/>
                  <a:pt x="118237" y="435356"/>
                  <a:pt x="160147" y="475488"/>
                </a:cubicBezTo>
                <a:cubicBezTo>
                  <a:pt x="161417" y="476758"/>
                  <a:pt x="164465" y="479552"/>
                  <a:pt x="168910" y="483489"/>
                </a:cubicBezTo>
                <a:cubicBezTo>
                  <a:pt x="231521" y="540258"/>
                  <a:pt x="264033" y="573659"/>
                  <a:pt x="280797" y="594741"/>
                </a:cubicBezTo>
                <a:cubicBezTo>
                  <a:pt x="387350" y="467106"/>
                  <a:pt x="485013" y="270383"/>
                  <a:pt x="525907" y="105029"/>
                </a:cubicBezTo>
                <a:cubicBezTo>
                  <a:pt x="442595" y="206502"/>
                  <a:pt x="287274" y="404495"/>
                  <a:pt x="276225" y="429768"/>
                </a:cubicBezTo>
                <a:cubicBezTo>
                  <a:pt x="278384" y="424815"/>
                  <a:pt x="278003" y="414528"/>
                  <a:pt x="270256" y="407416"/>
                </a:cubicBezTo>
                <a:lnTo>
                  <a:pt x="240157" y="440563"/>
                </a:lnTo>
                <a:cubicBezTo>
                  <a:pt x="198628" y="403352"/>
                  <a:pt x="132207" y="367919"/>
                  <a:pt x="74422" y="350647"/>
                </a:cubicBezTo>
                <a:close/>
                <a:moveTo>
                  <a:pt x="541274" y="25527"/>
                </a:moveTo>
                <a:lnTo>
                  <a:pt x="541274" y="25527"/>
                </a:lnTo>
                <a:lnTo>
                  <a:pt x="541274" y="25527"/>
                </a:lnTo>
                <a:close/>
              </a:path>
            </a:pathLst>
          </a:custGeom>
          <a:solidFill>
            <a:srgbClr val="51647E"/>
          </a:solidFill>
        </p:spPr>
        <p:txBody>
          <a:bodyPr lIns="127000" rIns="127000" rtlCol="0" anchor="ctr"/>
          <a:lstStyle/>
          <a:p>
            <a:pPr algn="l" latinLnBrk="1">
              <a:lnSpc>
                <a:spcPct val="116199"/>
              </a:lnSpc>
            </a:pPr>
            <a:endParaRPr lang="en-US" sz="1100"/>
          </a:p>
        </p:txBody>
      </p:sp>
      <p:sp>
        <p:nvSpPr>
          <p:cNvPr id="222" name="Freeform 7"/>
          <p:cNvSpPr/>
          <p:nvPr/>
        </p:nvSpPr>
        <p:spPr>
          <a:xfrm>
            <a:off x="1511300" y="990600"/>
            <a:ext cx="4108450" cy="4311269"/>
          </a:xfrm>
          <a:custGeom>
            <a:avLst/>
            <a:gdLst/>
            <a:ahLst/>
            <a:cxnLst/>
            <a:rect l="l" t="t" r="r" b="b"/>
            <a:pathLst>
              <a:path w="4108450" h="4311269">
                <a:moveTo>
                  <a:pt x="1422654" y="4311269"/>
                </a:moveTo>
                <a:lnTo>
                  <a:pt x="1415288" y="4293870"/>
                </a:lnTo>
                <a:cubicBezTo>
                  <a:pt x="1259840" y="3928237"/>
                  <a:pt x="1095121" y="3554984"/>
                  <a:pt x="935863" y="3193923"/>
                </a:cubicBezTo>
                <a:cubicBezTo>
                  <a:pt x="617982" y="2473198"/>
                  <a:pt x="289179" y="1727962"/>
                  <a:pt x="9652" y="990981"/>
                </a:cubicBezTo>
                <a:lnTo>
                  <a:pt x="0" y="965454"/>
                </a:lnTo>
                <a:lnTo>
                  <a:pt x="26797" y="960882"/>
                </a:lnTo>
                <a:cubicBezTo>
                  <a:pt x="264287" y="920623"/>
                  <a:pt x="2286889" y="87630"/>
                  <a:pt x="2353945" y="2413"/>
                </a:cubicBezTo>
                <a:cubicBezTo>
                  <a:pt x="2352167" y="4699"/>
                  <a:pt x="2349754" y="11811"/>
                  <a:pt x="2353437" y="19558"/>
                </a:cubicBezTo>
                <a:lnTo>
                  <a:pt x="2393823" y="0"/>
                </a:lnTo>
                <a:lnTo>
                  <a:pt x="2393823" y="0"/>
                </a:lnTo>
                <a:lnTo>
                  <a:pt x="2393823" y="0"/>
                </a:lnTo>
                <a:cubicBezTo>
                  <a:pt x="2491867" y="202565"/>
                  <a:pt x="2579624" y="414782"/>
                  <a:pt x="2664333" y="620014"/>
                </a:cubicBezTo>
                <a:cubicBezTo>
                  <a:pt x="2786888" y="916559"/>
                  <a:pt x="2913634" y="1223137"/>
                  <a:pt x="3073908" y="1506601"/>
                </a:cubicBezTo>
                <a:cubicBezTo>
                  <a:pt x="3182747" y="1699006"/>
                  <a:pt x="3325114" y="1886331"/>
                  <a:pt x="3475736" y="2084451"/>
                </a:cubicBezTo>
                <a:cubicBezTo>
                  <a:pt x="3737483" y="2428875"/>
                  <a:pt x="4008247" y="2785110"/>
                  <a:pt x="4103751" y="3184017"/>
                </a:cubicBezTo>
                <a:lnTo>
                  <a:pt x="4108450" y="3203575"/>
                </a:lnTo>
                <a:lnTo>
                  <a:pt x="4089527" y="3210306"/>
                </a:lnTo>
                <a:cubicBezTo>
                  <a:pt x="3725672" y="3339719"/>
                  <a:pt x="3359785" y="3515614"/>
                  <a:pt x="3005963" y="3685667"/>
                </a:cubicBezTo>
                <a:cubicBezTo>
                  <a:pt x="2500122" y="3928745"/>
                  <a:pt x="1977136" y="4180078"/>
                  <a:pt x="1441196" y="4306697"/>
                </a:cubicBezTo>
                <a:lnTo>
                  <a:pt x="1422654" y="4311269"/>
                </a:lnTo>
                <a:close/>
                <a:moveTo>
                  <a:pt x="60833" y="999363"/>
                </a:moveTo>
                <a:cubicBezTo>
                  <a:pt x="337947" y="1727454"/>
                  <a:pt x="662686" y="2463673"/>
                  <a:pt x="976884" y="3176016"/>
                </a:cubicBezTo>
                <a:cubicBezTo>
                  <a:pt x="1133729" y="3531489"/>
                  <a:pt x="1295781" y="3898773"/>
                  <a:pt x="1449197" y="4259072"/>
                </a:cubicBezTo>
                <a:cubicBezTo>
                  <a:pt x="1974088" y="4132199"/>
                  <a:pt x="2488692" y="3884930"/>
                  <a:pt x="2986532" y="3645662"/>
                </a:cubicBezTo>
                <a:cubicBezTo>
                  <a:pt x="3335274" y="3478022"/>
                  <a:pt x="3695573" y="3304921"/>
                  <a:pt x="4055491" y="3175254"/>
                </a:cubicBezTo>
                <a:cubicBezTo>
                  <a:pt x="3958082" y="2793238"/>
                  <a:pt x="3694938" y="2446909"/>
                  <a:pt x="3440176" y="2111883"/>
                </a:cubicBezTo>
                <a:cubicBezTo>
                  <a:pt x="3288665" y="1912366"/>
                  <a:pt x="3145409" y="1724025"/>
                  <a:pt x="3035046" y="1528953"/>
                </a:cubicBezTo>
                <a:cubicBezTo>
                  <a:pt x="2873375" y="1243076"/>
                  <a:pt x="2746121" y="935228"/>
                  <a:pt x="2623058" y="637413"/>
                </a:cubicBezTo>
                <a:cubicBezTo>
                  <a:pt x="2542413" y="442341"/>
                  <a:pt x="2459101" y="240919"/>
                  <a:pt x="2367153" y="48006"/>
                </a:cubicBezTo>
                <a:cubicBezTo>
                  <a:pt x="2233803" y="139954"/>
                  <a:pt x="1642110" y="388747"/>
                  <a:pt x="1277620" y="538353"/>
                </a:cubicBezTo>
                <a:cubicBezTo>
                  <a:pt x="780542" y="742061"/>
                  <a:pt x="223647" y="957580"/>
                  <a:pt x="60833" y="999363"/>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223" name="Freeform 8"/>
          <p:cNvSpPr/>
          <p:nvPr/>
        </p:nvSpPr>
        <p:spPr>
          <a:xfrm>
            <a:off x="1193800" y="2260600"/>
            <a:ext cx="4338066" cy="3427984"/>
          </a:xfrm>
          <a:custGeom>
            <a:avLst/>
            <a:gdLst/>
            <a:ahLst/>
            <a:cxnLst/>
            <a:rect l="l" t="t" r="r" b="b"/>
            <a:pathLst>
              <a:path w="4338066" h="3427984">
                <a:moveTo>
                  <a:pt x="1546860" y="3427984"/>
                </a:moveTo>
                <a:lnTo>
                  <a:pt x="1539494" y="3410585"/>
                </a:lnTo>
                <a:cubicBezTo>
                  <a:pt x="1088898" y="2351405"/>
                  <a:pt x="471932" y="900811"/>
                  <a:pt x="14351" y="232410"/>
                </a:cubicBezTo>
                <a:lnTo>
                  <a:pt x="0" y="211455"/>
                </a:lnTo>
                <a:lnTo>
                  <a:pt x="412115" y="0"/>
                </a:lnTo>
                <a:lnTo>
                  <a:pt x="432562" y="39878"/>
                </a:lnTo>
                <a:lnTo>
                  <a:pt x="65659" y="228092"/>
                </a:lnTo>
                <a:cubicBezTo>
                  <a:pt x="521589" y="905383"/>
                  <a:pt x="1127379" y="2327275"/>
                  <a:pt x="1573403" y="3375533"/>
                </a:cubicBezTo>
                <a:cubicBezTo>
                  <a:pt x="2105406" y="3247009"/>
                  <a:pt x="2656459" y="2989580"/>
                  <a:pt x="3189732" y="2740533"/>
                </a:cubicBezTo>
                <a:cubicBezTo>
                  <a:pt x="3545586" y="2574290"/>
                  <a:pt x="3913251" y="2402586"/>
                  <a:pt x="4264533" y="2275459"/>
                </a:cubicBezTo>
                <a:lnTo>
                  <a:pt x="4092956" y="2056511"/>
                </a:lnTo>
                <a:lnTo>
                  <a:pt x="4128262" y="2028825"/>
                </a:lnTo>
                <a:lnTo>
                  <a:pt x="4338066" y="2296668"/>
                </a:lnTo>
                <a:lnTo>
                  <a:pt x="4308729" y="2307082"/>
                </a:lnTo>
                <a:cubicBezTo>
                  <a:pt x="3950843" y="2434336"/>
                  <a:pt x="3573526" y="2610612"/>
                  <a:pt x="3208655" y="2781046"/>
                </a:cubicBezTo>
                <a:cubicBezTo>
                  <a:pt x="2667254" y="3033903"/>
                  <a:pt x="2107438" y="3295396"/>
                  <a:pt x="1565275" y="3423412"/>
                </a:cubicBezTo>
                <a:lnTo>
                  <a:pt x="1546860" y="3427984"/>
                </a:lnTo>
                <a:close/>
              </a:path>
            </a:pathLst>
          </a:custGeom>
          <a:solidFill>
            <a:srgbClr val="51647E">
              <a:alpha val="32156"/>
            </a:srgbClr>
          </a:solidFill>
        </p:spPr>
        <p:txBody>
          <a:bodyPr lIns="127000" rIns="127000" rtlCol="0" anchor="ctr"/>
          <a:lstStyle/>
          <a:p>
            <a:pPr algn="l" latinLnBrk="1">
              <a:lnSpc>
                <a:spcPct val="116199"/>
              </a:lnSpc>
            </a:pPr>
            <a:endParaRPr lang="en-US" sz="1100"/>
          </a:p>
        </p:txBody>
      </p:sp>
      <p:sp>
        <p:nvSpPr>
          <p:cNvPr id="224" name="Freeform 9"/>
          <p:cNvSpPr/>
          <p:nvPr/>
        </p:nvSpPr>
        <p:spPr>
          <a:xfrm>
            <a:off x="2209800" y="2247900"/>
            <a:ext cx="844169" cy="291465"/>
          </a:xfrm>
          <a:custGeom>
            <a:avLst/>
            <a:gdLst/>
            <a:ahLst/>
            <a:cxnLst/>
            <a:rect l="l" t="t" r="r" b="b"/>
            <a:pathLst>
              <a:path w="844169" h="291465">
                <a:moveTo>
                  <a:pt x="61341" y="291465"/>
                </a:moveTo>
                <a:cubicBezTo>
                  <a:pt x="45212" y="291465"/>
                  <a:pt x="30734" y="286131"/>
                  <a:pt x="17780" y="281305"/>
                </a:cubicBezTo>
                <a:cubicBezTo>
                  <a:pt x="11557" y="279019"/>
                  <a:pt x="5588" y="276733"/>
                  <a:pt x="0" y="275336"/>
                </a:cubicBezTo>
                <a:lnTo>
                  <a:pt x="10922" y="231902"/>
                </a:lnTo>
                <a:cubicBezTo>
                  <a:pt x="18923" y="233934"/>
                  <a:pt x="26289" y="236601"/>
                  <a:pt x="33401" y="239268"/>
                </a:cubicBezTo>
                <a:cubicBezTo>
                  <a:pt x="44577" y="243459"/>
                  <a:pt x="55245" y="247396"/>
                  <a:pt x="63881" y="246507"/>
                </a:cubicBezTo>
                <a:cubicBezTo>
                  <a:pt x="119888" y="240919"/>
                  <a:pt x="127889" y="233934"/>
                  <a:pt x="135509" y="227076"/>
                </a:cubicBezTo>
                <a:cubicBezTo>
                  <a:pt x="147828" y="216281"/>
                  <a:pt x="160274" y="207518"/>
                  <a:pt x="198882" y="201041"/>
                </a:cubicBezTo>
                <a:cubicBezTo>
                  <a:pt x="215392" y="198247"/>
                  <a:pt x="233553" y="195580"/>
                  <a:pt x="252476" y="192659"/>
                </a:cubicBezTo>
                <a:cubicBezTo>
                  <a:pt x="313563" y="183388"/>
                  <a:pt x="382778" y="172847"/>
                  <a:pt x="438658" y="156083"/>
                </a:cubicBezTo>
                <a:cubicBezTo>
                  <a:pt x="495300" y="139065"/>
                  <a:pt x="558292" y="116078"/>
                  <a:pt x="602742" y="96266"/>
                </a:cubicBezTo>
                <a:cubicBezTo>
                  <a:pt x="611251" y="92456"/>
                  <a:pt x="619633" y="87884"/>
                  <a:pt x="628396" y="83058"/>
                </a:cubicBezTo>
                <a:cubicBezTo>
                  <a:pt x="639699" y="76962"/>
                  <a:pt x="651383" y="70612"/>
                  <a:pt x="664083" y="65405"/>
                </a:cubicBezTo>
                <a:cubicBezTo>
                  <a:pt x="684657" y="57150"/>
                  <a:pt x="705739" y="50546"/>
                  <a:pt x="726186" y="44196"/>
                </a:cubicBezTo>
                <a:cubicBezTo>
                  <a:pt x="736219" y="41021"/>
                  <a:pt x="746252" y="37846"/>
                  <a:pt x="756285" y="34544"/>
                </a:cubicBezTo>
                <a:cubicBezTo>
                  <a:pt x="763651" y="32131"/>
                  <a:pt x="771144" y="31242"/>
                  <a:pt x="777875" y="30480"/>
                </a:cubicBezTo>
                <a:cubicBezTo>
                  <a:pt x="781685" y="30099"/>
                  <a:pt x="787019" y="29464"/>
                  <a:pt x="789813" y="28575"/>
                </a:cubicBezTo>
                <a:lnTo>
                  <a:pt x="804037" y="0"/>
                </a:lnTo>
                <a:lnTo>
                  <a:pt x="844169" y="19939"/>
                </a:lnTo>
                <a:lnTo>
                  <a:pt x="829056" y="50419"/>
                </a:lnTo>
                <a:cubicBezTo>
                  <a:pt x="818896" y="70866"/>
                  <a:pt x="797179" y="73279"/>
                  <a:pt x="782955" y="74930"/>
                </a:cubicBezTo>
                <a:cubicBezTo>
                  <a:pt x="778256" y="75438"/>
                  <a:pt x="773430" y="75946"/>
                  <a:pt x="770636" y="76962"/>
                </a:cubicBezTo>
                <a:cubicBezTo>
                  <a:pt x="760349" y="80391"/>
                  <a:pt x="750062" y="83566"/>
                  <a:pt x="739648" y="86868"/>
                </a:cubicBezTo>
                <a:cubicBezTo>
                  <a:pt x="719201" y="93218"/>
                  <a:pt x="699770" y="99314"/>
                  <a:pt x="680847" y="106934"/>
                </a:cubicBezTo>
                <a:cubicBezTo>
                  <a:pt x="670560" y="111125"/>
                  <a:pt x="660527" y="116586"/>
                  <a:pt x="649859" y="122301"/>
                </a:cubicBezTo>
                <a:cubicBezTo>
                  <a:pt x="640588" y="127254"/>
                  <a:pt x="631063" y="132461"/>
                  <a:pt x="621030" y="137033"/>
                </a:cubicBezTo>
                <a:cubicBezTo>
                  <a:pt x="574929" y="157607"/>
                  <a:pt x="510032" y="181356"/>
                  <a:pt x="451612" y="198882"/>
                </a:cubicBezTo>
                <a:cubicBezTo>
                  <a:pt x="392684" y="216662"/>
                  <a:pt x="321818" y="227330"/>
                  <a:pt x="259207" y="236855"/>
                </a:cubicBezTo>
                <a:cubicBezTo>
                  <a:pt x="240411" y="239649"/>
                  <a:pt x="222504" y="242443"/>
                  <a:pt x="206248" y="245110"/>
                </a:cubicBezTo>
                <a:cubicBezTo>
                  <a:pt x="177165" y="249936"/>
                  <a:pt x="171577" y="254889"/>
                  <a:pt x="165100" y="260604"/>
                </a:cubicBezTo>
                <a:cubicBezTo>
                  <a:pt x="149606" y="274193"/>
                  <a:pt x="133604" y="284480"/>
                  <a:pt x="68326" y="290957"/>
                </a:cubicBezTo>
                <a:cubicBezTo>
                  <a:pt x="66040" y="291338"/>
                  <a:pt x="63627" y="291465"/>
                  <a:pt x="61341" y="291465"/>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225" name="Freeform 10"/>
          <p:cNvSpPr/>
          <p:nvPr/>
        </p:nvSpPr>
        <p:spPr>
          <a:xfrm>
            <a:off x="2413000" y="2857500"/>
            <a:ext cx="327914" cy="142748"/>
          </a:xfrm>
          <a:custGeom>
            <a:avLst/>
            <a:gdLst/>
            <a:ahLst/>
            <a:cxnLst/>
            <a:rect l="l" t="t" r="r" b="b"/>
            <a:pathLst>
              <a:path w="327914" h="142748">
                <a:moveTo>
                  <a:pt x="10668" y="142748"/>
                </a:moveTo>
                <a:lnTo>
                  <a:pt x="0" y="99187"/>
                </a:lnTo>
                <a:cubicBezTo>
                  <a:pt x="13843" y="95758"/>
                  <a:pt x="27686" y="92710"/>
                  <a:pt x="41656" y="89789"/>
                </a:cubicBezTo>
                <a:cubicBezTo>
                  <a:pt x="69342" y="83693"/>
                  <a:pt x="95504" y="77978"/>
                  <a:pt x="121158" y="69723"/>
                </a:cubicBezTo>
                <a:cubicBezTo>
                  <a:pt x="126111" y="68072"/>
                  <a:pt x="131064" y="66421"/>
                  <a:pt x="135890" y="64643"/>
                </a:cubicBezTo>
                <a:cubicBezTo>
                  <a:pt x="146431" y="60960"/>
                  <a:pt x="157226" y="57023"/>
                  <a:pt x="168783" y="54229"/>
                </a:cubicBezTo>
                <a:cubicBezTo>
                  <a:pt x="186309" y="49911"/>
                  <a:pt x="204089" y="46736"/>
                  <a:pt x="221234" y="43688"/>
                </a:cubicBezTo>
                <a:cubicBezTo>
                  <a:pt x="228219" y="42418"/>
                  <a:pt x="235331" y="41148"/>
                  <a:pt x="242316" y="39878"/>
                </a:cubicBezTo>
                <a:cubicBezTo>
                  <a:pt x="257429" y="30099"/>
                  <a:pt x="266065" y="24892"/>
                  <a:pt x="271653" y="21463"/>
                </a:cubicBezTo>
                <a:cubicBezTo>
                  <a:pt x="279654" y="16637"/>
                  <a:pt x="279654" y="16637"/>
                  <a:pt x="288671" y="7747"/>
                </a:cubicBezTo>
                <a:lnTo>
                  <a:pt x="296545" y="0"/>
                </a:lnTo>
                <a:lnTo>
                  <a:pt x="327914" y="32004"/>
                </a:lnTo>
                <a:lnTo>
                  <a:pt x="320167" y="39624"/>
                </a:lnTo>
                <a:cubicBezTo>
                  <a:pt x="308483" y="51181"/>
                  <a:pt x="306959" y="52578"/>
                  <a:pt x="294767" y="59817"/>
                </a:cubicBezTo>
                <a:cubicBezTo>
                  <a:pt x="288925" y="63373"/>
                  <a:pt x="279654" y="68961"/>
                  <a:pt x="263017" y="79756"/>
                </a:cubicBezTo>
                <a:lnTo>
                  <a:pt x="259334" y="82169"/>
                </a:lnTo>
                <a:lnTo>
                  <a:pt x="255016" y="83058"/>
                </a:lnTo>
                <a:cubicBezTo>
                  <a:pt x="246380" y="84709"/>
                  <a:pt x="237617" y="86360"/>
                  <a:pt x="228981" y="87884"/>
                </a:cubicBezTo>
                <a:cubicBezTo>
                  <a:pt x="211709" y="90932"/>
                  <a:pt x="195453" y="93853"/>
                  <a:pt x="179324" y="97917"/>
                </a:cubicBezTo>
                <a:cubicBezTo>
                  <a:pt x="169926" y="100203"/>
                  <a:pt x="160655" y="103505"/>
                  <a:pt x="150749" y="107061"/>
                </a:cubicBezTo>
                <a:cubicBezTo>
                  <a:pt x="145415" y="108966"/>
                  <a:pt x="140208" y="110744"/>
                  <a:pt x="134874" y="112522"/>
                </a:cubicBezTo>
                <a:cubicBezTo>
                  <a:pt x="107061" y="121539"/>
                  <a:pt x="78613" y="127762"/>
                  <a:pt x="51054" y="133858"/>
                </a:cubicBezTo>
                <a:cubicBezTo>
                  <a:pt x="37719" y="136525"/>
                  <a:pt x="24130" y="139446"/>
                  <a:pt x="10668" y="142748"/>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226" name="Freeform 11"/>
          <p:cNvSpPr/>
          <p:nvPr/>
        </p:nvSpPr>
        <p:spPr>
          <a:xfrm>
            <a:off x="2882900" y="2742692"/>
            <a:ext cx="358521" cy="171069"/>
          </a:xfrm>
          <a:custGeom>
            <a:avLst/>
            <a:gdLst/>
            <a:ahLst/>
            <a:cxnLst/>
            <a:rect l="l" t="t" r="r" b="b"/>
            <a:pathLst>
              <a:path w="358521" h="171069">
                <a:moveTo>
                  <a:pt x="24257" y="171069"/>
                </a:moveTo>
                <a:lnTo>
                  <a:pt x="0" y="133350"/>
                </a:lnTo>
                <a:cubicBezTo>
                  <a:pt x="8128" y="128143"/>
                  <a:pt x="16002" y="122555"/>
                  <a:pt x="24003" y="116967"/>
                </a:cubicBezTo>
                <a:cubicBezTo>
                  <a:pt x="40894" y="105156"/>
                  <a:pt x="58293" y="92837"/>
                  <a:pt x="77851" y="83566"/>
                </a:cubicBezTo>
                <a:cubicBezTo>
                  <a:pt x="91948" y="76835"/>
                  <a:pt x="106045" y="74041"/>
                  <a:pt x="119761" y="71247"/>
                </a:cubicBezTo>
                <a:cubicBezTo>
                  <a:pt x="127381" y="69723"/>
                  <a:pt x="134620" y="68326"/>
                  <a:pt x="141224" y="66167"/>
                </a:cubicBezTo>
                <a:cubicBezTo>
                  <a:pt x="148336" y="64008"/>
                  <a:pt x="155321" y="61341"/>
                  <a:pt x="162306" y="58674"/>
                </a:cubicBezTo>
                <a:cubicBezTo>
                  <a:pt x="170053" y="55753"/>
                  <a:pt x="178054" y="52705"/>
                  <a:pt x="186436" y="50165"/>
                </a:cubicBezTo>
                <a:cubicBezTo>
                  <a:pt x="195453" y="47371"/>
                  <a:pt x="204343" y="45466"/>
                  <a:pt x="212852" y="43561"/>
                </a:cubicBezTo>
                <a:cubicBezTo>
                  <a:pt x="224282" y="41021"/>
                  <a:pt x="235077" y="38608"/>
                  <a:pt x="244856" y="34671"/>
                </a:cubicBezTo>
                <a:cubicBezTo>
                  <a:pt x="271653" y="23876"/>
                  <a:pt x="288417" y="15494"/>
                  <a:pt x="294513" y="9525"/>
                </a:cubicBezTo>
                <a:cubicBezTo>
                  <a:pt x="304419" y="0"/>
                  <a:pt x="312166" y="127"/>
                  <a:pt x="327660" y="508"/>
                </a:cubicBezTo>
                <a:cubicBezTo>
                  <a:pt x="334264" y="635"/>
                  <a:pt x="343916" y="889"/>
                  <a:pt x="358521" y="889"/>
                </a:cubicBezTo>
                <a:lnTo>
                  <a:pt x="358521" y="45720"/>
                </a:lnTo>
                <a:cubicBezTo>
                  <a:pt x="343408" y="45720"/>
                  <a:pt x="333375" y="45466"/>
                  <a:pt x="326644" y="45339"/>
                </a:cubicBezTo>
                <a:cubicBezTo>
                  <a:pt x="324739" y="45339"/>
                  <a:pt x="323215" y="45212"/>
                  <a:pt x="321945" y="45212"/>
                </a:cubicBezTo>
                <a:cubicBezTo>
                  <a:pt x="314833" y="51308"/>
                  <a:pt x="300609" y="60706"/>
                  <a:pt x="261620" y="76327"/>
                </a:cubicBezTo>
                <a:cubicBezTo>
                  <a:pt x="248412" y="81661"/>
                  <a:pt x="235331" y="84582"/>
                  <a:pt x="222631" y="87376"/>
                </a:cubicBezTo>
                <a:cubicBezTo>
                  <a:pt x="214503" y="89154"/>
                  <a:pt x="206883" y="90932"/>
                  <a:pt x="199517" y="93091"/>
                </a:cubicBezTo>
                <a:cubicBezTo>
                  <a:pt x="192405" y="95250"/>
                  <a:pt x="185420" y="97917"/>
                  <a:pt x="178308" y="100711"/>
                </a:cubicBezTo>
                <a:cubicBezTo>
                  <a:pt x="170561" y="103632"/>
                  <a:pt x="162687" y="106680"/>
                  <a:pt x="154305" y="109220"/>
                </a:cubicBezTo>
                <a:cubicBezTo>
                  <a:pt x="145542" y="111887"/>
                  <a:pt x="136906" y="113665"/>
                  <a:pt x="128524" y="115316"/>
                </a:cubicBezTo>
                <a:cubicBezTo>
                  <a:pt x="116967" y="117602"/>
                  <a:pt x="106172" y="119761"/>
                  <a:pt x="97028" y="124079"/>
                </a:cubicBezTo>
                <a:cubicBezTo>
                  <a:pt x="80899" y="131699"/>
                  <a:pt x="65786" y="142367"/>
                  <a:pt x="49784" y="153670"/>
                </a:cubicBezTo>
                <a:cubicBezTo>
                  <a:pt x="41402" y="159639"/>
                  <a:pt x="32893" y="165608"/>
                  <a:pt x="24257" y="171069"/>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227" name="Freeform 12"/>
          <p:cNvSpPr/>
          <p:nvPr/>
        </p:nvSpPr>
        <p:spPr>
          <a:xfrm>
            <a:off x="3403600" y="2386330"/>
            <a:ext cx="736473" cy="368935"/>
          </a:xfrm>
          <a:custGeom>
            <a:avLst/>
            <a:gdLst/>
            <a:ahLst/>
            <a:cxnLst/>
            <a:rect l="l" t="t" r="r" b="b"/>
            <a:pathLst>
              <a:path w="736473" h="368935">
                <a:moveTo>
                  <a:pt x="8890" y="368935"/>
                </a:moveTo>
                <a:lnTo>
                  <a:pt x="0" y="324993"/>
                </a:lnTo>
                <a:cubicBezTo>
                  <a:pt x="32893" y="318389"/>
                  <a:pt x="50800" y="315214"/>
                  <a:pt x="61087" y="313436"/>
                </a:cubicBezTo>
                <a:cubicBezTo>
                  <a:pt x="65405" y="312674"/>
                  <a:pt x="68072" y="312293"/>
                  <a:pt x="69850" y="311912"/>
                </a:cubicBezTo>
                <a:cubicBezTo>
                  <a:pt x="76581" y="307213"/>
                  <a:pt x="88519" y="299466"/>
                  <a:pt x="132715" y="280289"/>
                </a:cubicBezTo>
                <a:cubicBezTo>
                  <a:pt x="159893" y="268478"/>
                  <a:pt x="174244" y="265430"/>
                  <a:pt x="186944" y="262636"/>
                </a:cubicBezTo>
                <a:cubicBezTo>
                  <a:pt x="202311" y="259334"/>
                  <a:pt x="214376" y="256667"/>
                  <a:pt x="252730" y="235204"/>
                </a:cubicBezTo>
                <a:cubicBezTo>
                  <a:pt x="261239" y="230378"/>
                  <a:pt x="269240" y="223266"/>
                  <a:pt x="277876" y="215646"/>
                </a:cubicBezTo>
                <a:cubicBezTo>
                  <a:pt x="288798" y="205867"/>
                  <a:pt x="300228" y="195834"/>
                  <a:pt x="314706" y="188595"/>
                </a:cubicBezTo>
                <a:cubicBezTo>
                  <a:pt x="340995" y="175387"/>
                  <a:pt x="391160" y="161417"/>
                  <a:pt x="406273" y="157353"/>
                </a:cubicBezTo>
                <a:cubicBezTo>
                  <a:pt x="441579" y="130683"/>
                  <a:pt x="457581" y="117856"/>
                  <a:pt x="464312" y="112268"/>
                </a:cubicBezTo>
                <a:cubicBezTo>
                  <a:pt x="467233" y="109347"/>
                  <a:pt x="470027" y="107188"/>
                  <a:pt x="472186" y="105791"/>
                </a:cubicBezTo>
                <a:lnTo>
                  <a:pt x="490347" y="94488"/>
                </a:lnTo>
                <a:lnTo>
                  <a:pt x="496951" y="104013"/>
                </a:lnTo>
                <a:cubicBezTo>
                  <a:pt x="501396" y="101981"/>
                  <a:pt x="506603" y="99441"/>
                  <a:pt x="512826" y="96266"/>
                </a:cubicBezTo>
                <a:cubicBezTo>
                  <a:pt x="527812" y="88646"/>
                  <a:pt x="537845" y="83312"/>
                  <a:pt x="544449" y="79629"/>
                </a:cubicBezTo>
                <a:cubicBezTo>
                  <a:pt x="546100" y="73787"/>
                  <a:pt x="550418" y="67437"/>
                  <a:pt x="561213" y="64008"/>
                </a:cubicBezTo>
                <a:cubicBezTo>
                  <a:pt x="565277" y="62738"/>
                  <a:pt x="576580" y="59182"/>
                  <a:pt x="601980" y="50673"/>
                </a:cubicBezTo>
                <a:cubicBezTo>
                  <a:pt x="603758" y="48768"/>
                  <a:pt x="605409" y="46736"/>
                  <a:pt x="607060" y="44831"/>
                </a:cubicBezTo>
                <a:cubicBezTo>
                  <a:pt x="614045" y="36576"/>
                  <a:pt x="622046" y="27051"/>
                  <a:pt x="633349" y="20193"/>
                </a:cubicBezTo>
                <a:cubicBezTo>
                  <a:pt x="666750" y="0"/>
                  <a:pt x="691134" y="635"/>
                  <a:pt x="719582" y="1270"/>
                </a:cubicBezTo>
                <a:cubicBezTo>
                  <a:pt x="724916" y="1397"/>
                  <a:pt x="730504" y="1524"/>
                  <a:pt x="736473" y="1524"/>
                </a:cubicBezTo>
                <a:lnTo>
                  <a:pt x="736473" y="46355"/>
                </a:lnTo>
                <a:cubicBezTo>
                  <a:pt x="730123" y="46355"/>
                  <a:pt x="724154" y="46228"/>
                  <a:pt x="718439" y="46101"/>
                </a:cubicBezTo>
                <a:cubicBezTo>
                  <a:pt x="692785" y="45466"/>
                  <a:pt x="678688" y="45085"/>
                  <a:pt x="656590" y="58547"/>
                </a:cubicBezTo>
                <a:cubicBezTo>
                  <a:pt x="651510" y="61595"/>
                  <a:pt x="646557" y="67437"/>
                  <a:pt x="641350" y="73660"/>
                </a:cubicBezTo>
                <a:cubicBezTo>
                  <a:pt x="637794" y="77851"/>
                  <a:pt x="634238" y="82042"/>
                  <a:pt x="630428" y="85852"/>
                </a:cubicBezTo>
                <a:lnTo>
                  <a:pt x="626745" y="89662"/>
                </a:lnTo>
                <a:lnTo>
                  <a:pt x="621665" y="91313"/>
                </a:lnTo>
                <a:cubicBezTo>
                  <a:pt x="607949" y="95885"/>
                  <a:pt x="597916" y="99187"/>
                  <a:pt x="590550" y="101600"/>
                </a:cubicBezTo>
                <a:cubicBezTo>
                  <a:pt x="581533" y="111760"/>
                  <a:pt x="562483" y="121412"/>
                  <a:pt x="533146" y="136271"/>
                </a:cubicBezTo>
                <a:cubicBezTo>
                  <a:pt x="510921" y="147447"/>
                  <a:pt x="493141" y="156464"/>
                  <a:pt x="479552" y="157480"/>
                </a:cubicBezTo>
                <a:cubicBezTo>
                  <a:pt x="469138" y="165735"/>
                  <a:pt x="453263" y="177927"/>
                  <a:pt x="429768" y="195707"/>
                </a:cubicBezTo>
                <a:lnTo>
                  <a:pt x="426212" y="198374"/>
                </a:lnTo>
                <a:lnTo>
                  <a:pt x="421894" y="199517"/>
                </a:lnTo>
                <a:cubicBezTo>
                  <a:pt x="405130" y="203835"/>
                  <a:pt x="356616" y="217551"/>
                  <a:pt x="334899" y="228600"/>
                </a:cubicBezTo>
                <a:cubicBezTo>
                  <a:pt x="325628" y="233299"/>
                  <a:pt x="316865" y="241046"/>
                  <a:pt x="307721" y="249174"/>
                </a:cubicBezTo>
                <a:cubicBezTo>
                  <a:pt x="297815" y="258064"/>
                  <a:pt x="287528" y="267081"/>
                  <a:pt x="274828" y="274320"/>
                </a:cubicBezTo>
                <a:cubicBezTo>
                  <a:pt x="230759" y="299085"/>
                  <a:pt x="214249" y="302641"/>
                  <a:pt x="196723" y="306451"/>
                </a:cubicBezTo>
                <a:cubicBezTo>
                  <a:pt x="185547" y="308864"/>
                  <a:pt x="173863" y="311404"/>
                  <a:pt x="150749" y="321437"/>
                </a:cubicBezTo>
                <a:cubicBezTo>
                  <a:pt x="108077" y="339852"/>
                  <a:pt x="98933" y="346329"/>
                  <a:pt x="95504" y="348742"/>
                </a:cubicBezTo>
                <a:cubicBezTo>
                  <a:pt x="87630" y="354330"/>
                  <a:pt x="83693" y="354965"/>
                  <a:pt x="68961" y="357632"/>
                </a:cubicBezTo>
                <a:cubicBezTo>
                  <a:pt x="58801" y="359283"/>
                  <a:pt x="41148" y="362458"/>
                  <a:pt x="8890" y="368935"/>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228" name="Freeform 13"/>
          <p:cNvSpPr/>
          <p:nvPr/>
        </p:nvSpPr>
        <p:spPr>
          <a:xfrm>
            <a:off x="2654300" y="2857500"/>
            <a:ext cx="1777492" cy="713359"/>
          </a:xfrm>
          <a:custGeom>
            <a:avLst/>
            <a:gdLst/>
            <a:ahLst/>
            <a:cxnLst/>
            <a:rect l="l" t="t" r="r" b="b"/>
            <a:pathLst>
              <a:path w="1777492" h="713359">
                <a:moveTo>
                  <a:pt x="7620" y="713359"/>
                </a:moveTo>
                <a:lnTo>
                  <a:pt x="0" y="669163"/>
                </a:lnTo>
                <a:cubicBezTo>
                  <a:pt x="10668" y="667385"/>
                  <a:pt x="21463" y="666115"/>
                  <a:pt x="31877" y="664845"/>
                </a:cubicBezTo>
                <a:cubicBezTo>
                  <a:pt x="51689" y="662559"/>
                  <a:pt x="70485" y="660273"/>
                  <a:pt x="87757" y="654431"/>
                </a:cubicBezTo>
                <a:cubicBezTo>
                  <a:pt x="93472" y="652526"/>
                  <a:pt x="99695" y="647192"/>
                  <a:pt x="106299" y="641731"/>
                </a:cubicBezTo>
                <a:cubicBezTo>
                  <a:pt x="113157" y="635889"/>
                  <a:pt x="120904" y="629412"/>
                  <a:pt x="130429" y="624586"/>
                </a:cubicBezTo>
                <a:cubicBezTo>
                  <a:pt x="166751" y="605917"/>
                  <a:pt x="204089" y="590550"/>
                  <a:pt x="238887" y="576834"/>
                </a:cubicBezTo>
                <a:cubicBezTo>
                  <a:pt x="256286" y="569976"/>
                  <a:pt x="274066" y="564261"/>
                  <a:pt x="291211" y="558673"/>
                </a:cubicBezTo>
                <a:cubicBezTo>
                  <a:pt x="304419" y="554482"/>
                  <a:pt x="317627" y="550164"/>
                  <a:pt x="330581" y="545465"/>
                </a:cubicBezTo>
                <a:cubicBezTo>
                  <a:pt x="347853" y="539115"/>
                  <a:pt x="365506" y="532003"/>
                  <a:pt x="382524" y="525272"/>
                </a:cubicBezTo>
                <a:cubicBezTo>
                  <a:pt x="405257" y="516128"/>
                  <a:pt x="428879" y="506730"/>
                  <a:pt x="452628" y="498475"/>
                </a:cubicBezTo>
                <a:cubicBezTo>
                  <a:pt x="469519" y="492633"/>
                  <a:pt x="486664" y="488188"/>
                  <a:pt x="503301" y="483870"/>
                </a:cubicBezTo>
                <a:cubicBezTo>
                  <a:pt x="522605" y="478790"/>
                  <a:pt x="540766" y="474091"/>
                  <a:pt x="558419" y="467487"/>
                </a:cubicBezTo>
                <a:cubicBezTo>
                  <a:pt x="568452" y="463677"/>
                  <a:pt x="578358" y="458089"/>
                  <a:pt x="588899" y="451993"/>
                </a:cubicBezTo>
                <a:cubicBezTo>
                  <a:pt x="598170" y="446659"/>
                  <a:pt x="607695" y="441198"/>
                  <a:pt x="617982" y="436626"/>
                </a:cubicBezTo>
                <a:cubicBezTo>
                  <a:pt x="627507" y="432435"/>
                  <a:pt x="636905" y="429514"/>
                  <a:pt x="646049" y="426720"/>
                </a:cubicBezTo>
                <a:cubicBezTo>
                  <a:pt x="652272" y="424815"/>
                  <a:pt x="658495" y="422910"/>
                  <a:pt x="664591" y="420624"/>
                </a:cubicBezTo>
                <a:cubicBezTo>
                  <a:pt x="688848" y="411226"/>
                  <a:pt x="714629" y="401193"/>
                  <a:pt x="739394" y="389890"/>
                </a:cubicBezTo>
                <a:cubicBezTo>
                  <a:pt x="763270" y="378968"/>
                  <a:pt x="777875" y="370967"/>
                  <a:pt x="790702" y="363855"/>
                </a:cubicBezTo>
                <a:cubicBezTo>
                  <a:pt x="813181" y="351409"/>
                  <a:pt x="830961" y="341630"/>
                  <a:pt x="878713" y="326517"/>
                </a:cubicBezTo>
                <a:cubicBezTo>
                  <a:pt x="899541" y="319913"/>
                  <a:pt x="920750" y="315087"/>
                  <a:pt x="941324" y="310388"/>
                </a:cubicBezTo>
                <a:cubicBezTo>
                  <a:pt x="961898" y="305689"/>
                  <a:pt x="981329" y="301244"/>
                  <a:pt x="1000379" y="295275"/>
                </a:cubicBezTo>
                <a:cubicBezTo>
                  <a:pt x="1014730" y="290703"/>
                  <a:pt x="1028700" y="284480"/>
                  <a:pt x="1043432" y="277876"/>
                </a:cubicBezTo>
                <a:cubicBezTo>
                  <a:pt x="1053592" y="273304"/>
                  <a:pt x="1064133" y="268605"/>
                  <a:pt x="1075055" y="264414"/>
                </a:cubicBezTo>
                <a:cubicBezTo>
                  <a:pt x="1085469" y="260477"/>
                  <a:pt x="1096010" y="256921"/>
                  <a:pt x="1106551" y="253492"/>
                </a:cubicBezTo>
                <a:cubicBezTo>
                  <a:pt x="1110361" y="252222"/>
                  <a:pt x="1114171" y="250952"/>
                  <a:pt x="1117981" y="249682"/>
                </a:cubicBezTo>
                <a:cubicBezTo>
                  <a:pt x="1123315" y="245364"/>
                  <a:pt x="1128649" y="240792"/>
                  <a:pt x="1133856" y="236220"/>
                </a:cubicBezTo>
                <a:cubicBezTo>
                  <a:pt x="1147572" y="224282"/>
                  <a:pt x="1161796" y="211836"/>
                  <a:pt x="1179322" y="202819"/>
                </a:cubicBezTo>
                <a:cubicBezTo>
                  <a:pt x="1193165" y="195707"/>
                  <a:pt x="1207770" y="193167"/>
                  <a:pt x="1220597" y="191008"/>
                </a:cubicBezTo>
                <a:cubicBezTo>
                  <a:pt x="1228725" y="189611"/>
                  <a:pt x="1236345" y="188341"/>
                  <a:pt x="1243076" y="186055"/>
                </a:cubicBezTo>
                <a:cubicBezTo>
                  <a:pt x="1273556" y="175641"/>
                  <a:pt x="1296035" y="166370"/>
                  <a:pt x="1316101" y="156083"/>
                </a:cubicBezTo>
                <a:cubicBezTo>
                  <a:pt x="1335786" y="146050"/>
                  <a:pt x="1345311" y="139954"/>
                  <a:pt x="1349883" y="136779"/>
                </a:cubicBezTo>
                <a:lnTo>
                  <a:pt x="1350264" y="135763"/>
                </a:lnTo>
                <a:cubicBezTo>
                  <a:pt x="1354963" y="123190"/>
                  <a:pt x="1366774" y="121412"/>
                  <a:pt x="1372362" y="120523"/>
                </a:cubicBezTo>
                <a:cubicBezTo>
                  <a:pt x="1379093" y="119507"/>
                  <a:pt x="1396746" y="116840"/>
                  <a:pt x="1438910" y="108204"/>
                </a:cubicBezTo>
                <a:cubicBezTo>
                  <a:pt x="1442466" y="105664"/>
                  <a:pt x="1446022" y="102997"/>
                  <a:pt x="1449451" y="100457"/>
                </a:cubicBezTo>
                <a:cubicBezTo>
                  <a:pt x="1459865" y="92583"/>
                  <a:pt x="1470660" y="84582"/>
                  <a:pt x="1483233" y="78105"/>
                </a:cubicBezTo>
                <a:cubicBezTo>
                  <a:pt x="1496949" y="71120"/>
                  <a:pt x="1510919" y="67183"/>
                  <a:pt x="1524381" y="63246"/>
                </a:cubicBezTo>
                <a:lnTo>
                  <a:pt x="1532763" y="60833"/>
                </a:lnTo>
                <a:cubicBezTo>
                  <a:pt x="1586357" y="45085"/>
                  <a:pt x="1592961" y="44323"/>
                  <a:pt x="1604391" y="44196"/>
                </a:cubicBezTo>
                <a:cubicBezTo>
                  <a:pt x="1610868" y="44196"/>
                  <a:pt x="1621663" y="44069"/>
                  <a:pt x="1686179" y="29337"/>
                </a:cubicBezTo>
                <a:cubicBezTo>
                  <a:pt x="1712214" y="23368"/>
                  <a:pt x="1723898" y="17272"/>
                  <a:pt x="1745107" y="6223"/>
                </a:cubicBezTo>
                <a:lnTo>
                  <a:pt x="1757045" y="0"/>
                </a:lnTo>
                <a:lnTo>
                  <a:pt x="1777492" y="39878"/>
                </a:lnTo>
                <a:lnTo>
                  <a:pt x="1765935" y="45847"/>
                </a:lnTo>
                <a:cubicBezTo>
                  <a:pt x="1743837" y="57404"/>
                  <a:pt x="1727962" y="65786"/>
                  <a:pt x="1696212" y="73025"/>
                </a:cubicBezTo>
                <a:cubicBezTo>
                  <a:pt x="1627124" y="88773"/>
                  <a:pt x="1614297" y="88900"/>
                  <a:pt x="1605026" y="89027"/>
                </a:cubicBezTo>
                <a:cubicBezTo>
                  <a:pt x="1599692" y="89027"/>
                  <a:pt x="1596009" y="89154"/>
                  <a:pt x="1545590" y="103886"/>
                </a:cubicBezTo>
                <a:lnTo>
                  <a:pt x="1536827" y="106426"/>
                </a:lnTo>
                <a:cubicBezTo>
                  <a:pt x="1524889" y="109855"/>
                  <a:pt x="1513586" y="113030"/>
                  <a:pt x="1503934" y="117983"/>
                </a:cubicBezTo>
                <a:cubicBezTo>
                  <a:pt x="1494663" y="122682"/>
                  <a:pt x="1485900" y="129286"/>
                  <a:pt x="1476502" y="136398"/>
                </a:cubicBezTo>
                <a:cubicBezTo>
                  <a:pt x="1471295" y="140335"/>
                  <a:pt x="1466088" y="144145"/>
                  <a:pt x="1460754" y="147828"/>
                </a:cubicBezTo>
                <a:lnTo>
                  <a:pt x="1457071" y="150368"/>
                </a:lnTo>
                <a:lnTo>
                  <a:pt x="1452626" y="151257"/>
                </a:lnTo>
                <a:cubicBezTo>
                  <a:pt x="1417955" y="158369"/>
                  <a:pt x="1398270" y="161798"/>
                  <a:pt x="1387475" y="163576"/>
                </a:cubicBezTo>
                <a:cubicBezTo>
                  <a:pt x="1380363" y="171577"/>
                  <a:pt x="1366139" y="180975"/>
                  <a:pt x="1336802" y="196088"/>
                </a:cubicBezTo>
                <a:cubicBezTo>
                  <a:pt x="1314704" y="207391"/>
                  <a:pt x="1290447" y="217424"/>
                  <a:pt x="1257808" y="228600"/>
                </a:cubicBezTo>
                <a:cubicBezTo>
                  <a:pt x="1247775" y="232029"/>
                  <a:pt x="1237996" y="233680"/>
                  <a:pt x="1228471" y="235331"/>
                </a:cubicBezTo>
                <a:cubicBezTo>
                  <a:pt x="1217803" y="237236"/>
                  <a:pt x="1207770" y="238887"/>
                  <a:pt x="1200023" y="242951"/>
                </a:cubicBezTo>
                <a:cubicBezTo>
                  <a:pt x="1187323" y="249428"/>
                  <a:pt x="1175766" y="259588"/>
                  <a:pt x="1163447" y="270256"/>
                </a:cubicBezTo>
                <a:cubicBezTo>
                  <a:pt x="1156589" y="276225"/>
                  <a:pt x="1149731" y="282194"/>
                  <a:pt x="1142619" y="287655"/>
                </a:cubicBezTo>
                <a:lnTo>
                  <a:pt x="1139698" y="289941"/>
                </a:lnTo>
                <a:lnTo>
                  <a:pt x="1136269" y="291084"/>
                </a:lnTo>
                <a:cubicBezTo>
                  <a:pt x="1131062" y="292862"/>
                  <a:pt x="1125982" y="294513"/>
                  <a:pt x="1120775" y="296291"/>
                </a:cubicBezTo>
                <a:cubicBezTo>
                  <a:pt x="1110996" y="299466"/>
                  <a:pt x="1101090" y="302768"/>
                  <a:pt x="1091438" y="306451"/>
                </a:cubicBezTo>
                <a:cubicBezTo>
                  <a:pt x="1081659" y="310261"/>
                  <a:pt x="1072134" y="314452"/>
                  <a:pt x="1061974" y="319024"/>
                </a:cubicBezTo>
                <a:cubicBezTo>
                  <a:pt x="1046734" y="325882"/>
                  <a:pt x="1030859" y="332867"/>
                  <a:pt x="1014095" y="338201"/>
                </a:cubicBezTo>
                <a:cubicBezTo>
                  <a:pt x="993267" y="344805"/>
                  <a:pt x="972058" y="349631"/>
                  <a:pt x="951484" y="354330"/>
                </a:cubicBezTo>
                <a:cubicBezTo>
                  <a:pt x="930910" y="359029"/>
                  <a:pt x="911606" y="363474"/>
                  <a:pt x="892429" y="369443"/>
                </a:cubicBezTo>
                <a:cubicBezTo>
                  <a:pt x="848868" y="383159"/>
                  <a:pt x="833628" y="391668"/>
                  <a:pt x="812546" y="403352"/>
                </a:cubicBezTo>
                <a:cubicBezTo>
                  <a:pt x="798957" y="410845"/>
                  <a:pt x="783590" y="419354"/>
                  <a:pt x="758190" y="431038"/>
                </a:cubicBezTo>
                <a:cubicBezTo>
                  <a:pt x="732409" y="442849"/>
                  <a:pt x="705866" y="453136"/>
                  <a:pt x="680974" y="462788"/>
                </a:cubicBezTo>
                <a:cubicBezTo>
                  <a:pt x="673989" y="465455"/>
                  <a:pt x="666750" y="467741"/>
                  <a:pt x="659511" y="469900"/>
                </a:cubicBezTo>
                <a:cubicBezTo>
                  <a:pt x="651256" y="472440"/>
                  <a:pt x="643382" y="474853"/>
                  <a:pt x="636270" y="477901"/>
                </a:cubicBezTo>
                <a:cubicBezTo>
                  <a:pt x="628015" y="481584"/>
                  <a:pt x="619887" y="486156"/>
                  <a:pt x="611378" y="491109"/>
                </a:cubicBezTo>
                <a:cubicBezTo>
                  <a:pt x="599821" y="497713"/>
                  <a:pt x="587756" y="504571"/>
                  <a:pt x="574294" y="509651"/>
                </a:cubicBezTo>
                <a:cubicBezTo>
                  <a:pt x="554482" y="517017"/>
                  <a:pt x="534289" y="522351"/>
                  <a:pt x="514858" y="527431"/>
                </a:cubicBezTo>
                <a:cubicBezTo>
                  <a:pt x="498348" y="531749"/>
                  <a:pt x="482727" y="535813"/>
                  <a:pt x="467360" y="541147"/>
                </a:cubicBezTo>
                <a:cubicBezTo>
                  <a:pt x="444627" y="548894"/>
                  <a:pt x="421640" y="558165"/>
                  <a:pt x="399415" y="567055"/>
                </a:cubicBezTo>
                <a:cubicBezTo>
                  <a:pt x="382143" y="574040"/>
                  <a:pt x="364236" y="581152"/>
                  <a:pt x="346202" y="587756"/>
                </a:cubicBezTo>
                <a:cubicBezTo>
                  <a:pt x="332486" y="592836"/>
                  <a:pt x="318643" y="597281"/>
                  <a:pt x="305181" y="601599"/>
                </a:cubicBezTo>
                <a:cubicBezTo>
                  <a:pt x="287909" y="607187"/>
                  <a:pt x="271653" y="612394"/>
                  <a:pt x="255524" y="618744"/>
                </a:cubicBezTo>
                <a:cubicBezTo>
                  <a:pt x="221742" y="632079"/>
                  <a:pt x="185801" y="646811"/>
                  <a:pt x="151130" y="664718"/>
                </a:cubicBezTo>
                <a:cubicBezTo>
                  <a:pt x="146177" y="667258"/>
                  <a:pt x="140970" y="671703"/>
                  <a:pt x="135509" y="676275"/>
                </a:cubicBezTo>
                <a:cubicBezTo>
                  <a:pt x="126492" y="683895"/>
                  <a:pt x="116332" y="692531"/>
                  <a:pt x="102616" y="697230"/>
                </a:cubicBezTo>
                <a:cubicBezTo>
                  <a:pt x="80899" y="704723"/>
                  <a:pt x="58801" y="707263"/>
                  <a:pt x="37465" y="709803"/>
                </a:cubicBezTo>
                <a:cubicBezTo>
                  <a:pt x="27305" y="710438"/>
                  <a:pt x="17399" y="711581"/>
                  <a:pt x="7620" y="713359"/>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229" name="Freeform 14"/>
          <p:cNvSpPr/>
          <p:nvPr/>
        </p:nvSpPr>
        <p:spPr>
          <a:xfrm>
            <a:off x="2933700" y="3365246"/>
            <a:ext cx="1628902" cy="626110"/>
          </a:xfrm>
          <a:custGeom>
            <a:avLst/>
            <a:gdLst/>
            <a:ahLst/>
            <a:cxnLst/>
            <a:rect l="l" t="t" r="r" b="b"/>
            <a:pathLst>
              <a:path w="1628902" h="626110">
                <a:moveTo>
                  <a:pt x="14605" y="626110"/>
                </a:moveTo>
                <a:lnTo>
                  <a:pt x="0" y="583819"/>
                </a:lnTo>
                <a:cubicBezTo>
                  <a:pt x="10033" y="580390"/>
                  <a:pt x="20066" y="576707"/>
                  <a:pt x="30099" y="573151"/>
                </a:cubicBezTo>
                <a:cubicBezTo>
                  <a:pt x="50038" y="566039"/>
                  <a:pt x="70739" y="558546"/>
                  <a:pt x="91567" y="552069"/>
                </a:cubicBezTo>
                <a:cubicBezTo>
                  <a:pt x="118872" y="543560"/>
                  <a:pt x="146685" y="536194"/>
                  <a:pt x="173609" y="528955"/>
                </a:cubicBezTo>
                <a:cubicBezTo>
                  <a:pt x="216535" y="517525"/>
                  <a:pt x="260858" y="505714"/>
                  <a:pt x="302387" y="489585"/>
                </a:cubicBezTo>
                <a:lnTo>
                  <a:pt x="329692" y="478917"/>
                </a:lnTo>
                <a:cubicBezTo>
                  <a:pt x="441325" y="435102"/>
                  <a:pt x="564007" y="387731"/>
                  <a:pt x="609092" y="378333"/>
                </a:cubicBezTo>
                <a:cubicBezTo>
                  <a:pt x="625856" y="374904"/>
                  <a:pt x="642620" y="371221"/>
                  <a:pt x="659257" y="367538"/>
                </a:cubicBezTo>
                <a:cubicBezTo>
                  <a:pt x="692531" y="360172"/>
                  <a:pt x="726948" y="352679"/>
                  <a:pt x="761365" y="346710"/>
                </a:cubicBezTo>
                <a:cubicBezTo>
                  <a:pt x="771652" y="344932"/>
                  <a:pt x="782066" y="343408"/>
                  <a:pt x="792353" y="341884"/>
                </a:cubicBezTo>
                <a:cubicBezTo>
                  <a:pt x="812673" y="338963"/>
                  <a:pt x="831723" y="336169"/>
                  <a:pt x="850392" y="331343"/>
                </a:cubicBezTo>
                <a:cubicBezTo>
                  <a:pt x="886968" y="321818"/>
                  <a:pt x="908431" y="315595"/>
                  <a:pt x="920877" y="311658"/>
                </a:cubicBezTo>
                <a:cubicBezTo>
                  <a:pt x="923544" y="306197"/>
                  <a:pt x="929132" y="300482"/>
                  <a:pt x="940943" y="299085"/>
                </a:cubicBezTo>
                <a:cubicBezTo>
                  <a:pt x="962914" y="296291"/>
                  <a:pt x="996823" y="291592"/>
                  <a:pt x="1041781" y="284861"/>
                </a:cubicBezTo>
                <a:cubicBezTo>
                  <a:pt x="1044448" y="281686"/>
                  <a:pt x="1047115" y="278384"/>
                  <a:pt x="1049909" y="274955"/>
                </a:cubicBezTo>
                <a:cubicBezTo>
                  <a:pt x="1059815" y="262636"/>
                  <a:pt x="1071118" y="248793"/>
                  <a:pt x="1086993" y="239395"/>
                </a:cubicBezTo>
                <a:cubicBezTo>
                  <a:pt x="1101979" y="230505"/>
                  <a:pt x="1118235" y="227838"/>
                  <a:pt x="1132586" y="225552"/>
                </a:cubicBezTo>
                <a:cubicBezTo>
                  <a:pt x="1139825" y="224409"/>
                  <a:pt x="1146683" y="223266"/>
                  <a:pt x="1152652" y="221488"/>
                </a:cubicBezTo>
                <a:cubicBezTo>
                  <a:pt x="1162304" y="218694"/>
                  <a:pt x="1171702" y="215138"/>
                  <a:pt x="1181735" y="211582"/>
                </a:cubicBezTo>
                <a:cubicBezTo>
                  <a:pt x="1185164" y="210312"/>
                  <a:pt x="1188466" y="209169"/>
                  <a:pt x="1191895" y="207899"/>
                </a:cubicBezTo>
                <a:cubicBezTo>
                  <a:pt x="1195324" y="204089"/>
                  <a:pt x="1198626" y="200152"/>
                  <a:pt x="1201928" y="196215"/>
                </a:cubicBezTo>
                <a:cubicBezTo>
                  <a:pt x="1212215" y="184023"/>
                  <a:pt x="1222883" y="171450"/>
                  <a:pt x="1237234" y="161544"/>
                </a:cubicBezTo>
                <a:cubicBezTo>
                  <a:pt x="1252347" y="151003"/>
                  <a:pt x="1287653" y="141351"/>
                  <a:pt x="1359154" y="128016"/>
                </a:cubicBezTo>
                <a:cubicBezTo>
                  <a:pt x="1359281" y="128016"/>
                  <a:pt x="1359535" y="127889"/>
                  <a:pt x="1359662" y="127889"/>
                </a:cubicBezTo>
                <a:cubicBezTo>
                  <a:pt x="1362583" y="124587"/>
                  <a:pt x="1365504" y="121031"/>
                  <a:pt x="1368425" y="117602"/>
                </a:cubicBezTo>
                <a:cubicBezTo>
                  <a:pt x="1378712" y="105156"/>
                  <a:pt x="1389507" y="92202"/>
                  <a:pt x="1404493" y="82550"/>
                </a:cubicBezTo>
                <a:cubicBezTo>
                  <a:pt x="1447419" y="54610"/>
                  <a:pt x="1493774" y="45720"/>
                  <a:pt x="1538478" y="37211"/>
                </a:cubicBezTo>
                <a:cubicBezTo>
                  <a:pt x="1545336" y="35941"/>
                  <a:pt x="1552321" y="34544"/>
                  <a:pt x="1559179" y="33147"/>
                </a:cubicBezTo>
                <a:cubicBezTo>
                  <a:pt x="1573657" y="22860"/>
                  <a:pt x="1580769" y="16637"/>
                  <a:pt x="1585087" y="12700"/>
                </a:cubicBezTo>
                <a:cubicBezTo>
                  <a:pt x="1597914" y="1270"/>
                  <a:pt x="1604137" y="0"/>
                  <a:pt x="1621917" y="254"/>
                </a:cubicBezTo>
                <a:lnTo>
                  <a:pt x="1628902" y="254"/>
                </a:lnTo>
                <a:lnTo>
                  <a:pt x="1628902" y="45085"/>
                </a:lnTo>
                <a:lnTo>
                  <a:pt x="1621536" y="45085"/>
                </a:lnTo>
                <a:cubicBezTo>
                  <a:pt x="1619377" y="45085"/>
                  <a:pt x="1617726" y="45085"/>
                  <a:pt x="1616202" y="45085"/>
                </a:cubicBezTo>
                <a:cubicBezTo>
                  <a:pt x="1615821" y="45466"/>
                  <a:pt x="1615313" y="45847"/>
                  <a:pt x="1614805" y="46355"/>
                </a:cubicBezTo>
                <a:cubicBezTo>
                  <a:pt x="1609344" y="51181"/>
                  <a:pt x="1600073" y="59436"/>
                  <a:pt x="1580896" y="72771"/>
                </a:cubicBezTo>
                <a:lnTo>
                  <a:pt x="1577213" y="75311"/>
                </a:lnTo>
                <a:lnTo>
                  <a:pt x="1572768" y="76200"/>
                </a:lnTo>
                <a:cubicBezTo>
                  <a:pt x="1564132" y="77978"/>
                  <a:pt x="1555496" y="79629"/>
                  <a:pt x="1546860" y="81280"/>
                </a:cubicBezTo>
                <a:cubicBezTo>
                  <a:pt x="1504442" y="89408"/>
                  <a:pt x="1464437" y="97155"/>
                  <a:pt x="1428877" y="120269"/>
                </a:cubicBezTo>
                <a:cubicBezTo>
                  <a:pt x="1419606" y="126238"/>
                  <a:pt x="1411478" y="136017"/>
                  <a:pt x="1402969" y="146431"/>
                </a:cubicBezTo>
                <a:cubicBezTo>
                  <a:pt x="1398016" y="152273"/>
                  <a:pt x="1393063" y="158496"/>
                  <a:pt x="1387348" y="164338"/>
                </a:cubicBezTo>
                <a:lnTo>
                  <a:pt x="1382522" y="169291"/>
                </a:lnTo>
                <a:lnTo>
                  <a:pt x="1375791" y="170688"/>
                </a:lnTo>
                <a:cubicBezTo>
                  <a:pt x="1374267" y="170942"/>
                  <a:pt x="1371346" y="171577"/>
                  <a:pt x="1367409" y="172339"/>
                </a:cubicBezTo>
                <a:cubicBezTo>
                  <a:pt x="1285113" y="187706"/>
                  <a:pt x="1266825" y="195961"/>
                  <a:pt x="1262761" y="198755"/>
                </a:cubicBezTo>
                <a:cubicBezTo>
                  <a:pt x="1253363" y="205232"/>
                  <a:pt x="1244981" y="215138"/>
                  <a:pt x="1236218" y="225552"/>
                </a:cubicBezTo>
                <a:cubicBezTo>
                  <a:pt x="1231138" y="231521"/>
                  <a:pt x="1226058" y="237490"/>
                  <a:pt x="1220724" y="243078"/>
                </a:cubicBezTo>
                <a:lnTo>
                  <a:pt x="1217041" y="246888"/>
                </a:lnTo>
                <a:lnTo>
                  <a:pt x="1211961" y="248666"/>
                </a:lnTo>
                <a:cubicBezTo>
                  <a:pt x="1207008" y="250317"/>
                  <a:pt x="1202055" y="252222"/>
                  <a:pt x="1197102" y="254000"/>
                </a:cubicBezTo>
                <a:cubicBezTo>
                  <a:pt x="1186942" y="257683"/>
                  <a:pt x="1176401" y="261493"/>
                  <a:pt x="1165479" y="264795"/>
                </a:cubicBezTo>
                <a:cubicBezTo>
                  <a:pt x="1156716" y="267462"/>
                  <a:pt x="1148080" y="268859"/>
                  <a:pt x="1139825" y="270129"/>
                </a:cubicBezTo>
                <a:cubicBezTo>
                  <a:pt x="1128395" y="271907"/>
                  <a:pt x="1117727" y="273685"/>
                  <a:pt x="1109980" y="278257"/>
                </a:cubicBezTo>
                <a:cubicBezTo>
                  <a:pt x="1100963" y="283591"/>
                  <a:pt x="1093216" y="293243"/>
                  <a:pt x="1084834" y="303530"/>
                </a:cubicBezTo>
                <a:cubicBezTo>
                  <a:pt x="1080008" y="309626"/>
                  <a:pt x="1074928" y="315849"/>
                  <a:pt x="1069213" y="321818"/>
                </a:cubicBezTo>
                <a:lnTo>
                  <a:pt x="1063879" y="327279"/>
                </a:lnTo>
                <a:lnTo>
                  <a:pt x="1056386" y="328422"/>
                </a:lnTo>
                <a:cubicBezTo>
                  <a:pt x="1018794" y="334010"/>
                  <a:pt x="988314" y="338328"/>
                  <a:pt x="965454" y="341503"/>
                </a:cubicBezTo>
                <a:cubicBezTo>
                  <a:pt x="952881" y="350901"/>
                  <a:pt x="923544" y="359156"/>
                  <a:pt x="861695" y="375285"/>
                </a:cubicBezTo>
                <a:cubicBezTo>
                  <a:pt x="840613" y="380746"/>
                  <a:pt x="819404" y="383794"/>
                  <a:pt x="798703" y="386842"/>
                </a:cubicBezTo>
                <a:cubicBezTo>
                  <a:pt x="788797" y="388239"/>
                  <a:pt x="778764" y="389763"/>
                  <a:pt x="768858" y="391414"/>
                </a:cubicBezTo>
                <a:cubicBezTo>
                  <a:pt x="735457" y="397256"/>
                  <a:pt x="701548" y="404622"/>
                  <a:pt x="668782" y="411861"/>
                </a:cubicBezTo>
                <a:cubicBezTo>
                  <a:pt x="651891" y="415544"/>
                  <a:pt x="635000" y="419227"/>
                  <a:pt x="618109" y="422783"/>
                </a:cubicBezTo>
                <a:cubicBezTo>
                  <a:pt x="573024" y="432181"/>
                  <a:pt x="419735" y="492252"/>
                  <a:pt x="345948" y="521208"/>
                </a:cubicBezTo>
                <a:lnTo>
                  <a:pt x="318516" y="531876"/>
                </a:lnTo>
                <a:cubicBezTo>
                  <a:pt x="274701" y="548894"/>
                  <a:pt x="229108" y="561086"/>
                  <a:pt x="185039" y="572770"/>
                </a:cubicBezTo>
                <a:cubicBezTo>
                  <a:pt x="158623" y="579755"/>
                  <a:pt x="131191" y="587121"/>
                  <a:pt x="104902" y="595249"/>
                </a:cubicBezTo>
                <a:cubicBezTo>
                  <a:pt x="84963" y="601472"/>
                  <a:pt x="64770" y="608711"/>
                  <a:pt x="45212" y="615696"/>
                </a:cubicBezTo>
                <a:cubicBezTo>
                  <a:pt x="34925" y="618871"/>
                  <a:pt x="24765" y="622554"/>
                  <a:pt x="14605" y="626110"/>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230" name="TextBox 15"/>
          <p:cNvSpPr txBox="1"/>
          <p:nvPr/>
        </p:nvSpPr>
        <p:spPr>
          <a:xfrm>
            <a:off x="7738745" y="1878965"/>
            <a:ext cx="2687892" cy="444500"/>
          </a:xfrm>
          <a:prstGeom prst="rect">
            <a:avLst/>
          </a:prstGeom>
        </p:spPr>
        <p:txBody>
          <a:bodyPr lIns="0" tIns="0" rIns="0" bIns="0" rtlCol="0" anchor="ctr">
            <a:spAutoFit/>
          </a:bodyPr>
          <a:lstStyle/>
          <a:p>
            <a:pPr algn="l" latinLnBrk="1">
              <a:lnSpc>
                <a:spcPct val="116199"/>
              </a:lnSpc>
            </a:pPr>
            <a:r>
              <a:rPr lang="en-US" sz="1200">
                <a:solidFill>
                  <a:srgbClr val="42464B"/>
                </a:solidFill>
                <a:latin typeface="Microsoft YaHei"/>
                <a:ea typeface="Microsoft YaHei"/>
              </a:rPr>
              <a:t>在这里补充内容描述在这里补充内容描述在这里补充内容描述</a:t>
            </a:r>
            <a:endParaRPr lang="en-US" sz="1100"/>
          </a:p>
        </p:txBody>
      </p:sp>
      <p:sp>
        <p:nvSpPr>
          <p:cNvPr id="231" name="TextBox 16"/>
          <p:cNvSpPr txBox="1"/>
          <p:nvPr/>
        </p:nvSpPr>
        <p:spPr>
          <a:xfrm>
            <a:off x="7735062" y="3029204"/>
            <a:ext cx="2687892" cy="444500"/>
          </a:xfrm>
          <a:prstGeom prst="rect">
            <a:avLst/>
          </a:prstGeom>
        </p:spPr>
        <p:txBody>
          <a:bodyPr lIns="0" tIns="0" rIns="0" bIns="0" rtlCol="0" anchor="ctr">
            <a:spAutoFit/>
          </a:bodyPr>
          <a:lstStyle/>
          <a:p>
            <a:pPr algn="l" latinLnBrk="1">
              <a:lnSpc>
                <a:spcPct val="116199"/>
              </a:lnSpc>
            </a:pPr>
            <a:r>
              <a:rPr lang="en-US" sz="1200">
                <a:solidFill>
                  <a:srgbClr val="42464B"/>
                </a:solidFill>
                <a:latin typeface="Microsoft YaHei"/>
                <a:ea typeface="Microsoft YaHei"/>
              </a:rPr>
              <a:t>在这里补充内容描述在这里补充内容描述在这里补充内容描述</a:t>
            </a:r>
            <a:endParaRPr lang="en-US" sz="1100"/>
          </a:p>
        </p:txBody>
      </p:sp>
      <p:sp>
        <p:nvSpPr>
          <p:cNvPr id="232" name="TextBox 17"/>
          <p:cNvSpPr txBox="1"/>
          <p:nvPr/>
        </p:nvSpPr>
        <p:spPr>
          <a:xfrm>
            <a:off x="7740269" y="4127246"/>
            <a:ext cx="2687892" cy="444500"/>
          </a:xfrm>
          <a:prstGeom prst="rect">
            <a:avLst/>
          </a:prstGeom>
        </p:spPr>
        <p:txBody>
          <a:bodyPr lIns="0" tIns="0" rIns="0" bIns="0" rtlCol="0" anchor="ctr">
            <a:spAutoFit/>
          </a:bodyPr>
          <a:lstStyle/>
          <a:p>
            <a:pPr algn="l" latinLnBrk="1">
              <a:lnSpc>
                <a:spcPct val="116199"/>
              </a:lnSpc>
            </a:pPr>
            <a:r>
              <a:rPr lang="en-US" sz="1200">
                <a:solidFill>
                  <a:srgbClr val="42464B"/>
                </a:solidFill>
                <a:latin typeface="Microsoft YaHei"/>
                <a:ea typeface="Microsoft YaHei"/>
              </a:rPr>
              <a:t>在这里补充内容描述在这里补充内容描述在这里补充内容描述</a:t>
            </a:r>
            <a:endParaRPr lang="en-US" sz="110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6"/>
                                        </p:tgtEl>
                                        <p:attrNameLst>
                                          <p:attrName>style.visibility</p:attrName>
                                        </p:attrNameLst>
                                      </p:cBhvr>
                                      <p:to>
                                        <p:strVal val="visible"/>
                                      </p:to>
                                    </p:set>
                                    <p:animEffect transition="in" filter="fade">
                                      <p:cBhvr>
                                        <p:cTn id="7" dur="1000"/>
                                        <p:tgtEl>
                                          <p:spTgt spid="2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7"/>
                                        </p:tgtEl>
                                        <p:attrNameLst>
                                          <p:attrName>style.visibility</p:attrName>
                                        </p:attrNameLst>
                                      </p:cBhvr>
                                      <p:to>
                                        <p:strVal val="visible"/>
                                      </p:to>
                                    </p:set>
                                    <p:animEffect transition="in" filter="fade">
                                      <p:cBhvr>
                                        <p:cTn id="10" dur="1000"/>
                                        <p:tgtEl>
                                          <p:spTgt spid="2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8"/>
                                        </p:tgtEl>
                                        <p:attrNameLst>
                                          <p:attrName>style.visibility</p:attrName>
                                        </p:attrNameLst>
                                      </p:cBhvr>
                                      <p:to>
                                        <p:strVal val="visible"/>
                                      </p:to>
                                    </p:set>
                                    <p:animEffect transition="in" filter="fade">
                                      <p:cBhvr>
                                        <p:cTn id="13" dur="1000"/>
                                        <p:tgtEl>
                                          <p:spTgt spid="2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9"/>
                                        </p:tgtEl>
                                        <p:attrNameLst>
                                          <p:attrName>style.visibility</p:attrName>
                                        </p:attrNameLst>
                                      </p:cBhvr>
                                      <p:to>
                                        <p:strVal val="visible"/>
                                      </p:to>
                                    </p:set>
                                    <p:animEffect transition="in" filter="fade">
                                      <p:cBhvr>
                                        <p:cTn id="16" dur="1000"/>
                                        <p:tgtEl>
                                          <p:spTgt spid="21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20"/>
                                        </p:tgtEl>
                                        <p:attrNameLst>
                                          <p:attrName>style.visibility</p:attrName>
                                        </p:attrNameLst>
                                      </p:cBhvr>
                                      <p:to>
                                        <p:strVal val="visible"/>
                                      </p:to>
                                    </p:set>
                                    <p:animEffect transition="in" filter="fade">
                                      <p:cBhvr>
                                        <p:cTn id="19" dur="1000"/>
                                        <p:tgtEl>
                                          <p:spTgt spid="2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1"/>
                                        </p:tgtEl>
                                        <p:attrNameLst>
                                          <p:attrName>style.visibility</p:attrName>
                                        </p:attrNameLst>
                                      </p:cBhvr>
                                      <p:to>
                                        <p:strVal val="visible"/>
                                      </p:to>
                                    </p:set>
                                    <p:animEffect transition="in" filter="fade">
                                      <p:cBhvr>
                                        <p:cTn id="22" dur="1000"/>
                                        <p:tgtEl>
                                          <p:spTgt spid="2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2"/>
                                        </p:tgtEl>
                                        <p:attrNameLst>
                                          <p:attrName>style.visibility</p:attrName>
                                        </p:attrNameLst>
                                      </p:cBhvr>
                                      <p:to>
                                        <p:strVal val="visible"/>
                                      </p:to>
                                    </p:set>
                                    <p:animEffect transition="in" filter="fade">
                                      <p:cBhvr>
                                        <p:cTn id="25" dur="1000"/>
                                        <p:tgtEl>
                                          <p:spTgt spid="22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3"/>
                                        </p:tgtEl>
                                        <p:attrNameLst>
                                          <p:attrName>style.visibility</p:attrName>
                                        </p:attrNameLst>
                                      </p:cBhvr>
                                      <p:to>
                                        <p:strVal val="visible"/>
                                      </p:to>
                                    </p:set>
                                    <p:animEffect transition="in" filter="fade">
                                      <p:cBhvr>
                                        <p:cTn id="28" dur="1000"/>
                                        <p:tgtEl>
                                          <p:spTgt spid="22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4"/>
                                        </p:tgtEl>
                                        <p:attrNameLst>
                                          <p:attrName>style.visibility</p:attrName>
                                        </p:attrNameLst>
                                      </p:cBhvr>
                                      <p:to>
                                        <p:strVal val="visible"/>
                                      </p:to>
                                    </p:set>
                                    <p:animEffect transition="in" filter="fade">
                                      <p:cBhvr>
                                        <p:cTn id="31" dur="1000"/>
                                        <p:tgtEl>
                                          <p:spTgt spid="22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5"/>
                                        </p:tgtEl>
                                        <p:attrNameLst>
                                          <p:attrName>style.visibility</p:attrName>
                                        </p:attrNameLst>
                                      </p:cBhvr>
                                      <p:to>
                                        <p:strVal val="visible"/>
                                      </p:to>
                                    </p:set>
                                    <p:animEffect transition="in" filter="fade">
                                      <p:cBhvr>
                                        <p:cTn id="34" dur="1000"/>
                                        <p:tgtEl>
                                          <p:spTgt spid="22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6"/>
                                        </p:tgtEl>
                                        <p:attrNameLst>
                                          <p:attrName>style.visibility</p:attrName>
                                        </p:attrNameLst>
                                      </p:cBhvr>
                                      <p:to>
                                        <p:strVal val="visible"/>
                                      </p:to>
                                    </p:set>
                                    <p:animEffect transition="in" filter="fade">
                                      <p:cBhvr>
                                        <p:cTn id="37" dur="1000"/>
                                        <p:tgtEl>
                                          <p:spTgt spid="22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7"/>
                                        </p:tgtEl>
                                        <p:attrNameLst>
                                          <p:attrName>style.visibility</p:attrName>
                                        </p:attrNameLst>
                                      </p:cBhvr>
                                      <p:to>
                                        <p:strVal val="visible"/>
                                      </p:to>
                                    </p:set>
                                    <p:animEffect transition="in" filter="fade">
                                      <p:cBhvr>
                                        <p:cTn id="40" dur="1000"/>
                                        <p:tgtEl>
                                          <p:spTgt spid="22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28"/>
                                        </p:tgtEl>
                                        <p:attrNameLst>
                                          <p:attrName>style.visibility</p:attrName>
                                        </p:attrNameLst>
                                      </p:cBhvr>
                                      <p:to>
                                        <p:strVal val="visible"/>
                                      </p:to>
                                    </p:set>
                                    <p:animEffect transition="in" filter="fade">
                                      <p:cBhvr>
                                        <p:cTn id="43" dur="1000"/>
                                        <p:tgtEl>
                                          <p:spTgt spid="22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29"/>
                                        </p:tgtEl>
                                        <p:attrNameLst>
                                          <p:attrName>style.visibility</p:attrName>
                                        </p:attrNameLst>
                                      </p:cBhvr>
                                      <p:to>
                                        <p:strVal val="visible"/>
                                      </p:to>
                                    </p:set>
                                    <p:animEffect transition="in" filter="fade">
                                      <p:cBhvr>
                                        <p:cTn id="46" dur="1000"/>
                                        <p:tgtEl>
                                          <p:spTgt spid="22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30"/>
                                        </p:tgtEl>
                                        <p:attrNameLst>
                                          <p:attrName>style.visibility</p:attrName>
                                        </p:attrNameLst>
                                      </p:cBhvr>
                                      <p:to>
                                        <p:strVal val="visible"/>
                                      </p:to>
                                    </p:set>
                                    <p:animEffect transition="in" filter="fade">
                                      <p:cBhvr>
                                        <p:cTn id="49" dur="1000"/>
                                        <p:tgtEl>
                                          <p:spTgt spid="23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31"/>
                                        </p:tgtEl>
                                        <p:attrNameLst>
                                          <p:attrName>style.visibility</p:attrName>
                                        </p:attrNameLst>
                                      </p:cBhvr>
                                      <p:to>
                                        <p:strVal val="visible"/>
                                      </p:to>
                                    </p:set>
                                    <p:animEffect transition="in" filter="fade">
                                      <p:cBhvr>
                                        <p:cTn id="52" dur="1000"/>
                                        <p:tgtEl>
                                          <p:spTgt spid="23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32"/>
                                        </p:tgtEl>
                                        <p:attrNameLst>
                                          <p:attrName>style.visibility</p:attrName>
                                        </p:attrNameLst>
                                      </p:cBhvr>
                                      <p:to>
                                        <p:strVal val="visible"/>
                                      </p:to>
                                    </p:set>
                                    <p:animEffect transition="in" filter="fade">
                                      <p:cBhvr>
                                        <p:cTn id="55" dur="1000"/>
                                        <p:tgtEl>
                                          <p:spTgt spid="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 grpId="0" animBg="1"/>
      <p:bldP spid="217" grpId="0" animBg="1"/>
      <p:bldP spid="218" grpId="0" animBg="1"/>
      <p:bldP spid="219" grpId="0" animBg="1"/>
      <p:bldP spid="220" grpId="0" animBg="1"/>
      <p:bldP spid="221" grpId="0" animBg="1"/>
      <p:bldP spid="222" grpId="0" animBg="1"/>
      <p:bldP spid="223" grpId="0" animBg="1"/>
      <p:bldP spid="224" grpId="0" animBg="1"/>
      <p:bldP spid="225" grpId="0" animBg="1"/>
      <p:bldP spid="226" grpId="0" animBg="1"/>
      <p:bldP spid="227" grpId="0" animBg="1"/>
      <p:bldP spid="228" grpId="0" animBg="1"/>
      <p:bldP spid="229" grpId="0" animBg="1"/>
      <p:bldP spid="230" grpId="0" animBg="1"/>
      <p:bldP spid="231" grpId="0" animBg="1"/>
      <p:bldP spid="23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fillRect t="-1006" b="-1006"/>
          </a:stretch>
        </a:blipFill>
        <a:effectLst/>
      </p:bgPr>
    </p:bg>
    <p:spTree>
      <p:nvGrpSpPr>
        <p:cNvPr id="1" name=""/>
        <p:cNvGrpSpPr/>
        <p:nvPr/>
      </p:nvGrpSpPr>
      <p:grpSpPr>
        <a:xfrm>
          <a:off x="0" y="0"/>
          <a:ext cx="0" cy="0"/>
          <a:chOff x="0" y="0"/>
          <a:chExt cx="0" cy="0"/>
        </a:xfrm>
      </p:grpSpPr>
      <p:sp>
        <p:nvSpPr>
          <p:cNvPr id="238" name="Freeform 1"/>
          <p:cNvSpPr/>
          <p:nvPr/>
        </p:nvSpPr>
        <p:spPr>
          <a:xfrm>
            <a:off x="6540500" y="3822700"/>
            <a:ext cx="806263" cy="683763"/>
          </a:xfrm>
          <a:custGeom>
            <a:avLst/>
            <a:gdLst/>
            <a:ahLst/>
            <a:cxnLst/>
            <a:rect l="l" t="t" r="r" b="b"/>
            <a:pathLst>
              <a:path w="806263" h="683763">
                <a:moveTo>
                  <a:pt x="224473" y="326282"/>
                </a:moveTo>
                <a:lnTo>
                  <a:pt x="0" y="20033"/>
                </a:lnTo>
                <a:lnTo>
                  <a:pt x="641234" y="0"/>
                </a:lnTo>
                <a:lnTo>
                  <a:pt x="806263" y="282767"/>
                </a:lnTo>
                <a:lnTo>
                  <a:pt x="618573" y="632531"/>
                </a:lnTo>
                <a:lnTo>
                  <a:pt x="30707" y="683763"/>
                </a:lnTo>
                <a:lnTo>
                  <a:pt x="224473" y="326282"/>
                </a:lnTo>
                <a:close/>
              </a:path>
            </a:pathLst>
          </a:custGeom>
          <a:solidFill>
            <a:srgbClr val="FDD67A"/>
          </a:solidFill>
        </p:spPr>
        <p:txBody>
          <a:bodyPr lIns="127000" rIns="127000" rtlCol="0" anchor="ctr"/>
          <a:lstStyle/>
          <a:p>
            <a:pPr algn="l" latinLnBrk="1">
              <a:lnSpc>
                <a:spcPct val="116199"/>
              </a:lnSpc>
            </a:pPr>
            <a:endParaRPr lang="en-US" sz="1100"/>
          </a:p>
        </p:txBody>
      </p:sp>
      <p:sp>
        <p:nvSpPr>
          <p:cNvPr id="239" name="Freeform 2"/>
          <p:cNvSpPr/>
          <p:nvPr/>
        </p:nvSpPr>
        <p:spPr>
          <a:xfrm>
            <a:off x="1624070" y="1853931"/>
            <a:ext cx="755030" cy="742057"/>
          </a:xfrm>
          <a:custGeom>
            <a:avLst/>
            <a:gdLst/>
            <a:ahLst/>
            <a:cxnLst/>
            <a:rect l="l" t="t" r="r" b="b"/>
            <a:pathLst>
              <a:path w="755030" h="742057">
                <a:moveTo>
                  <a:pt x="361258" y="742058"/>
                </a:moveTo>
                <a:cubicBezTo>
                  <a:pt x="281124" y="742058"/>
                  <a:pt x="200334" y="729085"/>
                  <a:pt x="147623" y="695915"/>
                </a:cubicBezTo>
                <a:cubicBezTo>
                  <a:pt x="9031" y="608885"/>
                  <a:pt x="0" y="367334"/>
                  <a:pt x="26930" y="235475"/>
                </a:cubicBezTo>
                <a:cubicBezTo>
                  <a:pt x="43022" y="156491"/>
                  <a:pt x="78327" y="98689"/>
                  <a:pt x="131695" y="63877"/>
                </a:cubicBezTo>
                <a:cubicBezTo>
                  <a:pt x="229563" y="0"/>
                  <a:pt x="366513" y="22497"/>
                  <a:pt x="498372" y="51069"/>
                </a:cubicBezTo>
                <a:lnTo>
                  <a:pt x="486056" y="107721"/>
                </a:lnTo>
                <a:cubicBezTo>
                  <a:pt x="371439" y="82925"/>
                  <a:pt x="242371" y="60757"/>
                  <a:pt x="163223" y="112483"/>
                </a:cubicBezTo>
                <a:cubicBezTo>
                  <a:pt x="122663" y="138920"/>
                  <a:pt x="96719" y="182928"/>
                  <a:pt x="83582" y="247134"/>
                </a:cubicBezTo>
                <a:cubicBezTo>
                  <a:pt x="58786" y="368812"/>
                  <a:pt x="71759" y="579984"/>
                  <a:pt x="178330" y="646981"/>
                </a:cubicBezTo>
                <a:cubicBezTo>
                  <a:pt x="258956" y="697557"/>
                  <a:pt x="455185" y="693616"/>
                  <a:pt x="553382" y="654863"/>
                </a:cubicBezTo>
                <a:cubicBezTo>
                  <a:pt x="680808" y="604615"/>
                  <a:pt x="671119" y="479653"/>
                  <a:pt x="643697" y="308548"/>
                </a:cubicBezTo>
                <a:lnTo>
                  <a:pt x="639427" y="282110"/>
                </a:lnTo>
                <a:lnTo>
                  <a:pt x="696736" y="273243"/>
                </a:lnTo>
                <a:lnTo>
                  <a:pt x="700841" y="299516"/>
                </a:lnTo>
                <a:cubicBezTo>
                  <a:pt x="723666" y="442213"/>
                  <a:pt x="755030" y="637785"/>
                  <a:pt x="574565" y="708888"/>
                </a:cubicBezTo>
                <a:cubicBezTo>
                  <a:pt x="524481" y="728428"/>
                  <a:pt x="443198" y="742058"/>
                  <a:pt x="361258" y="742058"/>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240" name="Freeform 3"/>
          <p:cNvSpPr/>
          <p:nvPr/>
        </p:nvSpPr>
        <p:spPr>
          <a:xfrm>
            <a:off x="1803400" y="1815007"/>
            <a:ext cx="531378" cy="596897"/>
          </a:xfrm>
          <a:custGeom>
            <a:avLst/>
            <a:gdLst/>
            <a:ahLst/>
            <a:cxnLst/>
            <a:rect l="l" t="t" r="r" b="b"/>
            <a:pathLst>
              <a:path w="531378" h="596897">
                <a:moveTo>
                  <a:pt x="529408" y="13793"/>
                </a:moveTo>
                <a:cubicBezTo>
                  <a:pt x="531378" y="0"/>
                  <a:pt x="210515" y="385725"/>
                  <a:pt x="219711" y="393935"/>
                </a:cubicBezTo>
                <a:cubicBezTo>
                  <a:pt x="166836" y="348450"/>
                  <a:pt x="71266" y="302800"/>
                  <a:pt x="0" y="293111"/>
                </a:cubicBezTo>
                <a:cubicBezTo>
                  <a:pt x="30871" y="362243"/>
                  <a:pt x="53368" y="408057"/>
                  <a:pt x="109034" y="459126"/>
                </a:cubicBezTo>
                <a:cubicBezTo>
                  <a:pt x="120201" y="469307"/>
                  <a:pt x="254359" y="582118"/>
                  <a:pt x="240237" y="596897"/>
                </a:cubicBezTo>
                <a:cubicBezTo>
                  <a:pt x="367827" y="462903"/>
                  <a:pt x="501821" y="207230"/>
                  <a:pt x="529408" y="13793"/>
                </a:cubicBezTo>
                <a:lnTo>
                  <a:pt x="529408" y="13793"/>
                </a:lnTo>
                <a:close/>
              </a:path>
            </a:pathLst>
          </a:custGeom>
          <a:solidFill>
            <a:srgbClr val="FDD67A"/>
          </a:solidFill>
        </p:spPr>
        <p:txBody>
          <a:bodyPr lIns="127000" rIns="127000" rtlCol="0" anchor="ctr"/>
          <a:lstStyle/>
          <a:p>
            <a:pPr algn="l" latinLnBrk="1">
              <a:lnSpc>
                <a:spcPct val="116199"/>
              </a:lnSpc>
            </a:pPr>
            <a:endParaRPr lang="en-US" sz="1100"/>
          </a:p>
        </p:txBody>
      </p:sp>
      <p:sp>
        <p:nvSpPr>
          <p:cNvPr id="241" name="Freeform 4"/>
          <p:cNvSpPr/>
          <p:nvPr/>
        </p:nvSpPr>
        <p:spPr>
          <a:xfrm>
            <a:off x="1752600" y="1795025"/>
            <a:ext cx="608885" cy="639099"/>
          </a:xfrm>
          <a:custGeom>
            <a:avLst/>
            <a:gdLst/>
            <a:ahLst/>
            <a:cxnLst/>
            <a:rect l="l" t="t" r="r" b="b"/>
            <a:pathLst>
              <a:path w="608885" h="639099">
                <a:moveTo>
                  <a:pt x="308712" y="639099"/>
                </a:moveTo>
                <a:lnTo>
                  <a:pt x="266839" y="599032"/>
                </a:lnTo>
                <a:cubicBezTo>
                  <a:pt x="258300" y="607900"/>
                  <a:pt x="259285" y="619066"/>
                  <a:pt x="261091" y="622678"/>
                </a:cubicBezTo>
                <a:cubicBezTo>
                  <a:pt x="258136" y="616438"/>
                  <a:pt x="241222" y="593121"/>
                  <a:pt x="146802" y="511017"/>
                </a:cubicBezTo>
                <a:cubicBezTo>
                  <a:pt x="141876" y="506747"/>
                  <a:pt x="138592" y="503792"/>
                  <a:pt x="137114" y="502478"/>
                </a:cubicBezTo>
                <a:cubicBezTo>
                  <a:pt x="77999" y="448125"/>
                  <a:pt x="53860" y="400012"/>
                  <a:pt x="21183" y="326939"/>
                </a:cubicBezTo>
                <a:lnTo>
                  <a:pt x="0" y="279483"/>
                </a:lnTo>
                <a:lnTo>
                  <a:pt x="51561" y="286544"/>
                </a:lnTo>
                <a:cubicBezTo>
                  <a:pt x="115603" y="295247"/>
                  <a:pt x="199349" y="330880"/>
                  <a:pt x="259449" y="373246"/>
                </a:cubicBezTo>
                <a:cubicBezTo>
                  <a:pt x="296724" y="321520"/>
                  <a:pt x="381292" y="218726"/>
                  <a:pt x="409700" y="184242"/>
                </a:cubicBezTo>
                <a:cubicBezTo>
                  <a:pt x="562085" y="0"/>
                  <a:pt x="563399" y="329"/>
                  <a:pt x="586388" y="8375"/>
                </a:cubicBezTo>
                <a:lnTo>
                  <a:pt x="608885" y="16257"/>
                </a:lnTo>
                <a:lnTo>
                  <a:pt x="605600" y="40231"/>
                </a:lnTo>
                <a:cubicBezTo>
                  <a:pt x="578670" y="229892"/>
                  <a:pt x="448289" y="492954"/>
                  <a:pt x="308712" y="639099"/>
                </a:cubicBezTo>
                <a:cubicBezTo>
                  <a:pt x="308712" y="639099"/>
                  <a:pt x="308712" y="639099"/>
                  <a:pt x="308712" y="639099"/>
                </a:cubicBezTo>
                <a:cubicBezTo>
                  <a:pt x="308712" y="639099"/>
                  <a:pt x="308712" y="639099"/>
                  <a:pt x="308712" y="639099"/>
                </a:cubicBezTo>
                <a:close/>
                <a:moveTo>
                  <a:pt x="99346" y="357646"/>
                </a:moveTo>
                <a:cubicBezTo>
                  <a:pt x="118723" y="395742"/>
                  <a:pt x="139741" y="426614"/>
                  <a:pt x="176031" y="459948"/>
                </a:cubicBezTo>
                <a:cubicBezTo>
                  <a:pt x="177345" y="461097"/>
                  <a:pt x="180301" y="463725"/>
                  <a:pt x="184570" y="467501"/>
                </a:cubicBezTo>
                <a:cubicBezTo>
                  <a:pt x="241879" y="517257"/>
                  <a:pt x="274392" y="548620"/>
                  <a:pt x="293112" y="569803"/>
                </a:cubicBezTo>
                <a:cubicBezTo>
                  <a:pt x="389502" y="456828"/>
                  <a:pt x="479981" y="285723"/>
                  <a:pt x="524317" y="137771"/>
                </a:cubicBezTo>
                <a:cubicBezTo>
                  <a:pt x="439093" y="238431"/>
                  <a:pt x="305920" y="401490"/>
                  <a:pt x="294097" y="425464"/>
                </a:cubicBezTo>
                <a:cubicBezTo>
                  <a:pt x="297381" y="418732"/>
                  <a:pt x="297217" y="404117"/>
                  <a:pt x="286379" y="394593"/>
                </a:cubicBezTo>
                <a:lnTo>
                  <a:pt x="248447" y="438272"/>
                </a:lnTo>
                <a:cubicBezTo>
                  <a:pt x="211665" y="406416"/>
                  <a:pt x="152714" y="375381"/>
                  <a:pt x="99346" y="357646"/>
                </a:cubicBezTo>
                <a:close/>
                <a:moveTo>
                  <a:pt x="548292" y="32021"/>
                </a:moveTo>
                <a:cubicBezTo>
                  <a:pt x="548292" y="32021"/>
                  <a:pt x="548292" y="32021"/>
                  <a:pt x="548292" y="32021"/>
                </a:cubicBezTo>
                <a:lnTo>
                  <a:pt x="548292" y="32021"/>
                </a:lnTo>
                <a:close/>
              </a:path>
            </a:pathLst>
          </a:custGeom>
          <a:solidFill>
            <a:srgbClr val="51647E"/>
          </a:solidFill>
        </p:spPr>
        <p:txBody>
          <a:bodyPr lIns="127000" rIns="127000" rtlCol="0" anchor="ctr"/>
          <a:lstStyle/>
          <a:p>
            <a:pPr algn="l" latinLnBrk="1">
              <a:lnSpc>
                <a:spcPct val="116199"/>
              </a:lnSpc>
            </a:pPr>
            <a:endParaRPr lang="en-US" sz="1100"/>
          </a:p>
        </p:txBody>
      </p:sp>
      <p:sp>
        <p:nvSpPr>
          <p:cNvPr id="242" name="Freeform 5"/>
          <p:cNvSpPr/>
          <p:nvPr/>
        </p:nvSpPr>
        <p:spPr>
          <a:xfrm>
            <a:off x="8461212" y="3822700"/>
            <a:ext cx="953558" cy="556830"/>
          </a:xfrm>
          <a:custGeom>
            <a:avLst/>
            <a:gdLst/>
            <a:ahLst/>
            <a:cxnLst/>
            <a:rect l="l" t="t" r="r" b="b"/>
            <a:pathLst>
              <a:path w="953558" h="556830">
                <a:moveTo>
                  <a:pt x="9688" y="265196"/>
                </a:moveTo>
                <a:cubicBezTo>
                  <a:pt x="0" y="364707"/>
                  <a:pt x="183749" y="477354"/>
                  <a:pt x="244670" y="503627"/>
                </a:cubicBezTo>
                <a:cubicBezTo>
                  <a:pt x="359616" y="553218"/>
                  <a:pt x="487863" y="556830"/>
                  <a:pt x="601166" y="497880"/>
                </a:cubicBezTo>
                <a:cubicBezTo>
                  <a:pt x="740744" y="425300"/>
                  <a:pt x="953557" y="168314"/>
                  <a:pt x="846329" y="0"/>
                </a:cubicBezTo>
                <a:cubicBezTo>
                  <a:pt x="727278" y="90643"/>
                  <a:pt x="634501" y="233997"/>
                  <a:pt x="495909" y="295739"/>
                </a:cubicBezTo>
                <a:cubicBezTo>
                  <a:pt x="340568" y="365035"/>
                  <a:pt x="162894" y="304771"/>
                  <a:pt x="16585" y="240073"/>
                </a:cubicBezTo>
                <a:cubicBezTo>
                  <a:pt x="12644" y="248447"/>
                  <a:pt x="10509" y="256822"/>
                  <a:pt x="9688" y="265196"/>
                </a:cubicBezTo>
                <a:lnTo>
                  <a:pt x="9688" y="265196"/>
                </a:lnTo>
                <a:close/>
              </a:path>
            </a:pathLst>
          </a:custGeom>
          <a:solidFill>
            <a:srgbClr val="E7E4EA"/>
          </a:solidFill>
        </p:spPr>
        <p:txBody>
          <a:bodyPr lIns="127000" rIns="127000" rtlCol="0" anchor="ctr"/>
          <a:lstStyle/>
          <a:p>
            <a:pPr algn="l" latinLnBrk="1">
              <a:lnSpc>
                <a:spcPct val="116199"/>
              </a:lnSpc>
            </a:pPr>
            <a:endParaRPr lang="en-US" sz="1100"/>
          </a:p>
        </p:txBody>
      </p:sp>
      <p:sp>
        <p:nvSpPr>
          <p:cNvPr id="243" name="Freeform 6"/>
          <p:cNvSpPr/>
          <p:nvPr/>
        </p:nvSpPr>
        <p:spPr>
          <a:xfrm>
            <a:off x="7430123" y="2467371"/>
            <a:ext cx="2741951" cy="2795483"/>
          </a:xfrm>
          <a:custGeom>
            <a:avLst/>
            <a:gdLst/>
            <a:ahLst/>
            <a:cxnLst/>
            <a:rect l="l" t="t" r="r" b="b"/>
            <a:pathLst>
              <a:path w="2741951" h="2795483">
                <a:moveTo>
                  <a:pt x="1469172" y="2795483"/>
                </a:moveTo>
                <a:cubicBezTo>
                  <a:pt x="1340925" y="2795483"/>
                  <a:pt x="1210708" y="2774300"/>
                  <a:pt x="1080983" y="2731934"/>
                </a:cubicBezTo>
                <a:cubicBezTo>
                  <a:pt x="715620" y="2612391"/>
                  <a:pt x="391965" y="2327489"/>
                  <a:pt x="215277" y="1969679"/>
                </a:cubicBezTo>
                <a:lnTo>
                  <a:pt x="215277" y="1969679"/>
                </a:lnTo>
                <a:cubicBezTo>
                  <a:pt x="0" y="1534034"/>
                  <a:pt x="65026" y="928270"/>
                  <a:pt x="363557" y="590493"/>
                </a:cubicBezTo>
                <a:cubicBezTo>
                  <a:pt x="644846" y="272093"/>
                  <a:pt x="1359809" y="0"/>
                  <a:pt x="1793483" y="136129"/>
                </a:cubicBezTo>
                <a:cubicBezTo>
                  <a:pt x="2314188" y="299516"/>
                  <a:pt x="2668714" y="752567"/>
                  <a:pt x="2718469" y="1318593"/>
                </a:cubicBezTo>
                <a:cubicBezTo>
                  <a:pt x="2741951" y="1586417"/>
                  <a:pt x="2693509" y="1850957"/>
                  <a:pt x="2578071" y="2083476"/>
                </a:cubicBezTo>
                <a:cubicBezTo>
                  <a:pt x="2454258" y="2332908"/>
                  <a:pt x="2257864" y="2532750"/>
                  <a:pt x="2010074" y="2661653"/>
                </a:cubicBezTo>
                <a:cubicBezTo>
                  <a:pt x="1838476" y="2750654"/>
                  <a:pt x="1655877" y="2795483"/>
                  <a:pt x="1469172" y="2795483"/>
                </a:cubicBezTo>
                <a:close/>
                <a:moveTo>
                  <a:pt x="1529436" y="157148"/>
                </a:moveTo>
                <a:cubicBezTo>
                  <a:pt x="1128111" y="157148"/>
                  <a:pt x="628261" y="378336"/>
                  <a:pt x="406908" y="628918"/>
                </a:cubicBezTo>
                <a:cubicBezTo>
                  <a:pt x="122992" y="950274"/>
                  <a:pt x="61578" y="1527959"/>
                  <a:pt x="267167" y="1944063"/>
                </a:cubicBezTo>
                <a:lnTo>
                  <a:pt x="267167" y="1944063"/>
                </a:lnTo>
                <a:cubicBezTo>
                  <a:pt x="437122" y="2288243"/>
                  <a:pt x="748133" y="2562143"/>
                  <a:pt x="1098882" y="2676924"/>
                </a:cubicBezTo>
                <a:cubicBezTo>
                  <a:pt x="1402339" y="2776271"/>
                  <a:pt x="1708095" y="2753117"/>
                  <a:pt x="1982980" y="2610256"/>
                </a:cubicBezTo>
                <a:cubicBezTo>
                  <a:pt x="2449331" y="2367885"/>
                  <a:pt x="2708781" y="1874931"/>
                  <a:pt x="2660339" y="1323684"/>
                </a:cubicBezTo>
                <a:cubicBezTo>
                  <a:pt x="2612719" y="781468"/>
                  <a:pt x="2273793" y="347629"/>
                  <a:pt x="1775749" y="191303"/>
                </a:cubicBezTo>
                <a:cubicBezTo>
                  <a:pt x="1701362" y="167821"/>
                  <a:pt x="1617780" y="157148"/>
                  <a:pt x="1529436" y="157148"/>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244" name="Freeform 7"/>
          <p:cNvSpPr/>
          <p:nvPr/>
        </p:nvSpPr>
        <p:spPr>
          <a:xfrm>
            <a:off x="7877135" y="2915480"/>
            <a:ext cx="1920909" cy="1938972"/>
          </a:xfrm>
          <a:custGeom>
            <a:avLst/>
            <a:gdLst/>
            <a:ahLst/>
            <a:cxnLst/>
            <a:rect l="l" t="t" r="r" b="b"/>
            <a:pathLst>
              <a:path w="1920909" h="1938972">
                <a:moveTo>
                  <a:pt x="1018748" y="1938972"/>
                </a:moveTo>
                <a:cubicBezTo>
                  <a:pt x="929747" y="1938972"/>
                  <a:pt x="839268" y="1924358"/>
                  <a:pt x="749282" y="1894800"/>
                </a:cubicBezTo>
                <a:cubicBezTo>
                  <a:pt x="496073" y="1811875"/>
                  <a:pt x="271764" y="1614497"/>
                  <a:pt x="149265" y="1366542"/>
                </a:cubicBezTo>
                <a:lnTo>
                  <a:pt x="149265" y="1366542"/>
                </a:lnTo>
                <a:cubicBezTo>
                  <a:pt x="0" y="1064234"/>
                  <a:pt x="45321" y="643861"/>
                  <a:pt x="252388" y="409207"/>
                </a:cubicBezTo>
                <a:cubicBezTo>
                  <a:pt x="447467" y="188676"/>
                  <a:pt x="943377" y="0"/>
                  <a:pt x="1244206" y="94420"/>
                </a:cubicBezTo>
                <a:cubicBezTo>
                  <a:pt x="1605465" y="207724"/>
                  <a:pt x="1851449" y="522183"/>
                  <a:pt x="1885932" y="914641"/>
                </a:cubicBezTo>
                <a:cubicBezTo>
                  <a:pt x="1920909" y="1313339"/>
                  <a:pt x="1732562" y="1670327"/>
                  <a:pt x="1394457" y="1846030"/>
                </a:cubicBezTo>
                <a:cubicBezTo>
                  <a:pt x="1275406" y="1907937"/>
                  <a:pt x="1148473" y="1938972"/>
                  <a:pt x="1018748" y="1938972"/>
                </a:cubicBezTo>
                <a:close/>
                <a:moveTo>
                  <a:pt x="201319" y="1340926"/>
                </a:moveTo>
                <a:cubicBezTo>
                  <a:pt x="317086" y="1575251"/>
                  <a:pt x="528750" y="1761627"/>
                  <a:pt x="767345" y="1839790"/>
                </a:cubicBezTo>
                <a:cubicBezTo>
                  <a:pt x="973427" y="1907280"/>
                  <a:pt x="1180986" y="1891680"/>
                  <a:pt x="1367691" y="1794633"/>
                </a:cubicBezTo>
                <a:cubicBezTo>
                  <a:pt x="1684613" y="1629932"/>
                  <a:pt x="1861137" y="1294619"/>
                  <a:pt x="1828131" y="919731"/>
                </a:cubicBezTo>
                <a:cubicBezTo>
                  <a:pt x="1795782" y="550919"/>
                  <a:pt x="1565398" y="255837"/>
                  <a:pt x="1226800" y="149594"/>
                </a:cubicBezTo>
                <a:cubicBezTo>
                  <a:pt x="945183" y="61250"/>
                  <a:pt x="479488" y="239580"/>
                  <a:pt x="295739" y="447468"/>
                </a:cubicBezTo>
                <a:cubicBezTo>
                  <a:pt x="103122" y="665865"/>
                  <a:pt x="61578" y="1058159"/>
                  <a:pt x="201319" y="1340926"/>
                </a:cubicBezTo>
                <a:lnTo>
                  <a:pt x="201319" y="1340926"/>
                </a:lnTo>
                <a:close/>
              </a:path>
            </a:pathLst>
          </a:custGeom>
          <a:solidFill>
            <a:srgbClr val="51647E"/>
          </a:solidFill>
        </p:spPr>
        <p:txBody>
          <a:bodyPr lIns="127000" rIns="127000" rtlCol="0" anchor="ctr"/>
          <a:lstStyle/>
          <a:p>
            <a:pPr algn="l" latinLnBrk="1">
              <a:lnSpc>
                <a:spcPct val="116199"/>
              </a:lnSpc>
            </a:pPr>
            <a:endParaRPr lang="en-US" sz="1100"/>
          </a:p>
        </p:txBody>
      </p:sp>
      <p:sp>
        <p:nvSpPr>
          <p:cNvPr id="245" name="Freeform 8"/>
          <p:cNvSpPr/>
          <p:nvPr/>
        </p:nvSpPr>
        <p:spPr>
          <a:xfrm>
            <a:off x="8355294" y="3378588"/>
            <a:ext cx="995431" cy="1005448"/>
          </a:xfrm>
          <a:custGeom>
            <a:avLst/>
            <a:gdLst/>
            <a:ahLst/>
            <a:cxnLst/>
            <a:rect l="l" t="t" r="r" b="b"/>
            <a:pathLst>
              <a:path w="995431" h="1005448">
                <a:moveTo>
                  <a:pt x="527273" y="1005448"/>
                </a:moveTo>
                <a:cubicBezTo>
                  <a:pt x="480966" y="1005448"/>
                  <a:pt x="434166" y="997894"/>
                  <a:pt x="387367" y="982458"/>
                </a:cubicBezTo>
                <a:cubicBezTo>
                  <a:pt x="256493" y="939600"/>
                  <a:pt x="140726" y="837627"/>
                  <a:pt x="77506" y="709708"/>
                </a:cubicBezTo>
                <a:cubicBezTo>
                  <a:pt x="0" y="553054"/>
                  <a:pt x="23646" y="334657"/>
                  <a:pt x="131531" y="212814"/>
                </a:cubicBezTo>
                <a:cubicBezTo>
                  <a:pt x="232847" y="98032"/>
                  <a:pt x="484578" y="0"/>
                  <a:pt x="644846" y="50412"/>
                </a:cubicBezTo>
                <a:cubicBezTo>
                  <a:pt x="832043" y="109199"/>
                  <a:pt x="959469" y="271765"/>
                  <a:pt x="977368" y="474891"/>
                </a:cubicBezTo>
                <a:cubicBezTo>
                  <a:pt x="995431" y="681136"/>
                  <a:pt x="897891" y="865871"/>
                  <a:pt x="722681" y="956842"/>
                </a:cubicBezTo>
                <a:cubicBezTo>
                  <a:pt x="660610" y="989191"/>
                  <a:pt x="594598" y="1005448"/>
                  <a:pt x="527273" y="1005448"/>
                </a:cubicBezTo>
                <a:close/>
                <a:moveTo>
                  <a:pt x="548948" y="94912"/>
                </a:moveTo>
                <a:cubicBezTo>
                  <a:pt x="416432" y="94912"/>
                  <a:pt x="246969" y="169299"/>
                  <a:pt x="174717" y="251075"/>
                </a:cubicBezTo>
                <a:cubicBezTo>
                  <a:pt x="81447" y="356661"/>
                  <a:pt x="61414" y="546814"/>
                  <a:pt x="129232" y="683928"/>
                </a:cubicBezTo>
                <a:lnTo>
                  <a:pt x="129232" y="683928"/>
                </a:lnTo>
                <a:cubicBezTo>
                  <a:pt x="185719" y="798217"/>
                  <a:pt x="288842" y="889188"/>
                  <a:pt x="405102" y="927285"/>
                </a:cubicBezTo>
                <a:cubicBezTo>
                  <a:pt x="504940" y="959962"/>
                  <a:pt x="605272" y="952408"/>
                  <a:pt x="695586" y="905445"/>
                </a:cubicBezTo>
                <a:cubicBezTo>
                  <a:pt x="849614" y="825475"/>
                  <a:pt x="935330" y="662416"/>
                  <a:pt x="919238" y="479981"/>
                </a:cubicBezTo>
                <a:cubicBezTo>
                  <a:pt x="903474" y="300665"/>
                  <a:pt x="791484" y="157147"/>
                  <a:pt x="627111" y="105586"/>
                </a:cubicBezTo>
                <a:cubicBezTo>
                  <a:pt x="603794" y="98361"/>
                  <a:pt x="577192" y="94912"/>
                  <a:pt x="548948" y="94912"/>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246" name="Freeform 9"/>
          <p:cNvSpPr/>
          <p:nvPr/>
        </p:nvSpPr>
        <p:spPr>
          <a:xfrm>
            <a:off x="6489700" y="3797300"/>
            <a:ext cx="895428" cy="746655"/>
          </a:xfrm>
          <a:custGeom>
            <a:avLst/>
            <a:gdLst/>
            <a:ahLst/>
            <a:cxnLst/>
            <a:rect l="l" t="t" r="r" b="b"/>
            <a:pathLst>
              <a:path w="895428" h="746655">
                <a:moveTo>
                  <a:pt x="35633" y="746655"/>
                </a:moveTo>
                <a:lnTo>
                  <a:pt x="246148" y="357974"/>
                </a:lnTo>
                <a:lnTo>
                  <a:pt x="0" y="22168"/>
                </a:lnTo>
                <a:lnTo>
                  <a:pt x="713485" y="0"/>
                </a:lnTo>
                <a:lnTo>
                  <a:pt x="895428" y="311667"/>
                </a:lnTo>
                <a:lnTo>
                  <a:pt x="692467" y="689511"/>
                </a:lnTo>
                <a:lnTo>
                  <a:pt x="35633" y="746655"/>
                </a:lnTo>
                <a:close/>
                <a:moveTo>
                  <a:pt x="111826" y="76685"/>
                </a:moveTo>
                <a:lnTo>
                  <a:pt x="314623" y="353376"/>
                </a:lnTo>
                <a:lnTo>
                  <a:pt x="137935" y="679658"/>
                </a:lnTo>
                <a:lnTo>
                  <a:pt x="656505" y="634501"/>
                </a:lnTo>
                <a:lnTo>
                  <a:pt x="829252" y="312817"/>
                </a:lnTo>
                <a:lnTo>
                  <a:pt x="681136" y="58951"/>
                </a:lnTo>
                <a:lnTo>
                  <a:pt x="111826" y="76685"/>
                </a:lnTo>
                <a:close/>
              </a:path>
            </a:pathLst>
          </a:custGeom>
          <a:solidFill>
            <a:srgbClr val="51647E"/>
          </a:solidFill>
        </p:spPr>
        <p:txBody>
          <a:bodyPr lIns="127000" rIns="127000" rtlCol="0" anchor="ctr"/>
          <a:lstStyle/>
          <a:p>
            <a:pPr algn="l" latinLnBrk="1">
              <a:lnSpc>
                <a:spcPct val="116199"/>
              </a:lnSpc>
            </a:pPr>
            <a:endParaRPr lang="en-US" sz="1100"/>
          </a:p>
        </p:txBody>
      </p:sp>
      <p:sp>
        <p:nvSpPr>
          <p:cNvPr id="247" name="Freeform 10"/>
          <p:cNvSpPr/>
          <p:nvPr/>
        </p:nvSpPr>
        <p:spPr>
          <a:xfrm>
            <a:off x="6769100" y="3848100"/>
            <a:ext cx="2092671" cy="356660"/>
          </a:xfrm>
          <a:custGeom>
            <a:avLst/>
            <a:gdLst/>
            <a:ahLst/>
            <a:cxnLst/>
            <a:rect l="l" t="t" r="r" b="b"/>
            <a:pathLst>
              <a:path w="2092671" h="356660">
                <a:moveTo>
                  <a:pt x="1642" y="356660"/>
                </a:moveTo>
                <a:lnTo>
                  <a:pt x="0" y="298695"/>
                </a:lnTo>
                <a:cubicBezTo>
                  <a:pt x="382934" y="287365"/>
                  <a:pt x="2065905" y="2956"/>
                  <a:pt x="2082983" y="0"/>
                </a:cubicBezTo>
                <a:lnTo>
                  <a:pt x="2092671" y="57145"/>
                </a:lnTo>
                <a:cubicBezTo>
                  <a:pt x="2023047" y="68967"/>
                  <a:pt x="388517" y="345330"/>
                  <a:pt x="1642" y="356660"/>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248" name="Freeform 11"/>
          <p:cNvSpPr/>
          <p:nvPr/>
        </p:nvSpPr>
        <p:spPr>
          <a:xfrm>
            <a:off x="1611370" y="3162031"/>
            <a:ext cx="755030" cy="742057"/>
          </a:xfrm>
          <a:custGeom>
            <a:avLst/>
            <a:gdLst/>
            <a:ahLst/>
            <a:cxnLst/>
            <a:rect l="l" t="t" r="r" b="b"/>
            <a:pathLst>
              <a:path w="755030" h="742057">
                <a:moveTo>
                  <a:pt x="361258" y="742058"/>
                </a:moveTo>
                <a:cubicBezTo>
                  <a:pt x="281124" y="742058"/>
                  <a:pt x="200334" y="729085"/>
                  <a:pt x="147623" y="695915"/>
                </a:cubicBezTo>
                <a:cubicBezTo>
                  <a:pt x="9031" y="608885"/>
                  <a:pt x="0" y="367334"/>
                  <a:pt x="26930" y="235475"/>
                </a:cubicBezTo>
                <a:cubicBezTo>
                  <a:pt x="43022" y="156491"/>
                  <a:pt x="78327" y="98689"/>
                  <a:pt x="131695" y="63877"/>
                </a:cubicBezTo>
                <a:cubicBezTo>
                  <a:pt x="229563" y="0"/>
                  <a:pt x="366513" y="22497"/>
                  <a:pt x="498372" y="51069"/>
                </a:cubicBezTo>
                <a:lnTo>
                  <a:pt x="486056" y="107721"/>
                </a:lnTo>
                <a:cubicBezTo>
                  <a:pt x="371439" y="82925"/>
                  <a:pt x="242371" y="60757"/>
                  <a:pt x="163223" y="112483"/>
                </a:cubicBezTo>
                <a:cubicBezTo>
                  <a:pt x="122663" y="138920"/>
                  <a:pt x="96719" y="182928"/>
                  <a:pt x="83582" y="247134"/>
                </a:cubicBezTo>
                <a:cubicBezTo>
                  <a:pt x="58786" y="368812"/>
                  <a:pt x="71759" y="579984"/>
                  <a:pt x="178330" y="646981"/>
                </a:cubicBezTo>
                <a:cubicBezTo>
                  <a:pt x="258956" y="697557"/>
                  <a:pt x="455185" y="693616"/>
                  <a:pt x="553382" y="654863"/>
                </a:cubicBezTo>
                <a:cubicBezTo>
                  <a:pt x="680808" y="604615"/>
                  <a:pt x="671119" y="479653"/>
                  <a:pt x="643697" y="308548"/>
                </a:cubicBezTo>
                <a:lnTo>
                  <a:pt x="639427" y="282110"/>
                </a:lnTo>
                <a:lnTo>
                  <a:pt x="696736" y="273243"/>
                </a:lnTo>
                <a:lnTo>
                  <a:pt x="700841" y="299516"/>
                </a:lnTo>
                <a:cubicBezTo>
                  <a:pt x="723666" y="442213"/>
                  <a:pt x="755030" y="637785"/>
                  <a:pt x="574565" y="708888"/>
                </a:cubicBezTo>
                <a:cubicBezTo>
                  <a:pt x="524481" y="728428"/>
                  <a:pt x="443198" y="742058"/>
                  <a:pt x="361258" y="742058"/>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249" name="Freeform 12"/>
          <p:cNvSpPr/>
          <p:nvPr/>
        </p:nvSpPr>
        <p:spPr>
          <a:xfrm>
            <a:off x="1790700" y="3123107"/>
            <a:ext cx="531378" cy="596897"/>
          </a:xfrm>
          <a:custGeom>
            <a:avLst/>
            <a:gdLst/>
            <a:ahLst/>
            <a:cxnLst/>
            <a:rect l="l" t="t" r="r" b="b"/>
            <a:pathLst>
              <a:path w="531378" h="596897">
                <a:moveTo>
                  <a:pt x="529408" y="13793"/>
                </a:moveTo>
                <a:cubicBezTo>
                  <a:pt x="531378" y="0"/>
                  <a:pt x="210515" y="385725"/>
                  <a:pt x="219711" y="393935"/>
                </a:cubicBezTo>
                <a:cubicBezTo>
                  <a:pt x="166836" y="348450"/>
                  <a:pt x="71266" y="302800"/>
                  <a:pt x="0" y="293111"/>
                </a:cubicBezTo>
                <a:cubicBezTo>
                  <a:pt x="30871" y="362243"/>
                  <a:pt x="53368" y="408057"/>
                  <a:pt x="109034" y="459126"/>
                </a:cubicBezTo>
                <a:cubicBezTo>
                  <a:pt x="120201" y="469307"/>
                  <a:pt x="254359" y="582118"/>
                  <a:pt x="240237" y="596897"/>
                </a:cubicBezTo>
                <a:cubicBezTo>
                  <a:pt x="367827" y="462903"/>
                  <a:pt x="501821" y="207230"/>
                  <a:pt x="529408" y="13793"/>
                </a:cubicBezTo>
                <a:lnTo>
                  <a:pt x="529408" y="13793"/>
                </a:lnTo>
                <a:close/>
              </a:path>
            </a:pathLst>
          </a:custGeom>
          <a:solidFill>
            <a:srgbClr val="FDD67A"/>
          </a:solidFill>
        </p:spPr>
        <p:txBody>
          <a:bodyPr lIns="127000" rIns="127000" rtlCol="0" anchor="ctr"/>
          <a:lstStyle/>
          <a:p>
            <a:pPr algn="l" latinLnBrk="1">
              <a:lnSpc>
                <a:spcPct val="116199"/>
              </a:lnSpc>
            </a:pPr>
            <a:endParaRPr lang="en-US" sz="1100"/>
          </a:p>
        </p:txBody>
      </p:sp>
      <p:sp>
        <p:nvSpPr>
          <p:cNvPr id="250" name="Freeform 13"/>
          <p:cNvSpPr/>
          <p:nvPr/>
        </p:nvSpPr>
        <p:spPr>
          <a:xfrm>
            <a:off x="1739900" y="3103125"/>
            <a:ext cx="608885" cy="639099"/>
          </a:xfrm>
          <a:custGeom>
            <a:avLst/>
            <a:gdLst/>
            <a:ahLst/>
            <a:cxnLst/>
            <a:rect l="l" t="t" r="r" b="b"/>
            <a:pathLst>
              <a:path w="608885" h="639099">
                <a:moveTo>
                  <a:pt x="308712" y="639099"/>
                </a:moveTo>
                <a:lnTo>
                  <a:pt x="266839" y="599032"/>
                </a:lnTo>
                <a:cubicBezTo>
                  <a:pt x="258300" y="607900"/>
                  <a:pt x="259285" y="619066"/>
                  <a:pt x="261091" y="622678"/>
                </a:cubicBezTo>
                <a:cubicBezTo>
                  <a:pt x="258136" y="616438"/>
                  <a:pt x="241222" y="593121"/>
                  <a:pt x="146802" y="511017"/>
                </a:cubicBezTo>
                <a:cubicBezTo>
                  <a:pt x="141876" y="506747"/>
                  <a:pt x="138592" y="503792"/>
                  <a:pt x="137114" y="502478"/>
                </a:cubicBezTo>
                <a:cubicBezTo>
                  <a:pt x="77999" y="448125"/>
                  <a:pt x="53860" y="400012"/>
                  <a:pt x="21183" y="326939"/>
                </a:cubicBezTo>
                <a:lnTo>
                  <a:pt x="0" y="279483"/>
                </a:lnTo>
                <a:lnTo>
                  <a:pt x="51561" y="286544"/>
                </a:lnTo>
                <a:cubicBezTo>
                  <a:pt x="115603" y="295247"/>
                  <a:pt x="199349" y="330880"/>
                  <a:pt x="259449" y="373246"/>
                </a:cubicBezTo>
                <a:cubicBezTo>
                  <a:pt x="296724" y="321520"/>
                  <a:pt x="381292" y="218726"/>
                  <a:pt x="409700" y="184242"/>
                </a:cubicBezTo>
                <a:cubicBezTo>
                  <a:pt x="562085" y="0"/>
                  <a:pt x="563399" y="329"/>
                  <a:pt x="586388" y="8375"/>
                </a:cubicBezTo>
                <a:lnTo>
                  <a:pt x="608885" y="16257"/>
                </a:lnTo>
                <a:lnTo>
                  <a:pt x="605600" y="40231"/>
                </a:lnTo>
                <a:cubicBezTo>
                  <a:pt x="578670" y="229892"/>
                  <a:pt x="448289" y="492954"/>
                  <a:pt x="308712" y="639099"/>
                </a:cubicBezTo>
                <a:cubicBezTo>
                  <a:pt x="308712" y="639099"/>
                  <a:pt x="308712" y="639099"/>
                  <a:pt x="308712" y="639099"/>
                </a:cubicBezTo>
                <a:cubicBezTo>
                  <a:pt x="308712" y="639099"/>
                  <a:pt x="308712" y="639099"/>
                  <a:pt x="308712" y="639099"/>
                </a:cubicBezTo>
                <a:close/>
                <a:moveTo>
                  <a:pt x="99346" y="357646"/>
                </a:moveTo>
                <a:cubicBezTo>
                  <a:pt x="118723" y="395742"/>
                  <a:pt x="139741" y="426614"/>
                  <a:pt x="176031" y="459948"/>
                </a:cubicBezTo>
                <a:cubicBezTo>
                  <a:pt x="177345" y="461097"/>
                  <a:pt x="180301" y="463725"/>
                  <a:pt x="184570" y="467501"/>
                </a:cubicBezTo>
                <a:cubicBezTo>
                  <a:pt x="241879" y="517257"/>
                  <a:pt x="274392" y="548620"/>
                  <a:pt x="293112" y="569803"/>
                </a:cubicBezTo>
                <a:cubicBezTo>
                  <a:pt x="389502" y="456828"/>
                  <a:pt x="479981" y="285723"/>
                  <a:pt x="524317" y="137771"/>
                </a:cubicBezTo>
                <a:cubicBezTo>
                  <a:pt x="439093" y="238431"/>
                  <a:pt x="305920" y="401490"/>
                  <a:pt x="294097" y="425464"/>
                </a:cubicBezTo>
                <a:cubicBezTo>
                  <a:pt x="297381" y="418732"/>
                  <a:pt x="297217" y="404117"/>
                  <a:pt x="286379" y="394593"/>
                </a:cubicBezTo>
                <a:lnTo>
                  <a:pt x="248447" y="438272"/>
                </a:lnTo>
                <a:cubicBezTo>
                  <a:pt x="211665" y="406416"/>
                  <a:pt x="152714" y="375381"/>
                  <a:pt x="99346" y="357646"/>
                </a:cubicBezTo>
                <a:close/>
                <a:moveTo>
                  <a:pt x="548292" y="32021"/>
                </a:moveTo>
                <a:cubicBezTo>
                  <a:pt x="548292" y="32021"/>
                  <a:pt x="548292" y="32021"/>
                  <a:pt x="548292" y="32021"/>
                </a:cubicBezTo>
                <a:lnTo>
                  <a:pt x="548292" y="32021"/>
                </a:lnTo>
                <a:close/>
              </a:path>
            </a:pathLst>
          </a:custGeom>
          <a:solidFill>
            <a:srgbClr val="51647E"/>
          </a:solidFill>
        </p:spPr>
        <p:txBody>
          <a:bodyPr lIns="127000" rIns="127000" rtlCol="0" anchor="ctr"/>
          <a:lstStyle/>
          <a:p>
            <a:pPr algn="l" latinLnBrk="1">
              <a:lnSpc>
                <a:spcPct val="116199"/>
              </a:lnSpc>
            </a:pPr>
            <a:endParaRPr lang="en-US" sz="1100"/>
          </a:p>
        </p:txBody>
      </p:sp>
      <p:sp>
        <p:nvSpPr>
          <p:cNvPr id="251" name="Freeform 14"/>
          <p:cNvSpPr/>
          <p:nvPr/>
        </p:nvSpPr>
        <p:spPr>
          <a:xfrm>
            <a:off x="1611370" y="4584431"/>
            <a:ext cx="755030" cy="742057"/>
          </a:xfrm>
          <a:custGeom>
            <a:avLst/>
            <a:gdLst/>
            <a:ahLst/>
            <a:cxnLst/>
            <a:rect l="l" t="t" r="r" b="b"/>
            <a:pathLst>
              <a:path w="755030" h="742057">
                <a:moveTo>
                  <a:pt x="361258" y="742058"/>
                </a:moveTo>
                <a:cubicBezTo>
                  <a:pt x="281124" y="742058"/>
                  <a:pt x="200334" y="729085"/>
                  <a:pt x="147623" y="695915"/>
                </a:cubicBezTo>
                <a:cubicBezTo>
                  <a:pt x="9031" y="608885"/>
                  <a:pt x="0" y="367334"/>
                  <a:pt x="26930" y="235475"/>
                </a:cubicBezTo>
                <a:cubicBezTo>
                  <a:pt x="43022" y="156491"/>
                  <a:pt x="78327" y="98689"/>
                  <a:pt x="131695" y="63877"/>
                </a:cubicBezTo>
                <a:cubicBezTo>
                  <a:pt x="229563" y="0"/>
                  <a:pt x="366513" y="22497"/>
                  <a:pt x="498372" y="51069"/>
                </a:cubicBezTo>
                <a:lnTo>
                  <a:pt x="486056" y="107721"/>
                </a:lnTo>
                <a:cubicBezTo>
                  <a:pt x="371439" y="82925"/>
                  <a:pt x="242371" y="60757"/>
                  <a:pt x="163223" y="112483"/>
                </a:cubicBezTo>
                <a:cubicBezTo>
                  <a:pt x="122663" y="138920"/>
                  <a:pt x="96719" y="182928"/>
                  <a:pt x="83582" y="247134"/>
                </a:cubicBezTo>
                <a:cubicBezTo>
                  <a:pt x="58786" y="368812"/>
                  <a:pt x="71759" y="579984"/>
                  <a:pt x="178330" y="646981"/>
                </a:cubicBezTo>
                <a:cubicBezTo>
                  <a:pt x="258956" y="697557"/>
                  <a:pt x="455185" y="693616"/>
                  <a:pt x="553382" y="654863"/>
                </a:cubicBezTo>
                <a:cubicBezTo>
                  <a:pt x="680808" y="604615"/>
                  <a:pt x="671119" y="479653"/>
                  <a:pt x="643697" y="308548"/>
                </a:cubicBezTo>
                <a:lnTo>
                  <a:pt x="639427" y="282110"/>
                </a:lnTo>
                <a:lnTo>
                  <a:pt x="696736" y="273243"/>
                </a:lnTo>
                <a:lnTo>
                  <a:pt x="700841" y="299516"/>
                </a:lnTo>
                <a:cubicBezTo>
                  <a:pt x="723666" y="442213"/>
                  <a:pt x="755030" y="637785"/>
                  <a:pt x="574565" y="708888"/>
                </a:cubicBezTo>
                <a:cubicBezTo>
                  <a:pt x="524481" y="728428"/>
                  <a:pt x="443198" y="742058"/>
                  <a:pt x="361258" y="742058"/>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252" name="Freeform 15"/>
          <p:cNvSpPr/>
          <p:nvPr/>
        </p:nvSpPr>
        <p:spPr>
          <a:xfrm>
            <a:off x="1790700" y="4545507"/>
            <a:ext cx="531378" cy="596897"/>
          </a:xfrm>
          <a:custGeom>
            <a:avLst/>
            <a:gdLst/>
            <a:ahLst/>
            <a:cxnLst/>
            <a:rect l="l" t="t" r="r" b="b"/>
            <a:pathLst>
              <a:path w="531378" h="596897">
                <a:moveTo>
                  <a:pt x="529408" y="13793"/>
                </a:moveTo>
                <a:cubicBezTo>
                  <a:pt x="531378" y="0"/>
                  <a:pt x="210515" y="385725"/>
                  <a:pt x="219711" y="393935"/>
                </a:cubicBezTo>
                <a:cubicBezTo>
                  <a:pt x="166836" y="348450"/>
                  <a:pt x="71266" y="302800"/>
                  <a:pt x="0" y="293111"/>
                </a:cubicBezTo>
                <a:cubicBezTo>
                  <a:pt x="30871" y="362243"/>
                  <a:pt x="53368" y="408057"/>
                  <a:pt x="109034" y="459126"/>
                </a:cubicBezTo>
                <a:cubicBezTo>
                  <a:pt x="120201" y="469307"/>
                  <a:pt x="254359" y="582118"/>
                  <a:pt x="240237" y="596897"/>
                </a:cubicBezTo>
                <a:cubicBezTo>
                  <a:pt x="367827" y="462903"/>
                  <a:pt x="501821" y="207230"/>
                  <a:pt x="529408" y="13793"/>
                </a:cubicBezTo>
                <a:lnTo>
                  <a:pt x="529408" y="13793"/>
                </a:lnTo>
                <a:close/>
              </a:path>
            </a:pathLst>
          </a:custGeom>
          <a:solidFill>
            <a:srgbClr val="FDD67A"/>
          </a:solidFill>
        </p:spPr>
        <p:txBody>
          <a:bodyPr lIns="127000" rIns="127000" rtlCol="0" anchor="ctr"/>
          <a:lstStyle/>
          <a:p>
            <a:pPr algn="l" latinLnBrk="1">
              <a:lnSpc>
                <a:spcPct val="116199"/>
              </a:lnSpc>
            </a:pPr>
            <a:endParaRPr lang="en-US" sz="1100"/>
          </a:p>
        </p:txBody>
      </p:sp>
      <p:sp>
        <p:nvSpPr>
          <p:cNvPr id="253" name="Freeform 16"/>
          <p:cNvSpPr/>
          <p:nvPr/>
        </p:nvSpPr>
        <p:spPr>
          <a:xfrm>
            <a:off x="1739900" y="4525525"/>
            <a:ext cx="608885" cy="639099"/>
          </a:xfrm>
          <a:custGeom>
            <a:avLst/>
            <a:gdLst/>
            <a:ahLst/>
            <a:cxnLst/>
            <a:rect l="l" t="t" r="r" b="b"/>
            <a:pathLst>
              <a:path w="608885" h="639099">
                <a:moveTo>
                  <a:pt x="308712" y="639099"/>
                </a:moveTo>
                <a:lnTo>
                  <a:pt x="266839" y="599032"/>
                </a:lnTo>
                <a:cubicBezTo>
                  <a:pt x="258300" y="607900"/>
                  <a:pt x="259285" y="619066"/>
                  <a:pt x="261091" y="622678"/>
                </a:cubicBezTo>
                <a:cubicBezTo>
                  <a:pt x="258136" y="616438"/>
                  <a:pt x="241222" y="593121"/>
                  <a:pt x="146802" y="511017"/>
                </a:cubicBezTo>
                <a:cubicBezTo>
                  <a:pt x="141876" y="506747"/>
                  <a:pt x="138592" y="503792"/>
                  <a:pt x="137114" y="502478"/>
                </a:cubicBezTo>
                <a:cubicBezTo>
                  <a:pt x="77999" y="448125"/>
                  <a:pt x="53860" y="400012"/>
                  <a:pt x="21183" y="326939"/>
                </a:cubicBezTo>
                <a:lnTo>
                  <a:pt x="0" y="279483"/>
                </a:lnTo>
                <a:lnTo>
                  <a:pt x="51561" y="286544"/>
                </a:lnTo>
                <a:cubicBezTo>
                  <a:pt x="115603" y="295247"/>
                  <a:pt x="199349" y="330880"/>
                  <a:pt x="259449" y="373246"/>
                </a:cubicBezTo>
                <a:cubicBezTo>
                  <a:pt x="296724" y="321520"/>
                  <a:pt x="381292" y="218726"/>
                  <a:pt x="409700" y="184242"/>
                </a:cubicBezTo>
                <a:cubicBezTo>
                  <a:pt x="562085" y="0"/>
                  <a:pt x="563399" y="329"/>
                  <a:pt x="586388" y="8375"/>
                </a:cubicBezTo>
                <a:lnTo>
                  <a:pt x="608885" y="16257"/>
                </a:lnTo>
                <a:lnTo>
                  <a:pt x="605600" y="40231"/>
                </a:lnTo>
                <a:cubicBezTo>
                  <a:pt x="578670" y="229892"/>
                  <a:pt x="448289" y="492954"/>
                  <a:pt x="308712" y="639099"/>
                </a:cubicBezTo>
                <a:cubicBezTo>
                  <a:pt x="308712" y="639099"/>
                  <a:pt x="308712" y="639099"/>
                  <a:pt x="308712" y="639099"/>
                </a:cubicBezTo>
                <a:cubicBezTo>
                  <a:pt x="308712" y="639099"/>
                  <a:pt x="308712" y="639099"/>
                  <a:pt x="308712" y="639099"/>
                </a:cubicBezTo>
                <a:close/>
                <a:moveTo>
                  <a:pt x="99346" y="357646"/>
                </a:moveTo>
                <a:cubicBezTo>
                  <a:pt x="118723" y="395742"/>
                  <a:pt x="139741" y="426614"/>
                  <a:pt x="176031" y="459948"/>
                </a:cubicBezTo>
                <a:cubicBezTo>
                  <a:pt x="177345" y="461097"/>
                  <a:pt x="180301" y="463725"/>
                  <a:pt x="184570" y="467501"/>
                </a:cubicBezTo>
                <a:cubicBezTo>
                  <a:pt x="241879" y="517257"/>
                  <a:pt x="274392" y="548620"/>
                  <a:pt x="293112" y="569803"/>
                </a:cubicBezTo>
                <a:cubicBezTo>
                  <a:pt x="389502" y="456828"/>
                  <a:pt x="479981" y="285723"/>
                  <a:pt x="524317" y="137771"/>
                </a:cubicBezTo>
                <a:cubicBezTo>
                  <a:pt x="439093" y="238431"/>
                  <a:pt x="305920" y="401490"/>
                  <a:pt x="294097" y="425464"/>
                </a:cubicBezTo>
                <a:cubicBezTo>
                  <a:pt x="297381" y="418732"/>
                  <a:pt x="297217" y="404117"/>
                  <a:pt x="286379" y="394593"/>
                </a:cubicBezTo>
                <a:lnTo>
                  <a:pt x="248447" y="438272"/>
                </a:lnTo>
                <a:cubicBezTo>
                  <a:pt x="211665" y="406416"/>
                  <a:pt x="152714" y="375381"/>
                  <a:pt x="99346" y="357646"/>
                </a:cubicBezTo>
                <a:close/>
                <a:moveTo>
                  <a:pt x="548292" y="32021"/>
                </a:moveTo>
                <a:cubicBezTo>
                  <a:pt x="548292" y="32021"/>
                  <a:pt x="548292" y="32021"/>
                  <a:pt x="548292" y="32021"/>
                </a:cubicBezTo>
                <a:lnTo>
                  <a:pt x="548292" y="32021"/>
                </a:lnTo>
                <a:close/>
              </a:path>
            </a:pathLst>
          </a:custGeom>
          <a:solidFill>
            <a:srgbClr val="51647E"/>
          </a:solidFill>
        </p:spPr>
        <p:txBody>
          <a:bodyPr lIns="127000" rIns="127000" rtlCol="0" anchor="ctr"/>
          <a:lstStyle/>
          <a:p>
            <a:pPr algn="l" latinLnBrk="1">
              <a:lnSpc>
                <a:spcPct val="116199"/>
              </a:lnSpc>
            </a:pPr>
            <a:endParaRPr lang="en-US" sz="1100"/>
          </a:p>
        </p:txBody>
      </p:sp>
      <p:sp>
        <p:nvSpPr>
          <p:cNvPr id="254" name="TextBox 17"/>
          <p:cNvSpPr txBox="1"/>
          <p:nvPr/>
        </p:nvSpPr>
        <p:spPr>
          <a:xfrm>
            <a:off x="2722753" y="1888744"/>
            <a:ext cx="2687892" cy="444500"/>
          </a:xfrm>
          <a:prstGeom prst="rect">
            <a:avLst/>
          </a:prstGeom>
        </p:spPr>
        <p:txBody>
          <a:bodyPr lIns="0" tIns="0" rIns="0" bIns="0" rtlCol="0" anchor="ctr">
            <a:spAutoFit/>
          </a:bodyPr>
          <a:lstStyle/>
          <a:p>
            <a:pPr algn="l" latinLnBrk="1">
              <a:lnSpc>
                <a:spcPct val="116199"/>
              </a:lnSpc>
            </a:pPr>
            <a:r>
              <a:rPr lang="en-US" sz="1200">
                <a:solidFill>
                  <a:srgbClr val="42464B"/>
                </a:solidFill>
                <a:latin typeface="Microsoft YaHei"/>
                <a:ea typeface="Microsoft YaHei"/>
              </a:rPr>
              <a:t>在这里补充内容描述在这里补充内容描述在这里补充内容描述</a:t>
            </a:r>
            <a:endParaRPr lang="en-US" sz="1100"/>
          </a:p>
        </p:txBody>
      </p:sp>
      <p:sp>
        <p:nvSpPr>
          <p:cNvPr id="255" name="TextBox 18"/>
          <p:cNvSpPr txBox="1"/>
          <p:nvPr/>
        </p:nvSpPr>
        <p:spPr>
          <a:xfrm>
            <a:off x="2724023" y="3269869"/>
            <a:ext cx="2687892" cy="444500"/>
          </a:xfrm>
          <a:prstGeom prst="rect">
            <a:avLst/>
          </a:prstGeom>
        </p:spPr>
        <p:txBody>
          <a:bodyPr lIns="0" tIns="0" rIns="0" bIns="0" rtlCol="0" anchor="ctr">
            <a:spAutoFit/>
          </a:bodyPr>
          <a:lstStyle/>
          <a:p>
            <a:pPr algn="l" latinLnBrk="1">
              <a:lnSpc>
                <a:spcPct val="116199"/>
              </a:lnSpc>
            </a:pPr>
            <a:r>
              <a:rPr lang="en-US" sz="1200">
                <a:solidFill>
                  <a:srgbClr val="42464B"/>
                </a:solidFill>
                <a:latin typeface="Microsoft YaHei"/>
                <a:ea typeface="Microsoft YaHei"/>
              </a:rPr>
              <a:t>在这里补充内容描述在这里补充内容描述在这里补充内容描述</a:t>
            </a:r>
            <a:endParaRPr lang="en-US" sz="1100"/>
          </a:p>
        </p:txBody>
      </p:sp>
      <p:sp>
        <p:nvSpPr>
          <p:cNvPr id="256" name="TextBox 19"/>
          <p:cNvSpPr txBox="1"/>
          <p:nvPr/>
        </p:nvSpPr>
        <p:spPr>
          <a:xfrm>
            <a:off x="2726563" y="4615561"/>
            <a:ext cx="2687892" cy="444500"/>
          </a:xfrm>
          <a:prstGeom prst="rect">
            <a:avLst/>
          </a:prstGeom>
        </p:spPr>
        <p:txBody>
          <a:bodyPr lIns="0" tIns="0" rIns="0" bIns="0" rtlCol="0" anchor="ctr">
            <a:spAutoFit/>
          </a:bodyPr>
          <a:lstStyle/>
          <a:p>
            <a:pPr algn="l" latinLnBrk="1">
              <a:lnSpc>
                <a:spcPct val="116199"/>
              </a:lnSpc>
            </a:pPr>
            <a:r>
              <a:rPr lang="en-US" sz="1200">
                <a:solidFill>
                  <a:srgbClr val="42464B"/>
                </a:solidFill>
                <a:latin typeface="Microsoft YaHei"/>
                <a:ea typeface="Microsoft YaHei"/>
              </a:rPr>
              <a:t>在这里补充内容描述在这里补充内容描述在这里补充内容描述</a:t>
            </a:r>
            <a:endParaRPr lang="en-US" sz="1100"/>
          </a:p>
        </p:txBody>
      </p:sp>
      <p:grpSp>
        <p:nvGrpSpPr>
          <p:cNvPr id="257" name="Group 20"/>
          <p:cNvGrpSpPr/>
          <p:nvPr/>
        </p:nvGrpSpPr>
        <p:grpSpPr>
          <a:xfrm>
            <a:off x="3937000" y="604139"/>
            <a:ext cx="3667570" cy="558800"/>
            <a:chOff x="3937000" y="604139"/>
            <a:chExt cx="3667570" cy="558800"/>
          </a:xfrm>
        </p:grpSpPr>
        <p:sp>
          <p:nvSpPr>
            <p:cNvPr id="258" name="TextBox 257"/>
            <p:cNvSpPr txBox="1"/>
            <p:nvPr/>
          </p:nvSpPr>
          <p:spPr>
            <a:xfrm>
              <a:off x="3937000" y="604139"/>
              <a:ext cx="3667570" cy="558800"/>
            </a:xfrm>
            <a:prstGeom prst="rect">
              <a:avLst/>
            </a:prstGeom>
          </p:spPr>
          <p:txBody>
            <a:bodyPr lIns="0" tIns="0" rIns="0" bIns="0" rtlCol="0" anchor="ctr">
              <a:spAutoFit/>
            </a:bodyPr>
            <a:lstStyle/>
            <a:p>
              <a:pPr algn="ctr" latinLnBrk="1">
                <a:lnSpc>
                  <a:spcPct val="116199"/>
                </a:lnSpc>
              </a:pPr>
              <a:r>
                <a:rPr lang="en-US" sz="3000">
                  <a:solidFill>
                    <a:srgbClr val="51647E"/>
                  </a:solidFill>
                  <a:latin typeface="Microsoft YaHei"/>
                  <a:ea typeface="Microsoft YaHei"/>
                </a:rPr>
                <a:t>部门总结经验</a:t>
              </a:r>
              <a:endParaRPr lang="en-US" sz="1100"/>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8"/>
                                        </p:tgtEl>
                                        <p:attrNameLst>
                                          <p:attrName>style.visibility</p:attrName>
                                        </p:attrNameLst>
                                      </p:cBhvr>
                                      <p:to>
                                        <p:strVal val="visible"/>
                                      </p:to>
                                    </p:set>
                                    <p:animEffect transition="in" filter="fade">
                                      <p:cBhvr>
                                        <p:cTn id="7" dur="1000"/>
                                        <p:tgtEl>
                                          <p:spTgt spid="23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9"/>
                                        </p:tgtEl>
                                        <p:attrNameLst>
                                          <p:attrName>style.visibility</p:attrName>
                                        </p:attrNameLst>
                                      </p:cBhvr>
                                      <p:to>
                                        <p:strVal val="visible"/>
                                      </p:to>
                                    </p:set>
                                    <p:animEffect transition="in" filter="fade">
                                      <p:cBhvr>
                                        <p:cTn id="10" dur="1000"/>
                                        <p:tgtEl>
                                          <p:spTgt spid="23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0"/>
                                        </p:tgtEl>
                                        <p:attrNameLst>
                                          <p:attrName>style.visibility</p:attrName>
                                        </p:attrNameLst>
                                      </p:cBhvr>
                                      <p:to>
                                        <p:strVal val="visible"/>
                                      </p:to>
                                    </p:set>
                                    <p:animEffect transition="in" filter="fade">
                                      <p:cBhvr>
                                        <p:cTn id="13" dur="1000"/>
                                        <p:tgtEl>
                                          <p:spTgt spid="24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1"/>
                                        </p:tgtEl>
                                        <p:attrNameLst>
                                          <p:attrName>style.visibility</p:attrName>
                                        </p:attrNameLst>
                                      </p:cBhvr>
                                      <p:to>
                                        <p:strVal val="visible"/>
                                      </p:to>
                                    </p:set>
                                    <p:animEffect transition="in" filter="fade">
                                      <p:cBhvr>
                                        <p:cTn id="16" dur="1000"/>
                                        <p:tgtEl>
                                          <p:spTgt spid="24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42"/>
                                        </p:tgtEl>
                                        <p:attrNameLst>
                                          <p:attrName>style.visibility</p:attrName>
                                        </p:attrNameLst>
                                      </p:cBhvr>
                                      <p:to>
                                        <p:strVal val="visible"/>
                                      </p:to>
                                    </p:set>
                                    <p:animEffect transition="in" filter="fade">
                                      <p:cBhvr>
                                        <p:cTn id="19" dur="1000"/>
                                        <p:tgtEl>
                                          <p:spTgt spid="24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3"/>
                                        </p:tgtEl>
                                        <p:attrNameLst>
                                          <p:attrName>style.visibility</p:attrName>
                                        </p:attrNameLst>
                                      </p:cBhvr>
                                      <p:to>
                                        <p:strVal val="visible"/>
                                      </p:to>
                                    </p:set>
                                    <p:animEffect transition="in" filter="fade">
                                      <p:cBhvr>
                                        <p:cTn id="22" dur="1000"/>
                                        <p:tgtEl>
                                          <p:spTgt spid="24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44"/>
                                        </p:tgtEl>
                                        <p:attrNameLst>
                                          <p:attrName>style.visibility</p:attrName>
                                        </p:attrNameLst>
                                      </p:cBhvr>
                                      <p:to>
                                        <p:strVal val="visible"/>
                                      </p:to>
                                    </p:set>
                                    <p:animEffect transition="in" filter="fade">
                                      <p:cBhvr>
                                        <p:cTn id="25" dur="1000"/>
                                        <p:tgtEl>
                                          <p:spTgt spid="24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5"/>
                                        </p:tgtEl>
                                        <p:attrNameLst>
                                          <p:attrName>style.visibility</p:attrName>
                                        </p:attrNameLst>
                                      </p:cBhvr>
                                      <p:to>
                                        <p:strVal val="visible"/>
                                      </p:to>
                                    </p:set>
                                    <p:animEffect transition="in" filter="fade">
                                      <p:cBhvr>
                                        <p:cTn id="28" dur="1000"/>
                                        <p:tgtEl>
                                          <p:spTgt spid="24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46"/>
                                        </p:tgtEl>
                                        <p:attrNameLst>
                                          <p:attrName>style.visibility</p:attrName>
                                        </p:attrNameLst>
                                      </p:cBhvr>
                                      <p:to>
                                        <p:strVal val="visible"/>
                                      </p:to>
                                    </p:set>
                                    <p:animEffect transition="in" filter="fade">
                                      <p:cBhvr>
                                        <p:cTn id="31" dur="1000"/>
                                        <p:tgtEl>
                                          <p:spTgt spid="24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47"/>
                                        </p:tgtEl>
                                        <p:attrNameLst>
                                          <p:attrName>style.visibility</p:attrName>
                                        </p:attrNameLst>
                                      </p:cBhvr>
                                      <p:to>
                                        <p:strVal val="visible"/>
                                      </p:to>
                                    </p:set>
                                    <p:animEffect transition="in" filter="fade">
                                      <p:cBhvr>
                                        <p:cTn id="34" dur="1000"/>
                                        <p:tgtEl>
                                          <p:spTgt spid="24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48"/>
                                        </p:tgtEl>
                                        <p:attrNameLst>
                                          <p:attrName>style.visibility</p:attrName>
                                        </p:attrNameLst>
                                      </p:cBhvr>
                                      <p:to>
                                        <p:strVal val="visible"/>
                                      </p:to>
                                    </p:set>
                                    <p:animEffect transition="in" filter="fade">
                                      <p:cBhvr>
                                        <p:cTn id="37" dur="1000"/>
                                        <p:tgtEl>
                                          <p:spTgt spid="24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49"/>
                                        </p:tgtEl>
                                        <p:attrNameLst>
                                          <p:attrName>style.visibility</p:attrName>
                                        </p:attrNameLst>
                                      </p:cBhvr>
                                      <p:to>
                                        <p:strVal val="visible"/>
                                      </p:to>
                                    </p:set>
                                    <p:animEffect transition="in" filter="fade">
                                      <p:cBhvr>
                                        <p:cTn id="40" dur="1000"/>
                                        <p:tgtEl>
                                          <p:spTgt spid="24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50"/>
                                        </p:tgtEl>
                                        <p:attrNameLst>
                                          <p:attrName>style.visibility</p:attrName>
                                        </p:attrNameLst>
                                      </p:cBhvr>
                                      <p:to>
                                        <p:strVal val="visible"/>
                                      </p:to>
                                    </p:set>
                                    <p:animEffect transition="in" filter="fade">
                                      <p:cBhvr>
                                        <p:cTn id="43" dur="1000"/>
                                        <p:tgtEl>
                                          <p:spTgt spid="25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51"/>
                                        </p:tgtEl>
                                        <p:attrNameLst>
                                          <p:attrName>style.visibility</p:attrName>
                                        </p:attrNameLst>
                                      </p:cBhvr>
                                      <p:to>
                                        <p:strVal val="visible"/>
                                      </p:to>
                                    </p:set>
                                    <p:animEffect transition="in" filter="fade">
                                      <p:cBhvr>
                                        <p:cTn id="46" dur="1000"/>
                                        <p:tgtEl>
                                          <p:spTgt spid="25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52"/>
                                        </p:tgtEl>
                                        <p:attrNameLst>
                                          <p:attrName>style.visibility</p:attrName>
                                        </p:attrNameLst>
                                      </p:cBhvr>
                                      <p:to>
                                        <p:strVal val="visible"/>
                                      </p:to>
                                    </p:set>
                                    <p:animEffect transition="in" filter="fade">
                                      <p:cBhvr>
                                        <p:cTn id="49" dur="1000"/>
                                        <p:tgtEl>
                                          <p:spTgt spid="25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53"/>
                                        </p:tgtEl>
                                        <p:attrNameLst>
                                          <p:attrName>style.visibility</p:attrName>
                                        </p:attrNameLst>
                                      </p:cBhvr>
                                      <p:to>
                                        <p:strVal val="visible"/>
                                      </p:to>
                                    </p:set>
                                    <p:animEffect transition="in" filter="fade">
                                      <p:cBhvr>
                                        <p:cTn id="52" dur="1000"/>
                                        <p:tgtEl>
                                          <p:spTgt spid="25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54"/>
                                        </p:tgtEl>
                                        <p:attrNameLst>
                                          <p:attrName>style.visibility</p:attrName>
                                        </p:attrNameLst>
                                      </p:cBhvr>
                                      <p:to>
                                        <p:strVal val="visible"/>
                                      </p:to>
                                    </p:set>
                                    <p:animEffect transition="in" filter="fade">
                                      <p:cBhvr>
                                        <p:cTn id="55" dur="1000"/>
                                        <p:tgtEl>
                                          <p:spTgt spid="25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55"/>
                                        </p:tgtEl>
                                        <p:attrNameLst>
                                          <p:attrName>style.visibility</p:attrName>
                                        </p:attrNameLst>
                                      </p:cBhvr>
                                      <p:to>
                                        <p:strVal val="visible"/>
                                      </p:to>
                                    </p:set>
                                    <p:animEffect transition="in" filter="fade">
                                      <p:cBhvr>
                                        <p:cTn id="58" dur="1000"/>
                                        <p:tgtEl>
                                          <p:spTgt spid="25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56"/>
                                        </p:tgtEl>
                                        <p:attrNameLst>
                                          <p:attrName>style.visibility</p:attrName>
                                        </p:attrNameLst>
                                      </p:cBhvr>
                                      <p:to>
                                        <p:strVal val="visible"/>
                                      </p:to>
                                    </p:set>
                                    <p:animEffect transition="in" filter="fade">
                                      <p:cBhvr>
                                        <p:cTn id="61" dur="1000"/>
                                        <p:tgtEl>
                                          <p:spTgt spid="25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57"/>
                                        </p:tgtEl>
                                        <p:attrNameLst>
                                          <p:attrName>style.visibility</p:attrName>
                                        </p:attrNameLst>
                                      </p:cBhvr>
                                      <p:to>
                                        <p:strVal val="visible"/>
                                      </p:to>
                                    </p:set>
                                    <p:animEffect transition="in" filter="fade">
                                      <p:cBhvr>
                                        <p:cTn id="64" dur="1000"/>
                                        <p:tgtEl>
                                          <p:spTgt spid="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 grpId="0" animBg="1"/>
      <p:bldP spid="239" grpId="0" animBg="1"/>
      <p:bldP spid="240" grpId="0" animBg="1"/>
      <p:bldP spid="241" grpId="0" animBg="1"/>
      <p:bldP spid="242" grpId="0" animBg="1"/>
      <p:bldP spid="243" grpId="0" animBg="1"/>
      <p:bldP spid="244" grpId="0" animBg="1"/>
      <p:bldP spid="245" grpId="0" animBg="1"/>
      <p:bldP spid="246" grpId="0" animBg="1"/>
      <p:bldP spid="247" grpId="0" animBg="1"/>
      <p:bldP spid="248" grpId="0" animBg="1"/>
      <p:bldP spid="249" grpId="0" animBg="1"/>
      <p:bldP spid="250" grpId="0" animBg="1"/>
      <p:bldP spid="251" grpId="0" animBg="1"/>
      <p:bldP spid="252" grpId="0" animBg="1"/>
      <p:bldP spid="253" grpId="0" animBg="1"/>
      <p:bldP spid="254" grpId="0" animBg="1"/>
      <p:bldP spid="255" grpId="0" animBg="1"/>
      <p:bldP spid="256" grpId="0" animBg="1"/>
      <p:bldP spid="25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fillRect t="-1006" b="-1006"/>
          </a:stretch>
        </a:blipFill>
        <a:effectLst/>
      </p:bgPr>
    </p:bg>
    <p:spTree>
      <p:nvGrpSpPr>
        <p:cNvPr id="1" name=""/>
        <p:cNvGrpSpPr/>
        <p:nvPr/>
      </p:nvGrpSpPr>
      <p:grpSpPr>
        <a:xfrm>
          <a:off x="0" y="0"/>
          <a:ext cx="0" cy="0"/>
          <a:chOff x="0" y="0"/>
          <a:chExt cx="0" cy="0"/>
        </a:xfrm>
      </p:grpSpPr>
      <p:grpSp>
        <p:nvGrpSpPr>
          <p:cNvPr id="259" name="Group 1"/>
          <p:cNvGrpSpPr/>
          <p:nvPr/>
        </p:nvGrpSpPr>
        <p:grpSpPr>
          <a:xfrm>
            <a:off x="3937000" y="604139"/>
            <a:ext cx="3667570" cy="558800"/>
            <a:chOff x="3937000" y="604139"/>
            <a:chExt cx="3667570" cy="558800"/>
          </a:xfrm>
        </p:grpSpPr>
        <p:sp>
          <p:nvSpPr>
            <p:cNvPr id="260" name="TextBox 259"/>
            <p:cNvSpPr txBox="1"/>
            <p:nvPr/>
          </p:nvSpPr>
          <p:spPr>
            <a:xfrm>
              <a:off x="3937000" y="604139"/>
              <a:ext cx="3667570" cy="558800"/>
            </a:xfrm>
            <a:prstGeom prst="rect">
              <a:avLst/>
            </a:prstGeom>
          </p:spPr>
          <p:txBody>
            <a:bodyPr lIns="0" tIns="0" rIns="0" bIns="0" rtlCol="0" anchor="ctr">
              <a:spAutoFit/>
            </a:bodyPr>
            <a:lstStyle/>
            <a:p>
              <a:pPr algn="ctr" latinLnBrk="1">
                <a:lnSpc>
                  <a:spcPct val="116199"/>
                </a:lnSpc>
              </a:pPr>
              <a:r>
                <a:rPr lang="en-US" sz="3000">
                  <a:solidFill>
                    <a:srgbClr val="51647E"/>
                  </a:solidFill>
                  <a:latin typeface="Microsoft YaHei"/>
                  <a:ea typeface="Microsoft YaHei"/>
                </a:rPr>
                <a:t>需要改进的地方</a:t>
              </a:r>
              <a:endParaRPr lang="en-US" sz="1100"/>
            </a:p>
          </p:txBody>
        </p:sp>
      </p:grpSp>
      <p:sp>
        <p:nvSpPr>
          <p:cNvPr id="261" name="Freeform 2"/>
          <p:cNvSpPr/>
          <p:nvPr/>
        </p:nvSpPr>
        <p:spPr>
          <a:xfrm>
            <a:off x="3844062" y="1717605"/>
            <a:ext cx="3953280" cy="3814131"/>
          </a:xfrm>
          <a:custGeom>
            <a:avLst/>
            <a:gdLst/>
            <a:ahLst/>
            <a:cxnLst/>
            <a:rect l="l" t="t" r="r" b="b"/>
            <a:pathLst>
              <a:path w="3953280" h="3814131">
                <a:moveTo>
                  <a:pt x="1993855" y="3776024"/>
                </a:moveTo>
                <a:cubicBezTo>
                  <a:pt x="1716068" y="3776024"/>
                  <a:pt x="1445433" y="3710127"/>
                  <a:pt x="1198908" y="3581195"/>
                </a:cubicBezTo>
                <a:cubicBezTo>
                  <a:pt x="843067" y="3395152"/>
                  <a:pt x="550977" y="3080483"/>
                  <a:pt x="354309" y="2671312"/>
                </a:cubicBezTo>
                <a:cubicBezTo>
                  <a:pt x="164078" y="2275626"/>
                  <a:pt x="134450" y="1829369"/>
                  <a:pt x="270738" y="1414579"/>
                </a:cubicBezTo>
                <a:cubicBezTo>
                  <a:pt x="407128" y="999380"/>
                  <a:pt x="702386" y="639554"/>
                  <a:pt x="1101954" y="401305"/>
                </a:cubicBezTo>
                <a:cubicBezTo>
                  <a:pt x="1768785" y="3678"/>
                  <a:pt x="2548714" y="0"/>
                  <a:pt x="3137492" y="391701"/>
                </a:cubicBezTo>
                <a:cubicBezTo>
                  <a:pt x="3685097" y="756022"/>
                  <a:pt x="3953281" y="1388220"/>
                  <a:pt x="3854793" y="2082841"/>
                </a:cubicBezTo>
                <a:lnTo>
                  <a:pt x="3854793" y="2082841"/>
                </a:lnTo>
                <a:cubicBezTo>
                  <a:pt x="3790940" y="2532878"/>
                  <a:pt x="3597541" y="2930096"/>
                  <a:pt x="3295643" y="3231586"/>
                </a:cubicBezTo>
                <a:cubicBezTo>
                  <a:pt x="3017243" y="3509475"/>
                  <a:pt x="2652514" y="3695313"/>
                  <a:pt x="2268577" y="3754773"/>
                </a:cubicBezTo>
                <a:cubicBezTo>
                  <a:pt x="2176526" y="3768974"/>
                  <a:pt x="2084782" y="3776024"/>
                  <a:pt x="1993855" y="3776024"/>
                </a:cubicBezTo>
                <a:close/>
                <a:moveTo>
                  <a:pt x="2157728" y="136595"/>
                </a:moveTo>
                <a:cubicBezTo>
                  <a:pt x="1809345" y="136595"/>
                  <a:pt x="1450745" y="235184"/>
                  <a:pt x="1120241" y="432261"/>
                </a:cubicBezTo>
                <a:cubicBezTo>
                  <a:pt x="308437" y="916115"/>
                  <a:pt x="0" y="1851233"/>
                  <a:pt x="386695" y="2655681"/>
                </a:cubicBezTo>
                <a:cubicBezTo>
                  <a:pt x="833464" y="3584771"/>
                  <a:pt x="1648844" y="3814131"/>
                  <a:pt x="2262958" y="3719118"/>
                </a:cubicBezTo>
                <a:cubicBezTo>
                  <a:pt x="2936329" y="3614807"/>
                  <a:pt x="3678661" y="3066896"/>
                  <a:pt x="3819035" y="2077835"/>
                </a:cubicBezTo>
                <a:cubicBezTo>
                  <a:pt x="3915479" y="1397211"/>
                  <a:pt x="3653221" y="778192"/>
                  <a:pt x="3117365" y="421738"/>
                </a:cubicBezTo>
                <a:cubicBezTo>
                  <a:pt x="2831507" y="231609"/>
                  <a:pt x="2499573" y="136595"/>
                  <a:pt x="2157728" y="136595"/>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262" name="Freeform 3"/>
          <p:cNvSpPr/>
          <p:nvPr/>
        </p:nvSpPr>
        <p:spPr>
          <a:xfrm>
            <a:off x="5756135" y="3547254"/>
            <a:ext cx="296279" cy="276868"/>
          </a:xfrm>
          <a:custGeom>
            <a:avLst/>
            <a:gdLst/>
            <a:ahLst/>
            <a:cxnLst/>
            <a:rect l="l" t="t" r="r" b="b"/>
            <a:pathLst>
              <a:path w="296279" h="276868">
                <a:moveTo>
                  <a:pt x="149365" y="276868"/>
                </a:moveTo>
                <a:cubicBezTo>
                  <a:pt x="0" y="154985"/>
                  <a:pt x="214955" y="0"/>
                  <a:pt x="296278" y="148446"/>
                </a:cubicBezTo>
              </a:path>
            </a:pathLst>
          </a:custGeom>
          <a:solidFill>
            <a:srgbClr val="51647E"/>
          </a:solidFill>
        </p:spPr>
        <p:txBody>
          <a:bodyPr lIns="127000" rIns="127000" rtlCol="0" anchor="ctr"/>
          <a:lstStyle/>
          <a:p>
            <a:pPr algn="l" latinLnBrk="1">
              <a:lnSpc>
                <a:spcPct val="116199"/>
              </a:lnSpc>
            </a:pPr>
            <a:endParaRPr lang="en-US" sz="1100"/>
          </a:p>
        </p:txBody>
      </p:sp>
      <p:sp>
        <p:nvSpPr>
          <p:cNvPr id="263" name="Freeform 4"/>
          <p:cNvSpPr/>
          <p:nvPr/>
        </p:nvSpPr>
        <p:spPr>
          <a:xfrm>
            <a:off x="5828106" y="3614187"/>
            <a:ext cx="241825" cy="225785"/>
          </a:xfrm>
          <a:custGeom>
            <a:avLst/>
            <a:gdLst/>
            <a:ahLst/>
            <a:cxnLst/>
            <a:rect l="l" t="t" r="r" b="b"/>
            <a:pathLst>
              <a:path w="241825" h="225785">
                <a:moveTo>
                  <a:pt x="67633" y="225785"/>
                </a:moveTo>
                <a:cubicBezTo>
                  <a:pt x="19615" y="186656"/>
                  <a:pt x="0" y="137515"/>
                  <a:pt x="13894" y="90927"/>
                </a:cubicBezTo>
                <a:cubicBezTo>
                  <a:pt x="27380" y="45770"/>
                  <a:pt x="71106" y="10523"/>
                  <a:pt x="120350" y="5313"/>
                </a:cubicBezTo>
                <a:cubicBezTo>
                  <a:pt x="170513" y="0"/>
                  <a:pt x="214648" y="25337"/>
                  <a:pt x="241824" y="74785"/>
                </a:cubicBezTo>
                <a:lnTo>
                  <a:pt x="210255" y="92153"/>
                </a:lnTo>
                <a:cubicBezTo>
                  <a:pt x="183182" y="42705"/>
                  <a:pt x="144768" y="39027"/>
                  <a:pt x="124232" y="41173"/>
                </a:cubicBezTo>
                <a:cubicBezTo>
                  <a:pt x="89088" y="44953"/>
                  <a:pt x="57927" y="69677"/>
                  <a:pt x="48528" y="101246"/>
                </a:cubicBezTo>
                <a:cubicBezTo>
                  <a:pt x="38924" y="133632"/>
                  <a:pt x="53841" y="167960"/>
                  <a:pt x="90518" y="197894"/>
                </a:cubicBezTo>
                <a:lnTo>
                  <a:pt x="67633" y="225785"/>
                </a:lnTo>
                <a:close/>
              </a:path>
            </a:pathLst>
          </a:custGeom>
          <a:solidFill>
            <a:srgbClr val="51647E"/>
          </a:solidFill>
        </p:spPr>
        <p:txBody>
          <a:bodyPr lIns="127000" rIns="127000" rtlCol="0" anchor="ctr"/>
          <a:lstStyle/>
          <a:p>
            <a:pPr algn="l" latinLnBrk="1">
              <a:lnSpc>
                <a:spcPct val="116199"/>
              </a:lnSpc>
            </a:pPr>
            <a:endParaRPr lang="en-US" sz="1100"/>
          </a:p>
        </p:txBody>
      </p:sp>
      <p:sp>
        <p:nvSpPr>
          <p:cNvPr id="264" name="Freeform 5"/>
          <p:cNvSpPr/>
          <p:nvPr/>
        </p:nvSpPr>
        <p:spPr>
          <a:xfrm>
            <a:off x="4775200" y="2311400"/>
            <a:ext cx="1148438" cy="1363905"/>
          </a:xfrm>
          <a:custGeom>
            <a:avLst/>
            <a:gdLst/>
            <a:ahLst/>
            <a:cxnLst/>
            <a:rect l="l" t="t" r="r" b="b"/>
            <a:pathLst>
              <a:path w="1148438" h="1363905">
                <a:moveTo>
                  <a:pt x="1060372" y="1363905"/>
                </a:moveTo>
                <a:cubicBezTo>
                  <a:pt x="1004488" y="1284522"/>
                  <a:pt x="915808" y="1177351"/>
                  <a:pt x="829990" y="1073653"/>
                </a:cubicBezTo>
                <a:cubicBezTo>
                  <a:pt x="746929" y="973225"/>
                  <a:pt x="661008" y="869425"/>
                  <a:pt x="607167" y="793312"/>
                </a:cubicBezTo>
                <a:cubicBezTo>
                  <a:pt x="600731" y="784322"/>
                  <a:pt x="593375" y="773492"/>
                  <a:pt x="585202" y="761539"/>
                </a:cubicBezTo>
                <a:cubicBezTo>
                  <a:pt x="537184" y="691658"/>
                  <a:pt x="456883" y="574781"/>
                  <a:pt x="399261" y="548320"/>
                </a:cubicBezTo>
                <a:cubicBezTo>
                  <a:pt x="385265" y="541884"/>
                  <a:pt x="370349" y="545153"/>
                  <a:pt x="353083" y="549035"/>
                </a:cubicBezTo>
                <a:cubicBezTo>
                  <a:pt x="335817" y="552918"/>
                  <a:pt x="317938" y="556902"/>
                  <a:pt x="299753" y="550568"/>
                </a:cubicBezTo>
                <a:cubicBezTo>
                  <a:pt x="221801" y="523290"/>
                  <a:pt x="176541" y="466282"/>
                  <a:pt x="128626" y="405800"/>
                </a:cubicBezTo>
                <a:lnTo>
                  <a:pt x="124641" y="400692"/>
                </a:lnTo>
                <a:cubicBezTo>
                  <a:pt x="77237" y="341027"/>
                  <a:pt x="11442" y="232426"/>
                  <a:pt x="8684" y="227828"/>
                </a:cubicBezTo>
                <a:lnTo>
                  <a:pt x="0" y="213525"/>
                </a:lnTo>
                <a:lnTo>
                  <a:pt x="13588" y="203819"/>
                </a:lnTo>
                <a:cubicBezTo>
                  <a:pt x="15325" y="202593"/>
                  <a:pt x="185328" y="81323"/>
                  <a:pt x="291375" y="13792"/>
                </a:cubicBezTo>
                <a:lnTo>
                  <a:pt x="312932" y="0"/>
                </a:lnTo>
                <a:lnTo>
                  <a:pt x="318551" y="24928"/>
                </a:lnTo>
                <a:cubicBezTo>
                  <a:pt x="323761" y="47915"/>
                  <a:pt x="362482" y="102574"/>
                  <a:pt x="399977" y="155495"/>
                </a:cubicBezTo>
                <a:cubicBezTo>
                  <a:pt x="474761" y="261032"/>
                  <a:pt x="559456" y="380769"/>
                  <a:pt x="538615" y="447279"/>
                </a:cubicBezTo>
                <a:cubicBezTo>
                  <a:pt x="535141" y="458517"/>
                  <a:pt x="528807" y="468019"/>
                  <a:pt x="519918" y="475477"/>
                </a:cubicBezTo>
                <a:cubicBezTo>
                  <a:pt x="718936" y="697686"/>
                  <a:pt x="991717" y="1049134"/>
                  <a:pt x="1148438" y="1285748"/>
                </a:cubicBezTo>
                <a:lnTo>
                  <a:pt x="1118402" y="1305671"/>
                </a:lnTo>
                <a:cubicBezTo>
                  <a:pt x="958616" y="1064254"/>
                  <a:pt x="677457" y="702998"/>
                  <a:pt x="478337" y="483139"/>
                </a:cubicBezTo>
                <a:lnTo>
                  <a:pt x="460356" y="463217"/>
                </a:lnTo>
                <a:lnTo>
                  <a:pt x="485591" y="454022"/>
                </a:lnTo>
                <a:cubicBezTo>
                  <a:pt x="498975" y="449118"/>
                  <a:pt x="502652" y="441660"/>
                  <a:pt x="504287" y="436449"/>
                </a:cubicBezTo>
                <a:cubicBezTo>
                  <a:pt x="519816" y="387002"/>
                  <a:pt x="433589" y="265221"/>
                  <a:pt x="370655" y="176337"/>
                </a:cubicBezTo>
                <a:cubicBezTo>
                  <a:pt x="335817" y="127196"/>
                  <a:pt x="306700" y="86023"/>
                  <a:pt x="292192" y="55986"/>
                </a:cubicBezTo>
                <a:cubicBezTo>
                  <a:pt x="205352" y="112382"/>
                  <a:pt x="87862" y="195135"/>
                  <a:pt x="48222" y="223231"/>
                </a:cubicBezTo>
                <a:cubicBezTo>
                  <a:pt x="67940" y="255106"/>
                  <a:pt x="116775" y="332650"/>
                  <a:pt x="152839" y="378011"/>
                </a:cubicBezTo>
                <a:lnTo>
                  <a:pt x="156926" y="383119"/>
                </a:lnTo>
                <a:cubicBezTo>
                  <a:pt x="203513" y="441762"/>
                  <a:pt x="243664" y="492436"/>
                  <a:pt x="311808" y="516240"/>
                </a:cubicBezTo>
                <a:cubicBezTo>
                  <a:pt x="320288" y="519203"/>
                  <a:pt x="331935" y="516649"/>
                  <a:pt x="345318" y="513584"/>
                </a:cubicBezTo>
                <a:cubicBezTo>
                  <a:pt x="364934" y="509191"/>
                  <a:pt x="389351" y="503674"/>
                  <a:pt x="414484" y="515321"/>
                </a:cubicBezTo>
                <a:cubicBezTo>
                  <a:pt x="481096" y="545970"/>
                  <a:pt x="561704" y="663256"/>
                  <a:pt x="615136" y="740902"/>
                </a:cubicBezTo>
                <a:cubicBezTo>
                  <a:pt x="623207" y="752651"/>
                  <a:pt x="630563" y="763378"/>
                  <a:pt x="636897" y="772266"/>
                </a:cubicBezTo>
                <a:cubicBezTo>
                  <a:pt x="690023" y="847256"/>
                  <a:pt x="775433" y="950544"/>
                  <a:pt x="858085" y="1050462"/>
                </a:cubicBezTo>
                <a:cubicBezTo>
                  <a:pt x="944312" y="1154670"/>
                  <a:pt x="1033503" y="1262455"/>
                  <a:pt x="1090204" y="1342961"/>
                </a:cubicBezTo>
                <a:lnTo>
                  <a:pt x="1060372" y="1363905"/>
                </a:lnTo>
                <a:close/>
              </a:path>
            </a:pathLst>
          </a:custGeom>
          <a:solidFill>
            <a:srgbClr val="51647E"/>
          </a:solidFill>
        </p:spPr>
        <p:txBody>
          <a:bodyPr lIns="127000" rIns="127000" rtlCol="0" anchor="ctr"/>
          <a:lstStyle/>
          <a:p>
            <a:pPr algn="l" latinLnBrk="1">
              <a:lnSpc>
                <a:spcPct val="116199"/>
              </a:lnSpc>
            </a:pPr>
            <a:endParaRPr lang="en-US" sz="1100"/>
          </a:p>
        </p:txBody>
      </p:sp>
      <p:sp>
        <p:nvSpPr>
          <p:cNvPr id="265" name="Freeform 6"/>
          <p:cNvSpPr/>
          <p:nvPr/>
        </p:nvSpPr>
        <p:spPr>
          <a:xfrm>
            <a:off x="4627838" y="3530600"/>
            <a:ext cx="1300664" cy="1471689"/>
          </a:xfrm>
          <a:custGeom>
            <a:avLst/>
            <a:gdLst/>
            <a:ahLst/>
            <a:cxnLst/>
            <a:rect l="l" t="t" r="r" b="b"/>
            <a:pathLst>
              <a:path w="1300664" h="1471689">
                <a:moveTo>
                  <a:pt x="496216" y="1462392"/>
                </a:moveTo>
                <a:cubicBezTo>
                  <a:pt x="455145" y="1462392"/>
                  <a:pt x="413666" y="1454321"/>
                  <a:pt x="373618" y="1436442"/>
                </a:cubicBezTo>
                <a:cubicBezTo>
                  <a:pt x="352571" y="1427043"/>
                  <a:pt x="295155" y="1393226"/>
                  <a:pt x="282997" y="1350725"/>
                </a:cubicBezTo>
                <a:cubicBezTo>
                  <a:pt x="278297" y="1334379"/>
                  <a:pt x="280749" y="1318339"/>
                  <a:pt x="290046" y="1304342"/>
                </a:cubicBezTo>
                <a:cubicBezTo>
                  <a:pt x="307925" y="1277575"/>
                  <a:pt x="353798" y="1275838"/>
                  <a:pt x="390577" y="1274408"/>
                </a:cubicBezTo>
                <a:cubicBezTo>
                  <a:pt x="399670" y="1274101"/>
                  <a:pt x="408354" y="1273693"/>
                  <a:pt x="413564" y="1272978"/>
                </a:cubicBezTo>
                <a:cubicBezTo>
                  <a:pt x="488962" y="1262761"/>
                  <a:pt x="549342" y="1232929"/>
                  <a:pt x="579276" y="1191143"/>
                </a:cubicBezTo>
                <a:cubicBezTo>
                  <a:pt x="600935" y="1161005"/>
                  <a:pt x="607678" y="1124021"/>
                  <a:pt x="599402" y="1081418"/>
                </a:cubicBezTo>
                <a:cubicBezTo>
                  <a:pt x="574168" y="951260"/>
                  <a:pt x="429911" y="838265"/>
                  <a:pt x="302306" y="848992"/>
                </a:cubicBezTo>
                <a:cubicBezTo>
                  <a:pt x="182875" y="858902"/>
                  <a:pt x="144972" y="973021"/>
                  <a:pt x="132916" y="1040143"/>
                </a:cubicBezTo>
                <a:cubicBezTo>
                  <a:pt x="127706" y="1069158"/>
                  <a:pt x="112994" y="1088876"/>
                  <a:pt x="93787" y="1092963"/>
                </a:cubicBezTo>
                <a:cubicBezTo>
                  <a:pt x="84184" y="1095006"/>
                  <a:pt x="65590" y="1094495"/>
                  <a:pt x="48528" y="1068954"/>
                </a:cubicBezTo>
                <a:cubicBezTo>
                  <a:pt x="19207" y="1025125"/>
                  <a:pt x="11340" y="960148"/>
                  <a:pt x="7662" y="908350"/>
                </a:cubicBezTo>
                <a:cubicBezTo>
                  <a:pt x="0" y="797808"/>
                  <a:pt x="37290" y="690739"/>
                  <a:pt x="110031" y="614421"/>
                </a:cubicBezTo>
                <a:cubicBezTo>
                  <a:pt x="220574" y="498362"/>
                  <a:pt x="389964" y="480585"/>
                  <a:pt x="539534" y="464954"/>
                </a:cubicBezTo>
                <a:cubicBezTo>
                  <a:pt x="559967" y="462808"/>
                  <a:pt x="581524" y="463421"/>
                  <a:pt x="602365" y="464034"/>
                </a:cubicBezTo>
                <a:cubicBezTo>
                  <a:pt x="638327" y="465056"/>
                  <a:pt x="675618" y="466077"/>
                  <a:pt x="704530" y="452694"/>
                </a:cubicBezTo>
                <a:cubicBezTo>
                  <a:pt x="741616" y="435632"/>
                  <a:pt x="771449" y="396605"/>
                  <a:pt x="800259" y="358804"/>
                </a:cubicBezTo>
                <a:cubicBezTo>
                  <a:pt x="814358" y="340312"/>
                  <a:pt x="827742" y="322842"/>
                  <a:pt x="842045" y="307619"/>
                </a:cubicBezTo>
                <a:cubicBezTo>
                  <a:pt x="912539" y="232630"/>
                  <a:pt x="983237" y="154985"/>
                  <a:pt x="1051688" y="79791"/>
                </a:cubicBezTo>
                <a:cubicBezTo>
                  <a:pt x="1075901" y="53228"/>
                  <a:pt x="1100114" y="26563"/>
                  <a:pt x="1124327" y="0"/>
                </a:cubicBezTo>
                <a:lnTo>
                  <a:pt x="1150890" y="24315"/>
                </a:lnTo>
                <a:cubicBezTo>
                  <a:pt x="1126677" y="50878"/>
                  <a:pt x="1102464" y="77441"/>
                  <a:pt x="1078251" y="104004"/>
                </a:cubicBezTo>
                <a:cubicBezTo>
                  <a:pt x="1009800" y="179198"/>
                  <a:pt x="938999" y="257047"/>
                  <a:pt x="868301" y="332241"/>
                </a:cubicBezTo>
                <a:cubicBezTo>
                  <a:pt x="855326" y="346136"/>
                  <a:pt x="842453" y="362891"/>
                  <a:pt x="828968" y="380565"/>
                </a:cubicBezTo>
                <a:cubicBezTo>
                  <a:pt x="797399" y="421840"/>
                  <a:pt x="764808" y="464545"/>
                  <a:pt x="719651" y="485284"/>
                </a:cubicBezTo>
                <a:cubicBezTo>
                  <a:pt x="682974" y="502142"/>
                  <a:pt x="641495" y="501018"/>
                  <a:pt x="601344" y="499894"/>
                </a:cubicBezTo>
                <a:cubicBezTo>
                  <a:pt x="580808" y="499281"/>
                  <a:pt x="561295" y="498770"/>
                  <a:pt x="543314" y="500609"/>
                </a:cubicBezTo>
                <a:cubicBezTo>
                  <a:pt x="399976" y="515627"/>
                  <a:pt x="237534" y="532689"/>
                  <a:pt x="136084" y="639145"/>
                </a:cubicBezTo>
                <a:cubicBezTo>
                  <a:pt x="70289" y="708107"/>
                  <a:pt x="36575" y="805266"/>
                  <a:pt x="43624" y="905694"/>
                </a:cubicBezTo>
                <a:cubicBezTo>
                  <a:pt x="46689" y="949318"/>
                  <a:pt x="53534" y="1011537"/>
                  <a:pt x="78462" y="1048725"/>
                </a:cubicBezTo>
                <a:cubicBezTo>
                  <a:pt x="83673" y="1056490"/>
                  <a:pt x="86942" y="1057511"/>
                  <a:pt x="87044" y="1057511"/>
                </a:cubicBezTo>
                <a:cubicBezTo>
                  <a:pt x="88270" y="1056796"/>
                  <a:pt x="94605" y="1049849"/>
                  <a:pt x="97465" y="1033605"/>
                </a:cubicBezTo>
                <a:cubicBezTo>
                  <a:pt x="121065" y="902016"/>
                  <a:pt x="194624" y="821612"/>
                  <a:pt x="299343" y="812928"/>
                </a:cubicBezTo>
                <a:cubicBezTo>
                  <a:pt x="446053" y="800566"/>
                  <a:pt x="605941" y="925310"/>
                  <a:pt x="634854" y="1074471"/>
                </a:cubicBezTo>
                <a:cubicBezTo>
                  <a:pt x="645070" y="1127188"/>
                  <a:pt x="636284" y="1173571"/>
                  <a:pt x="608597" y="1212087"/>
                </a:cubicBezTo>
                <a:cubicBezTo>
                  <a:pt x="559660" y="1280231"/>
                  <a:pt x="468529" y="1301890"/>
                  <a:pt x="418468" y="1308633"/>
                </a:cubicBezTo>
                <a:cubicBezTo>
                  <a:pt x="411419" y="1309553"/>
                  <a:pt x="402428" y="1309961"/>
                  <a:pt x="391905" y="1310370"/>
                </a:cubicBezTo>
                <a:cubicBezTo>
                  <a:pt x="371063" y="1311187"/>
                  <a:pt x="327643" y="1312822"/>
                  <a:pt x="319981" y="1324264"/>
                </a:cubicBezTo>
                <a:cubicBezTo>
                  <a:pt x="316507" y="1329475"/>
                  <a:pt x="315792" y="1334481"/>
                  <a:pt x="317529" y="1340611"/>
                </a:cubicBezTo>
                <a:cubicBezTo>
                  <a:pt x="324783" y="1365846"/>
                  <a:pt x="367181" y="1394043"/>
                  <a:pt x="388329" y="1403442"/>
                </a:cubicBezTo>
                <a:cubicBezTo>
                  <a:pt x="540862" y="1471689"/>
                  <a:pt x="717914" y="1377799"/>
                  <a:pt x="794436" y="1251727"/>
                </a:cubicBezTo>
                <a:cubicBezTo>
                  <a:pt x="841432" y="1174286"/>
                  <a:pt x="862784" y="1084585"/>
                  <a:pt x="883319" y="997847"/>
                </a:cubicBezTo>
                <a:cubicBezTo>
                  <a:pt x="899768" y="928477"/>
                  <a:pt x="916830" y="856655"/>
                  <a:pt x="946968" y="789839"/>
                </a:cubicBezTo>
                <a:cubicBezTo>
                  <a:pt x="985587" y="704122"/>
                  <a:pt x="1054037" y="628622"/>
                  <a:pt x="1109002" y="567936"/>
                </a:cubicBezTo>
                <a:cubicBezTo>
                  <a:pt x="1164376" y="506943"/>
                  <a:pt x="1219954" y="446155"/>
                  <a:pt x="1274203" y="387308"/>
                </a:cubicBezTo>
                <a:lnTo>
                  <a:pt x="1300664" y="411726"/>
                </a:lnTo>
                <a:cubicBezTo>
                  <a:pt x="1246517" y="470470"/>
                  <a:pt x="1190939" y="531157"/>
                  <a:pt x="1135667" y="592047"/>
                </a:cubicBezTo>
                <a:cubicBezTo>
                  <a:pt x="1082337" y="650792"/>
                  <a:pt x="1016032" y="724044"/>
                  <a:pt x="979763" y="804550"/>
                </a:cubicBezTo>
                <a:cubicBezTo>
                  <a:pt x="951055" y="868199"/>
                  <a:pt x="934402" y="938285"/>
                  <a:pt x="918362" y="1006020"/>
                </a:cubicBezTo>
                <a:cubicBezTo>
                  <a:pt x="897112" y="1095415"/>
                  <a:pt x="875146" y="1187874"/>
                  <a:pt x="825187" y="1270219"/>
                </a:cubicBezTo>
                <a:cubicBezTo>
                  <a:pt x="760619" y="1377084"/>
                  <a:pt x="630256" y="1462392"/>
                  <a:pt x="496216" y="1462392"/>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266" name="Freeform 7"/>
          <p:cNvSpPr/>
          <p:nvPr/>
        </p:nvSpPr>
        <p:spPr>
          <a:xfrm>
            <a:off x="5842000" y="2321546"/>
            <a:ext cx="1300460" cy="1389752"/>
          </a:xfrm>
          <a:custGeom>
            <a:avLst/>
            <a:gdLst/>
            <a:ahLst/>
            <a:cxnLst/>
            <a:rect l="l" t="t" r="r" b="b"/>
            <a:pathLst>
              <a:path w="1300460" h="1389752">
                <a:moveTo>
                  <a:pt x="268490" y="1389752"/>
                </a:moveTo>
                <a:lnTo>
                  <a:pt x="237227" y="1371873"/>
                </a:lnTo>
                <a:cubicBezTo>
                  <a:pt x="250202" y="1349193"/>
                  <a:pt x="272474" y="1332335"/>
                  <a:pt x="294031" y="1315989"/>
                </a:cubicBezTo>
                <a:cubicBezTo>
                  <a:pt x="304146" y="1308327"/>
                  <a:pt x="313647" y="1301175"/>
                  <a:pt x="321514" y="1293819"/>
                </a:cubicBezTo>
                <a:cubicBezTo>
                  <a:pt x="358906" y="1259287"/>
                  <a:pt x="392825" y="1217195"/>
                  <a:pt x="425722" y="1176636"/>
                </a:cubicBezTo>
                <a:cubicBezTo>
                  <a:pt x="472309" y="1119015"/>
                  <a:pt x="520531" y="1059555"/>
                  <a:pt x="581013" y="1016747"/>
                </a:cubicBezTo>
                <a:lnTo>
                  <a:pt x="603081" y="1001116"/>
                </a:lnTo>
                <a:cubicBezTo>
                  <a:pt x="711069" y="924186"/>
                  <a:pt x="804448" y="857778"/>
                  <a:pt x="949114" y="857778"/>
                </a:cubicBezTo>
                <a:cubicBezTo>
                  <a:pt x="949829" y="857778"/>
                  <a:pt x="950544" y="857778"/>
                  <a:pt x="951260" y="857778"/>
                </a:cubicBezTo>
                <a:cubicBezTo>
                  <a:pt x="1066195" y="857778"/>
                  <a:pt x="1162639" y="809863"/>
                  <a:pt x="1215969" y="726088"/>
                </a:cubicBezTo>
                <a:cubicBezTo>
                  <a:pt x="1244065" y="681952"/>
                  <a:pt x="1262659" y="615136"/>
                  <a:pt x="1264396" y="551487"/>
                </a:cubicBezTo>
                <a:cubicBezTo>
                  <a:pt x="1265520" y="509395"/>
                  <a:pt x="1246721" y="373516"/>
                  <a:pt x="1225879" y="359008"/>
                </a:cubicBezTo>
                <a:cubicBezTo>
                  <a:pt x="1223938" y="360234"/>
                  <a:pt x="1218830" y="364321"/>
                  <a:pt x="1211168" y="377500"/>
                </a:cubicBezTo>
                <a:cubicBezTo>
                  <a:pt x="1202484" y="392416"/>
                  <a:pt x="1196354" y="408456"/>
                  <a:pt x="1190020" y="425416"/>
                </a:cubicBezTo>
                <a:cubicBezTo>
                  <a:pt x="1178986" y="454533"/>
                  <a:pt x="1167645" y="484671"/>
                  <a:pt x="1141593" y="512154"/>
                </a:cubicBezTo>
                <a:cubicBezTo>
                  <a:pt x="1080192" y="577233"/>
                  <a:pt x="979457" y="600731"/>
                  <a:pt x="896499" y="569264"/>
                </a:cubicBezTo>
                <a:cubicBezTo>
                  <a:pt x="791473" y="529420"/>
                  <a:pt x="720775" y="402428"/>
                  <a:pt x="742025" y="291784"/>
                </a:cubicBezTo>
                <a:cubicBezTo>
                  <a:pt x="753366" y="232936"/>
                  <a:pt x="784220" y="184510"/>
                  <a:pt x="831318" y="151715"/>
                </a:cubicBezTo>
                <a:cubicBezTo>
                  <a:pt x="844701" y="142418"/>
                  <a:pt x="867382" y="135062"/>
                  <a:pt x="891391" y="127400"/>
                </a:cubicBezTo>
                <a:cubicBezTo>
                  <a:pt x="914480" y="119942"/>
                  <a:pt x="952996" y="107580"/>
                  <a:pt x="958820" y="97670"/>
                </a:cubicBezTo>
                <a:cubicBezTo>
                  <a:pt x="960148" y="95320"/>
                  <a:pt x="959841" y="94809"/>
                  <a:pt x="959228" y="93685"/>
                </a:cubicBezTo>
                <a:cubicBezTo>
                  <a:pt x="942576" y="64057"/>
                  <a:pt x="796786" y="39333"/>
                  <a:pt x="761539" y="38618"/>
                </a:cubicBezTo>
                <a:cubicBezTo>
                  <a:pt x="661928" y="36575"/>
                  <a:pt x="565484" y="80710"/>
                  <a:pt x="496931" y="159684"/>
                </a:cubicBezTo>
                <a:cubicBezTo>
                  <a:pt x="426233" y="241007"/>
                  <a:pt x="370144" y="373924"/>
                  <a:pt x="346851" y="515219"/>
                </a:cubicBezTo>
                <a:cubicBezTo>
                  <a:pt x="296177" y="823860"/>
                  <a:pt x="186554" y="1040960"/>
                  <a:pt x="21148" y="1160698"/>
                </a:cubicBezTo>
                <a:lnTo>
                  <a:pt x="0" y="1131479"/>
                </a:lnTo>
                <a:cubicBezTo>
                  <a:pt x="157436" y="1017565"/>
                  <a:pt x="262156" y="808228"/>
                  <a:pt x="311195" y="509293"/>
                </a:cubicBezTo>
                <a:cubicBezTo>
                  <a:pt x="335510" y="361664"/>
                  <a:pt x="394766" y="222107"/>
                  <a:pt x="469653" y="135982"/>
                </a:cubicBezTo>
                <a:cubicBezTo>
                  <a:pt x="545255" y="48937"/>
                  <a:pt x="651916" y="0"/>
                  <a:pt x="762254" y="2554"/>
                </a:cubicBezTo>
                <a:cubicBezTo>
                  <a:pt x="764195" y="2554"/>
                  <a:pt x="958820" y="19411"/>
                  <a:pt x="990593" y="76011"/>
                </a:cubicBezTo>
                <a:cubicBezTo>
                  <a:pt x="997745" y="88679"/>
                  <a:pt x="997438" y="102778"/>
                  <a:pt x="989980" y="115753"/>
                </a:cubicBezTo>
                <a:cubicBezTo>
                  <a:pt x="977312" y="137616"/>
                  <a:pt x="940941" y="149365"/>
                  <a:pt x="902425" y="161727"/>
                </a:cubicBezTo>
                <a:cubicBezTo>
                  <a:pt x="881992" y="168266"/>
                  <a:pt x="860843" y="175111"/>
                  <a:pt x="851955" y="181343"/>
                </a:cubicBezTo>
                <a:cubicBezTo>
                  <a:pt x="812724" y="208621"/>
                  <a:pt x="786978" y="249181"/>
                  <a:pt x="777477" y="298629"/>
                </a:cubicBezTo>
                <a:cubicBezTo>
                  <a:pt x="759598" y="391497"/>
                  <a:pt x="821203" y="502244"/>
                  <a:pt x="909270" y="535652"/>
                </a:cubicBezTo>
                <a:cubicBezTo>
                  <a:pt x="978946" y="562010"/>
                  <a:pt x="1063641" y="542190"/>
                  <a:pt x="1115337" y="487430"/>
                </a:cubicBezTo>
                <a:cubicBezTo>
                  <a:pt x="1136383" y="465158"/>
                  <a:pt x="1145986" y="439719"/>
                  <a:pt x="1156203" y="412645"/>
                </a:cubicBezTo>
                <a:cubicBezTo>
                  <a:pt x="1162844" y="395072"/>
                  <a:pt x="1169689" y="376887"/>
                  <a:pt x="1180007" y="359315"/>
                </a:cubicBezTo>
                <a:cubicBezTo>
                  <a:pt x="1196967" y="330198"/>
                  <a:pt x="1215459" y="318244"/>
                  <a:pt x="1234972" y="323863"/>
                </a:cubicBezTo>
                <a:cubicBezTo>
                  <a:pt x="1295250" y="341129"/>
                  <a:pt x="1300460" y="550466"/>
                  <a:pt x="1300358" y="552509"/>
                </a:cubicBezTo>
                <a:cubicBezTo>
                  <a:pt x="1298825" y="607167"/>
                  <a:pt x="1283909" y="686550"/>
                  <a:pt x="1246313" y="745499"/>
                </a:cubicBezTo>
                <a:cubicBezTo>
                  <a:pt x="1186239" y="839797"/>
                  <a:pt x="1078762" y="893843"/>
                  <a:pt x="951260" y="893843"/>
                </a:cubicBezTo>
                <a:cubicBezTo>
                  <a:pt x="950544" y="893843"/>
                  <a:pt x="949829" y="893843"/>
                  <a:pt x="949114" y="893843"/>
                </a:cubicBezTo>
                <a:cubicBezTo>
                  <a:pt x="815993" y="893843"/>
                  <a:pt x="731196" y="954120"/>
                  <a:pt x="624025" y="1030437"/>
                </a:cubicBezTo>
                <a:lnTo>
                  <a:pt x="601855" y="1046171"/>
                </a:lnTo>
                <a:cubicBezTo>
                  <a:pt x="545460" y="1086117"/>
                  <a:pt x="498872" y="1143636"/>
                  <a:pt x="453715" y="1199316"/>
                </a:cubicBezTo>
                <a:cubicBezTo>
                  <a:pt x="420103" y="1240898"/>
                  <a:pt x="385265" y="1283909"/>
                  <a:pt x="346033" y="1320280"/>
                </a:cubicBezTo>
                <a:cubicBezTo>
                  <a:pt x="336838" y="1328862"/>
                  <a:pt x="326111" y="1336933"/>
                  <a:pt x="315690" y="1344800"/>
                </a:cubicBezTo>
                <a:cubicBezTo>
                  <a:pt x="297096" y="1358898"/>
                  <a:pt x="277787" y="1373508"/>
                  <a:pt x="268490" y="1389752"/>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267" name="Freeform 8"/>
          <p:cNvSpPr/>
          <p:nvPr/>
        </p:nvSpPr>
        <p:spPr>
          <a:xfrm>
            <a:off x="5867762" y="3684148"/>
            <a:ext cx="1141593" cy="1287179"/>
          </a:xfrm>
          <a:custGeom>
            <a:avLst/>
            <a:gdLst/>
            <a:ahLst/>
            <a:cxnLst/>
            <a:rect l="l" t="t" r="r" b="b"/>
            <a:pathLst>
              <a:path w="1141593" h="1287179">
                <a:moveTo>
                  <a:pt x="1099399" y="1126779"/>
                </a:moveTo>
                <a:cubicBezTo>
                  <a:pt x="1117687" y="1100318"/>
                  <a:pt x="1129538" y="1073245"/>
                  <a:pt x="1131581" y="1049031"/>
                </a:cubicBezTo>
                <a:cubicBezTo>
                  <a:pt x="1141593" y="931848"/>
                  <a:pt x="1002751" y="810169"/>
                  <a:pt x="921938" y="738449"/>
                </a:cubicBezTo>
                <a:cubicBezTo>
                  <a:pt x="776761" y="609721"/>
                  <a:pt x="662643" y="465873"/>
                  <a:pt x="530850" y="321105"/>
                </a:cubicBezTo>
                <a:cubicBezTo>
                  <a:pt x="470777" y="255106"/>
                  <a:pt x="353185" y="0"/>
                  <a:pt x="233243" y="49652"/>
                </a:cubicBezTo>
                <a:cubicBezTo>
                  <a:pt x="217203" y="56293"/>
                  <a:pt x="73661" y="166835"/>
                  <a:pt x="63138" y="185123"/>
                </a:cubicBezTo>
                <a:cubicBezTo>
                  <a:pt x="0" y="294542"/>
                  <a:pt x="176439" y="520020"/>
                  <a:pt x="241110" y="604204"/>
                </a:cubicBezTo>
                <a:cubicBezTo>
                  <a:pt x="358600" y="757452"/>
                  <a:pt x="490393" y="898134"/>
                  <a:pt x="622799" y="1038611"/>
                </a:cubicBezTo>
                <a:cubicBezTo>
                  <a:pt x="683280" y="1102770"/>
                  <a:pt x="757146" y="1213415"/>
                  <a:pt x="838674" y="1250092"/>
                </a:cubicBezTo>
                <a:cubicBezTo>
                  <a:pt x="921019" y="1287178"/>
                  <a:pt x="1041982" y="1209839"/>
                  <a:pt x="1099399" y="1126779"/>
                </a:cubicBezTo>
                <a:lnTo>
                  <a:pt x="1099399" y="1126779"/>
                </a:lnTo>
                <a:close/>
              </a:path>
            </a:pathLst>
          </a:custGeom>
          <a:solidFill>
            <a:srgbClr val="FDD67A"/>
          </a:solidFill>
        </p:spPr>
        <p:txBody>
          <a:bodyPr lIns="127000" rIns="127000" rtlCol="0" anchor="ctr"/>
          <a:lstStyle/>
          <a:p>
            <a:pPr algn="l" latinLnBrk="1">
              <a:lnSpc>
                <a:spcPct val="116199"/>
              </a:lnSpc>
            </a:pPr>
            <a:endParaRPr lang="en-US" sz="1100"/>
          </a:p>
        </p:txBody>
      </p:sp>
      <p:sp>
        <p:nvSpPr>
          <p:cNvPr id="268" name="Freeform 9"/>
          <p:cNvSpPr/>
          <p:nvPr/>
        </p:nvSpPr>
        <p:spPr>
          <a:xfrm>
            <a:off x="5837765" y="3677986"/>
            <a:ext cx="1180314" cy="1287792"/>
          </a:xfrm>
          <a:custGeom>
            <a:avLst/>
            <a:gdLst/>
            <a:ahLst/>
            <a:cxnLst/>
            <a:rect l="l" t="t" r="r" b="b"/>
            <a:pathLst>
              <a:path w="1180314" h="1287792">
                <a:moveTo>
                  <a:pt x="905693" y="1287792"/>
                </a:moveTo>
                <a:cubicBezTo>
                  <a:pt x="886997" y="1287792"/>
                  <a:pt x="868710" y="1284318"/>
                  <a:pt x="851546" y="1276554"/>
                </a:cubicBezTo>
                <a:cubicBezTo>
                  <a:pt x="788204" y="1248050"/>
                  <a:pt x="731093" y="1179905"/>
                  <a:pt x="680828" y="1119730"/>
                </a:cubicBezTo>
                <a:cubicBezTo>
                  <a:pt x="662847" y="1098276"/>
                  <a:pt x="645888" y="1077945"/>
                  <a:pt x="629950" y="1061087"/>
                </a:cubicBezTo>
                <a:cubicBezTo>
                  <a:pt x="507658" y="931440"/>
                  <a:pt x="369020" y="784526"/>
                  <a:pt x="247035" y="625353"/>
                </a:cubicBezTo>
                <a:lnTo>
                  <a:pt x="242642" y="619632"/>
                </a:lnTo>
                <a:cubicBezTo>
                  <a:pt x="170002" y="525129"/>
                  <a:pt x="0" y="303737"/>
                  <a:pt x="67735" y="186247"/>
                </a:cubicBezTo>
                <a:cubicBezTo>
                  <a:pt x="81221" y="162852"/>
                  <a:pt x="228236" y="50674"/>
                  <a:pt x="246524" y="43114"/>
                </a:cubicBezTo>
                <a:cubicBezTo>
                  <a:pt x="350630" y="0"/>
                  <a:pt x="443601" y="141499"/>
                  <a:pt x="511643" y="244788"/>
                </a:cubicBezTo>
                <a:cubicBezTo>
                  <a:pt x="532484" y="276357"/>
                  <a:pt x="550465" y="303737"/>
                  <a:pt x="564360" y="319062"/>
                </a:cubicBezTo>
                <a:cubicBezTo>
                  <a:pt x="600833" y="359111"/>
                  <a:pt x="636284" y="399466"/>
                  <a:pt x="670611" y="438595"/>
                </a:cubicBezTo>
                <a:cubicBezTo>
                  <a:pt x="762764" y="543519"/>
                  <a:pt x="849809" y="642517"/>
                  <a:pt x="954018" y="735079"/>
                </a:cubicBezTo>
                <a:lnTo>
                  <a:pt x="956470" y="737224"/>
                </a:lnTo>
                <a:cubicBezTo>
                  <a:pt x="1040245" y="811396"/>
                  <a:pt x="1180313" y="935629"/>
                  <a:pt x="1169688" y="1060679"/>
                </a:cubicBezTo>
                <a:cubicBezTo>
                  <a:pt x="1167441" y="1087037"/>
                  <a:pt x="1155181" y="1116972"/>
                  <a:pt x="1134339" y="1147110"/>
                </a:cubicBezTo>
                <a:cubicBezTo>
                  <a:pt x="1087854" y="1214540"/>
                  <a:pt x="991819" y="1287792"/>
                  <a:pt x="905693" y="1287792"/>
                </a:cubicBezTo>
                <a:close/>
                <a:moveTo>
                  <a:pt x="284427" y="71618"/>
                </a:moveTo>
                <a:cubicBezTo>
                  <a:pt x="276356" y="71618"/>
                  <a:pt x="268285" y="73151"/>
                  <a:pt x="260418" y="76420"/>
                </a:cubicBezTo>
                <a:cubicBezTo>
                  <a:pt x="242233" y="85104"/>
                  <a:pt x="110440" y="187780"/>
                  <a:pt x="98793" y="204637"/>
                </a:cubicBezTo>
                <a:cubicBezTo>
                  <a:pt x="43318" y="300877"/>
                  <a:pt x="208927" y="516547"/>
                  <a:pt x="271248" y="597769"/>
                </a:cubicBezTo>
                <a:lnTo>
                  <a:pt x="275641" y="603490"/>
                </a:lnTo>
                <a:cubicBezTo>
                  <a:pt x="396502" y="761233"/>
                  <a:pt x="534425" y="907431"/>
                  <a:pt x="656206" y="1036466"/>
                </a:cubicBezTo>
                <a:cubicBezTo>
                  <a:pt x="672859" y="1054038"/>
                  <a:pt x="690125" y="1074778"/>
                  <a:pt x="708515" y="1096743"/>
                </a:cubicBezTo>
                <a:cubicBezTo>
                  <a:pt x="756328" y="1153956"/>
                  <a:pt x="810578" y="1218728"/>
                  <a:pt x="866360" y="1243861"/>
                </a:cubicBezTo>
                <a:cubicBezTo>
                  <a:pt x="937263" y="1275736"/>
                  <a:pt x="1048929" y="1207694"/>
                  <a:pt x="1104813" y="1126677"/>
                </a:cubicBezTo>
                <a:lnTo>
                  <a:pt x="1104813" y="1126677"/>
                </a:lnTo>
                <a:cubicBezTo>
                  <a:pt x="1122079" y="1101647"/>
                  <a:pt x="1132194" y="1077843"/>
                  <a:pt x="1133828" y="1057716"/>
                </a:cubicBezTo>
                <a:cubicBezTo>
                  <a:pt x="1142921" y="950749"/>
                  <a:pt x="1011332" y="834076"/>
                  <a:pt x="932665" y="764298"/>
                </a:cubicBezTo>
                <a:lnTo>
                  <a:pt x="930213" y="762152"/>
                </a:lnTo>
                <a:cubicBezTo>
                  <a:pt x="824268" y="668160"/>
                  <a:pt x="736508" y="568243"/>
                  <a:pt x="643640" y="462502"/>
                </a:cubicBezTo>
                <a:cubicBezTo>
                  <a:pt x="609415" y="423577"/>
                  <a:pt x="574065" y="383324"/>
                  <a:pt x="537797" y="343480"/>
                </a:cubicBezTo>
                <a:cubicBezTo>
                  <a:pt x="521961" y="326111"/>
                  <a:pt x="503265" y="297710"/>
                  <a:pt x="481606" y="264812"/>
                </a:cubicBezTo>
                <a:cubicBezTo>
                  <a:pt x="429910" y="186145"/>
                  <a:pt x="354513" y="71618"/>
                  <a:pt x="284427" y="71618"/>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269" name="TextBox 10"/>
          <p:cNvSpPr txBox="1"/>
          <p:nvPr/>
        </p:nvSpPr>
        <p:spPr>
          <a:xfrm>
            <a:off x="982853" y="2773045"/>
            <a:ext cx="2687892" cy="444500"/>
          </a:xfrm>
          <a:prstGeom prst="rect">
            <a:avLst/>
          </a:prstGeom>
        </p:spPr>
        <p:txBody>
          <a:bodyPr lIns="0" tIns="0" rIns="0" bIns="0" rtlCol="0" anchor="ctr">
            <a:spAutoFit/>
          </a:bodyPr>
          <a:lstStyle/>
          <a:p>
            <a:pPr algn="l" latinLnBrk="1">
              <a:lnSpc>
                <a:spcPct val="116199"/>
              </a:lnSpc>
            </a:pPr>
            <a:r>
              <a:rPr lang="en-US" sz="1200">
                <a:solidFill>
                  <a:srgbClr val="42464B"/>
                </a:solidFill>
                <a:latin typeface="Microsoft YaHei"/>
                <a:ea typeface="Microsoft YaHei"/>
              </a:rPr>
              <a:t>在这里补充内容描述在这里补充内容描述在这里补充内容描述</a:t>
            </a:r>
            <a:endParaRPr lang="en-US" sz="1100"/>
          </a:p>
        </p:txBody>
      </p:sp>
      <p:sp>
        <p:nvSpPr>
          <p:cNvPr id="270" name="TextBox 11"/>
          <p:cNvSpPr txBox="1"/>
          <p:nvPr/>
        </p:nvSpPr>
        <p:spPr>
          <a:xfrm>
            <a:off x="8228330" y="2770505"/>
            <a:ext cx="2687892" cy="444500"/>
          </a:xfrm>
          <a:prstGeom prst="rect">
            <a:avLst/>
          </a:prstGeom>
        </p:spPr>
        <p:txBody>
          <a:bodyPr lIns="0" tIns="0" rIns="0" bIns="0" rtlCol="0" anchor="ctr">
            <a:spAutoFit/>
          </a:bodyPr>
          <a:lstStyle/>
          <a:p>
            <a:pPr algn="l" latinLnBrk="1">
              <a:lnSpc>
                <a:spcPct val="116199"/>
              </a:lnSpc>
            </a:pPr>
            <a:r>
              <a:rPr lang="en-US" sz="1200">
                <a:solidFill>
                  <a:srgbClr val="42464B"/>
                </a:solidFill>
                <a:latin typeface="Microsoft YaHei"/>
                <a:ea typeface="Microsoft YaHei"/>
              </a:rPr>
              <a:t>在这里补充内容描述在这里补充内容描述在这里补充内容描述</a:t>
            </a:r>
            <a:endParaRPr lang="en-US" sz="1100"/>
          </a:p>
        </p:txBody>
      </p:sp>
      <p:sp>
        <p:nvSpPr>
          <p:cNvPr id="271" name="TextBox 12"/>
          <p:cNvSpPr txBox="1"/>
          <p:nvPr/>
        </p:nvSpPr>
        <p:spPr>
          <a:xfrm>
            <a:off x="982853" y="3990086"/>
            <a:ext cx="2687892" cy="444500"/>
          </a:xfrm>
          <a:prstGeom prst="rect">
            <a:avLst/>
          </a:prstGeom>
        </p:spPr>
        <p:txBody>
          <a:bodyPr lIns="0" tIns="0" rIns="0" bIns="0" rtlCol="0" anchor="ctr">
            <a:spAutoFit/>
          </a:bodyPr>
          <a:lstStyle/>
          <a:p>
            <a:pPr algn="l" latinLnBrk="1">
              <a:lnSpc>
                <a:spcPct val="116199"/>
              </a:lnSpc>
            </a:pPr>
            <a:r>
              <a:rPr lang="en-US" sz="1200">
                <a:solidFill>
                  <a:srgbClr val="42464B"/>
                </a:solidFill>
                <a:latin typeface="Microsoft YaHei"/>
                <a:ea typeface="Microsoft YaHei"/>
              </a:rPr>
              <a:t>在这里补充内容描述在这里补充内容描述在这里补充内容描述</a:t>
            </a:r>
            <a:endParaRPr lang="en-US" sz="1100"/>
          </a:p>
        </p:txBody>
      </p:sp>
      <p:sp>
        <p:nvSpPr>
          <p:cNvPr id="272" name="TextBox 13"/>
          <p:cNvSpPr txBox="1"/>
          <p:nvPr/>
        </p:nvSpPr>
        <p:spPr>
          <a:xfrm>
            <a:off x="8228330" y="3987546"/>
            <a:ext cx="2687892" cy="444500"/>
          </a:xfrm>
          <a:prstGeom prst="rect">
            <a:avLst/>
          </a:prstGeom>
        </p:spPr>
        <p:txBody>
          <a:bodyPr lIns="0" tIns="0" rIns="0" bIns="0" rtlCol="0" anchor="ctr">
            <a:spAutoFit/>
          </a:bodyPr>
          <a:lstStyle/>
          <a:p>
            <a:pPr algn="l" latinLnBrk="1">
              <a:lnSpc>
                <a:spcPct val="116199"/>
              </a:lnSpc>
            </a:pPr>
            <a:r>
              <a:rPr lang="en-US" sz="1200">
                <a:solidFill>
                  <a:srgbClr val="42464B"/>
                </a:solidFill>
                <a:latin typeface="Microsoft YaHei"/>
                <a:ea typeface="Microsoft YaHei"/>
              </a:rPr>
              <a:t>在这里补充内容描述在这里补充内容描述在这里补充内容描述</a:t>
            </a:r>
            <a:endParaRPr lang="en-US" sz="110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9"/>
                                        </p:tgtEl>
                                        <p:attrNameLst>
                                          <p:attrName>style.visibility</p:attrName>
                                        </p:attrNameLst>
                                      </p:cBhvr>
                                      <p:to>
                                        <p:strVal val="visible"/>
                                      </p:to>
                                    </p:set>
                                    <p:animEffect transition="in" filter="fade">
                                      <p:cBhvr>
                                        <p:cTn id="7" dur="1000"/>
                                        <p:tgtEl>
                                          <p:spTgt spid="25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1"/>
                                        </p:tgtEl>
                                        <p:attrNameLst>
                                          <p:attrName>style.visibility</p:attrName>
                                        </p:attrNameLst>
                                      </p:cBhvr>
                                      <p:to>
                                        <p:strVal val="visible"/>
                                      </p:to>
                                    </p:set>
                                    <p:animEffect transition="in" filter="fade">
                                      <p:cBhvr>
                                        <p:cTn id="10" dur="1000"/>
                                        <p:tgtEl>
                                          <p:spTgt spid="26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2"/>
                                        </p:tgtEl>
                                        <p:attrNameLst>
                                          <p:attrName>style.visibility</p:attrName>
                                        </p:attrNameLst>
                                      </p:cBhvr>
                                      <p:to>
                                        <p:strVal val="visible"/>
                                      </p:to>
                                    </p:set>
                                    <p:animEffect transition="in" filter="fade">
                                      <p:cBhvr>
                                        <p:cTn id="13" dur="1000"/>
                                        <p:tgtEl>
                                          <p:spTgt spid="26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3"/>
                                        </p:tgtEl>
                                        <p:attrNameLst>
                                          <p:attrName>style.visibility</p:attrName>
                                        </p:attrNameLst>
                                      </p:cBhvr>
                                      <p:to>
                                        <p:strVal val="visible"/>
                                      </p:to>
                                    </p:set>
                                    <p:animEffect transition="in" filter="fade">
                                      <p:cBhvr>
                                        <p:cTn id="16" dur="1000"/>
                                        <p:tgtEl>
                                          <p:spTgt spid="26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64"/>
                                        </p:tgtEl>
                                        <p:attrNameLst>
                                          <p:attrName>style.visibility</p:attrName>
                                        </p:attrNameLst>
                                      </p:cBhvr>
                                      <p:to>
                                        <p:strVal val="visible"/>
                                      </p:to>
                                    </p:set>
                                    <p:animEffect transition="in" filter="fade">
                                      <p:cBhvr>
                                        <p:cTn id="19" dur="1000"/>
                                        <p:tgtEl>
                                          <p:spTgt spid="26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65"/>
                                        </p:tgtEl>
                                        <p:attrNameLst>
                                          <p:attrName>style.visibility</p:attrName>
                                        </p:attrNameLst>
                                      </p:cBhvr>
                                      <p:to>
                                        <p:strVal val="visible"/>
                                      </p:to>
                                    </p:set>
                                    <p:animEffect transition="in" filter="fade">
                                      <p:cBhvr>
                                        <p:cTn id="22" dur="1000"/>
                                        <p:tgtEl>
                                          <p:spTgt spid="26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66"/>
                                        </p:tgtEl>
                                        <p:attrNameLst>
                                          <p:attrName>style.visibility</p:attrName>
                                        </p:attrNameLst>
                                      </p:cBhvr>
                                      <p:to>
                                        <p:strVal val="visible"/>
                                      </p:to>
                                    </p:set>
                                    <p:animEffect transition="in" filter="fade">
                                      <p:cBhvr>
                                        <p:cTn id="25" dur="1000"/>
                                        <p:tgtEl>
                                          <p:spTgt spid="26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67"/>
                                        </p:tgtEl>
                                        <p:attrNameLst>
                                          <p:attrName>style.visibility</p:attrName>
                                        </p:attrNameLst>
                                      </p:cBhvr>
                                      <p:to>
                                        <p:strVal val="visible"/>
                                      </p:to>
                                    </p:set>
                                    <p:animEffect transition="in" filter="fade">
                                      <p:cBhvr>
                                        <p:cTn id="28" dur="1000"/>
                                        <p:tgtEl>
                                          <p:spTgt spid="26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68"/>
                                        </p:tgtEl>
                                        <p:attrNameLst>
                                          <p:attrName>style.visibility</p:attrName>
                                        </p:attrNameLst>
                                      </p:cBhvr>
                                      <p:to>
                                        <p:strVal val="visible"/>
                                      </p:to>
                                    </p:set>
                                    <p:animEffect transition="in" filter="fade">
                                      <p:cBhvr>
                                        <p:cTn id="31" dur="1000"/>
                                        <p:tgtEl>
                                          <p:spTgt spid="26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69"/>
                                        </p:tgtEl>
                                        <p:attrNameLst>
                                          <p:attrName>style.visibility</p:attrName>
                                        </p:attrNameLst>
                                      </p:cBhvr>
                                      <p:to>
                                        <p:strVal val="visible"/>
                                      </p:to>
                                    </p:set>
                                    <p:animEffect transition="in" filter="fade">
                                      <p:cBhvr>
                                        <p:cTn id="34" dur="1000"/>
                                        <p:tgtEl>
                                          <p:spTgt spid="26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70"/>
                                        </p:tgtEl>
                                        <p:attrNameLst>
                                          <p:attrName>style.visibility</p:attrName>
                                        </p:attrNameLst>
                                      </p:cBhvr>
                                      <p:to>
                                        <p:strVal val="visible"/>
                                      </p:to>
                                    </p:set>
                                    <p:animEffect transition="in" filter="fade">
                                      <p:cBhvr>
                                        <p:cTn id="37" dur="1000"/>
                                        <p:tgtEl>
                                          <p:spTgt spid="27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71"/>
                                        </p:tgtEl>
                                        <p:attrNameLst>
                                          <p:attrName>style.visibility</p:attrName>
                                        </p:attrNameLst>
                                      </p:cBhvr>
                                      <p:to>
                                        <p:strVal val="visible"/>
                                      </p:to>
                                    </p:set>
                                    <p:animEffect transition="in" filter="fade">
                                      <p:cBhvr>
                                        <p:cTn id="40" dur="1000"/>
                                        <p:tgtEl>
                                          <p:spTgt spid="27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72"/>
                                        </p:tgtEl>
                                        <p:attrNameLst>
                                          <p:attrName>style.visibility</p:attrName>
                                        </p:attrNameLst>
                                      </p:cBhvr>
                                      <p:to>
                                        <p:strVal val="visible"/>
                                      </p:to>
                                    </p:set>
                                    <p:animEffect transition="in" filter="fade">
                                      <p:cBhvr>
                                        <p:cTn id="43" dur="1000"/>
                                        <p:tgtEl>
                                          <p:spTgt spid="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0" animBg="1"/>
      <p:bldP spid="261" grpId="0" animBg="1"/>
      <p:bldP spid="262" grpId="0" animBg="1"/>
      <p:bldP spid="263" grpId="0" animBg="1"/>
      <p:bldP spid="264" grpId="0" animBg="1"/>
      <p:bldP spid="265" grpId="0" animBg="1"/>
      <p:bldP spid="266" grpId="0" animBg="1"/>
      <p:bldP spid="267" grpId="0" animBg="1"/>
      <p:bldP spid="268" grpId="0" animBg="1"/>
      <p:bldP spid="269" grpId="0" animBg="1"/>
      <p:bldP spid="270" grpId="0" animBg="1"/>
      <p:bldP spid="271" grpId="0" animBg="1"/>
      <p:bldP spid="27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fillRect t="-1006" b="-1006"/>
          </a:stretch>
        </a:blipFill>
        <a:effectLst/>
      </p:bgPr>
    </p:bg>
    <p:spTree>
      <p:nvGrpSpPr>
        <p:cNvPr id="1" name=""/>
        <p:cNvGrpSpPr/>
        <p:nvPr/>
      </p:nvGrpSpPr>
      <p:grpSpPr>
        <a:xfrm>
          <a:off x="0" y="0"/>
          <a:ext cx="0" cy="0"/>
          <a:chOff x="0" y="0"/>
          <a:chExt cx="0" cy="0"/>
        </a:xfrm>
      </p:grpSpPr>
      <p:grpSp>
        <p:nvGrpSpPr>
          <p:cNvPr id="273" name="Group 1"/>
          <p:cNvGrpSpPr/>
          <p:nvPr/>
        </p:nvGrpSpPr>
        <p:grpSpPr>
          <a:xfrm>
            <a:off x="3251200" y="605917"/>
            <a:ext cx="5042090" cy="558800"/>
            <a:chOff x="3251200" y="605917"/>
            <a:chExt cx="5042090" cy="558800"/>
          </a:xfrm>
        </p:grpSpPr>
        <p:sp>
          <p:nvSpPr>
            <p:cNvPr id="274" name="TextBox 273"/>
            <p:cNvSpPr txBox="1"/>
            <p:nvPr/>
          </p:nvSpPr>
          <p:spPr>
            <a:xfrm>
              <a:off x="3251200" y="605917"/>
              <a:ext cx="5042090" cy="558800"/>
            </a:xfrm>
            <a:prstGeom prst="rect">
              <a:avLst/>
            </a:prstGeom>
          </p:spPr>
          <p:txBody>
            <a:bodyPr lIns="0" tIns="0" rIns="0" bIns="0" rtlCol="0" anchor="ctr">
              <a:spAutoFit/>
            </a:bodyPr>
            <a:lstStyle/>
            <a:p>
              <a:pPr algn="ctr" latinLnBrk="1">
                <a:lnSpc>
                  <a:spcPct val="116199"/>
                </a:lnSpc>
              </a:pPr>
              <a:r>
                <a:rPr lang="en-US" sz="3000">
                  <a:solidFill>
                    <a:srgbClr val="51647E"/>
                  </a:solidFill>
                  <a:latin typeface="Microsoft YaHei"/>
                  <a:ea typeface="Microsoft YaHei"/>
                </a:rPr>
                <a:t>对自身价值提升的要点</a:t>
              </a:r>
              <a:endParaRPr lang="en-US" sz="1100"/>
            </a:p>
          </p:txBody>
        </p:sp>
      </p:grpSp>
      <p:sp>
        <p:nvSpPr>
          <p:cNvPr id="275" name="Freeform 2"/>
          <p:cNvSpPr/>
          <p:nvPr/>
        </p:nvSpPr>
        <p:spPr>
          <a:xfrm>
            <a:off x="1803400" y="1863252"/>
            <a:ext cx="1697248" cy="1894336"/>
          </a:xfrm>
          <a:custGeom>
            <a:avLst/>
            <a:gdLst/>
            <a:ahLst/>
            <a:cxnLst/>
            <a:rect l="l" t="t" r="r" b="b"/>
            <a:pathLst>
              <a:path w="1697248" h="1894336">
                <a:moveTo>
                  <a:pt x="0" y="831823"/>
                </a:moveTo>
                <a:cubicBezTo>
                  <a:pt x="368976" y="1080677"/>
                  <a:pt x="954466" y="1498269"/>
                  <a:pt x="1366597" y="1894336"/>
                </a:cubicBezTo>
                <a:cubicBezTo>
                  <a:pt x="1462044" y="1523155"/>
                  <a:pt x="1508980" y="1131078"/>
                  <a:pt x="1594871" y="754647"/>
                </a:cubicBezTo>
                <a:cubicBezTo>
                  <a:pt x="1628681" y="606490"/>
                  <a:pt x="1697248" y="344195"/>
                  <a:pt x="1685067" y="194148"/>
                </a:cubicBezTo>
                <a:cubicBezTo>
                  <a:pt x="1685067" y="194148"/>
                  <a:pt x="739317" y="0"/>
                  <a:pt x="0" y="831823"/>
                </a:cubicBezTo>
                <a:lnTo>
                  <a:pt x="0" y="831823"/>
                </a:lnTo>
                <a:close/>
              </a:path>
            </a:pathLst>
          </a:custGeom>
          <a:solidFill>
            <a:srgbClr val="E7E4EA"/>
          </a:solidFill>
        </p:spPr>
        <p:txBody>
          <a:bodyPr lIns="127000" rIns="127000" rtlCol="0" anchor="ctr"/>
          <a:lstStyle/>
          <a:p>
            <a:pPr algn="l" latinLnBrk="1">
              <a:lnSpc>
                <a:spcPct val="116199"/>
              </a:lnSpc>
            </a:pPr>
            <a:endParaRPr lang="en-US" sz="1100"/>
          </a:p>
        </p:txBody>
      </p:sp>
      <p:sp>
        <p:nvSpPr>
          <p:cNvPr id="276" name="Freeform 3"/>
          <p:cNvSpPr/>
          <p:nvPr/>
        </p:nvSpPr>
        <p:spPr>
          <a:xfrm>
            <a:off x="1778000" y="1983489"/>
            <a:ext cx="1742293" cy="1802249"/>
          </a:xfrm>
          <a:custGeom>
            <a:avLst/>
            <a:gdLst/>
            <a:ahLst/>
            <a:cxnLst/>
            <a:rect l="l" t="t" r="r" b="b"/>
            <a:pathLst>
              <a:path w="1742293" h="1802249">
                <a:moveTo>
                  <a:pt x="1404503" y="1802250"/>
                </a:moveTo>
                <a:lnTo>
                  <a:pt x="1381612" y="1780304"/>
                </a:lnTo>
                <a:cubicBezTo>
                  <a:pt x="954990" y="1370272"/>
                  <a:pt x="343881" y="939870"/>
                  <a:pt x="17535" y="719787"/>
                </a:cubicBezTo>
                <a:lnTo>
                  <a:pt x="0" y="707922"/>
                </a:lnTo>
                <a:lnTo>
                  <a:pt x="14070" y="692066"/>
                </a:lnTo>
                <a:cubicBezTo>
                  <a:pt x="399531" y="258304"/>
                  <a:pt x="841694" y="106472"/>
                  <a:pt x="1144624" y="55336"/>
                </a:cubicBezTo>
                <a:cubicBezTo>
                  <a:pt x="1473069" y="0"/>
                  <a:pt x="1706908" y="46516"/>
                  <a:pt x="1716673" y="48511"/>
                </a:cubicBezTo>
                <a:lnTo>
                  <a:pt x="1730323" y="51346"/>
                </a:lnTo>
                <a:lnTo>
                  <a:pt x="1731478" y="65206"/>
                </a:lnTo>
                <a:cubicBezTo>
                  <a:pt x="1742293" y="199188"/>
                  <a:pt x="1691893" y="413602"/>
                  <a:pt x="1655142" y="570054"/>
                </a:cubicBezTo>
                <a:cubicBezTo>
                  <a:pt x="1649997" y="592000"/>
                  <a:pt x="1645167" y="612580"/>
                  <a:pt x="1640862" y="631270"/>
                </a:cubicBezTo>
                <a:cubicBezTo>
                  <a:pt x="1602851" y="798013"/>
                  <a:pt x="1571876" y="970741"/>
                  <a:pt x="1542055" y="1137904"/>
                </a:cubicBezTo>
                <a:cubicBezTo>
                  <a:pt x="1504569" y="1347592"/>
                  <a:pt x="1465719" y="1564421"/>
                  <a:pt x="1412483" y="1771379"/>
                </a:cubicBezTo>
                <a:lnTo>
                  <a:pt x="1404503" y="1802250"/>
                </a:lnTo>
                <a:close/>
                <a:moveTo>
                  <a:pt x="55861" y="700992"/>
                </a:moveTo>
                <a:cubicBezTo>
                  <a:pt x="381156" y="921075"/>
                  <a:pt x="964651" y="1333732"/>
                  <a:pt x="1384238" y="1731583"/>
                </a:cubicBezTo>
                <a:cubicBezTo>
                  <a:pt x="1433168" y="1535230"/>
                  <a:pt x="1469919" y="1330162"/>
                  <a:pt x="1505409" y="1131499"/>
                </a:cubicBezTo>
                <a:cubicBezTo>
                  <a:pt x="1535335" y="963916"/>
                  <a:pt x="1566415" y="790663"/>
                  <a:pt x="1604636" y="623185"/>
                </a:cubicBezTo>
                <a:cubicBezTo>
                  <a:pt x="1608941" y="604390"/>
                  <a:pt x="1613771" y="583705"/>
                  <a:pt x="1618916" y="561759"/>
                </a:cubicBezTo>
                <a:cubicBezTo>
                  <a:pt x="1651887" y="421582"/>
                  <a:pt x="1701133" y="212209"/>
                  <a:pt x="1695358" y="82532"/>
                </a:cubicBezTo>
                <a:cubicBezTo>
                  <a:pt x="1640337" y="73501"/>
                  <a:pt x="1426868" y="45256"/>
                  <a:pt x="1149139" y="92297"/>
                </a:cubicBezTo>
                <a:cubicBezTo>
                  <a:pt x="856289" y="141858"/>
                  <a:pt x="430402" y="287915"/>
                  <a:pt x="55861" y="700992"/>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277" name="Freeform 4"/>
          <p:cNvSpPr/>
          <p:nvPr/>
        </p:nvSpPr>
        <p:spPr>
          <a:xfrm>
            <a:off x="1286470" y="1944754"/>
            <a:ext cx="3664665" cy="3650069"/>
          </a:xfrm>
          <a:custGeom>
            <a:avLst/>
            <a:gdLst/>
            <a:ahLst/>
            <a:cxnLst/>
            <a:rect l="l" t="t" r="r" b="b"/>
            <a:pathLst>
              <a:path w="3664665" h="3650069">
                <a:moveTo>
                  <a:pt x="1661862" y="3650069"/>
                </a:moveTo>
                <a:cubicBezTo>
                  <a:pt x="1255400" y="3650069"/>
                  <a:pt x="860804" y="3475241"/>
                  <a:pt x="546639" y="3154881"/>
                </a:cubicBezTo>
                <a:cubicBezTo>
                  <a:pt x="196353" y="2797665"/>
                  <a:pt x="0" y="2308042"/>
                  <a:pt x="21630" y="1845195"/>
                </a:cubicBezTo>
                <a:cubicBezTo>
                  <a:pt x="42420" y="1399883"/>
                  <a:pt x="238354" y="972316"/>
                  <a:pt x="573414" y="641350"/>
                </a:cubicBezTo>
                <a:cubicBezTo>
                  <a:pt x="891359" y="327290"/>
                  <a:pt x="1305486" y="121487"/>
                  <a:pt x="1739563" y="61846"/>
                </a:cubicBezTo>
                <a:cubicBezTo>
                  <a:pt x="2190335" y="0"/>
                  <a:pt x="2635332" y="134717"/>
                  <a:pt x="2992548" y="441112"/>
                </a:cubicBezTo>
                <a:cubicBezTo>
                  <a:pt x="3327399" y="728187"/>
                  <a:pt x="3555987" y="1144414"/>
                  <a:pt x="3619724" y="1582796"/>
                </a:cubicBezTo>
                <a:lnTo>
                  <a:pt x="3619724" y="1582796"/>
                </a:lnTo>
                <a:cubicBezTo>
                  <a:pt x="3664664" y="1891396"/>
                  <a:pt x="3626444" y="2202621"/>
                  <a:pt x="3509262" y="2482765"/>
                </a:cubicBezTo>
                <a:cubicBezTo>
                  <a:pt x="3381475" y="2788215"/>
                  <a:pt x="3116975" y="3078650"/>
                  <a:pt x="2764485" y="3300624"/>
                </a:cubicBezTo>
                <a:cubicBezTo>
                  <a:pt x="2426904" y="3513252"/>
                  <a:pt x="2039028" y="3640409"/>
                  <a:pt x="1700397" y="3649544"/>
                </a:cubicBezTo>
                <a:cubicBezTo>
                  <a:pt x="1687482" y="3649859"/>
                  <a:pt x="1674672" y="3650069"/>
                  <a:pt x="1661862" y="3650069"/>
                </a:cubicBezTo>
                <a:close/>
                <a:moveTo>
                  <a:pt x="1959962" y="83686"/>
                </a:moveTo>
                <a:cubicBezTo>
                  <a:pt x="1889610" y="83686"/>
                  <a:pt x="1817789" y="88516"/>
                  <a:pt x="1744603" y="98597"/>
                </a:cubicBezTo>
                <a:cubicBezTo>
                  <a:pt x="961815" y="206118"/>
                  <a:pt x="104896" y="855344"/>
                  <a:pt x="58591" y="1846875"/>
                </a:cubicBezTo>
                <a:cubicBezTo>
                  <a:pt x="37485" y="2299747"/>
                  <a:pt x="229848" y="2778975"/>
                  <a:pt x="573099" y="3128946"/>
                </a:cubicBezTo>
                <a:cubicBezTo>
                  <a:pt x="889889" y="3451931"/>
                  <a:pt x="1289841" y="3623714"/>
                  <a:pt x="1699347" y="3612479"/>
                </a:cubicBezTo>
                <a:cubicBezTo>
                  <a:pt x="2410419" y="3593368"/>
                  <a:pt x="3223657" y="3069410"/>
                  <a:pt x="3475031" y="2468380"/>
                </a:cubicBezTo>
                <a:cubicBezTo>
                  <a:pt x="3589588" y="2194431"/>
                  <a:pt x="3626968" y="1890031"/>
                  <a:pt x="3582973" y="1588046"/>
                </a:cubicBezTo>
                <a:lnTo>
                  <a:pt x="3582973" y="1588046"/>
                </a:lnTo>
                <a:cubicBezTo>
                  <a:pt x="3472616" y="828148"/>
                  <a:pt x="2833261" y="83686"/>
                  <a:pt x="1959962" y="83686"/>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278" name="Freeform 5"/>
          <p:cNvSpPr/>
          <p:nvPr/>
        </p:nvSpPr>
        <p:spPr>
          <a:xfrm>
            <a:off x="1315020" y="3733800"/>
            <a:ext cx="3169476" cy="1861995"/>
          </a:xfrm>
          <a:custGeom>
            <a:avLst/>
            <a:gdLst/>
            <a:ahLst/>
            <a:cxnLst/>
            <a:rect l="l" t="t" r="r" b="b"/>
            <a:pathLst>
              <a:path w="3169476" h="1861995">
                <a:moveTo>
                  <a:pt x="1873335" y="0"/>
                </a:moveTo>
                <a:cubicBezTo>
                  <a:pt x="1873335" y="0"/>
                  <a:pt x="754647" y="53236"/>
                  <a:pt x="18480" y="62896"/>
                </a:cubicBezTo>
                <a:cubicBezTo>
                  <a:pt x="0" y="460537"/>
                  <a:pt x="142487" y="864164"/>
                  <a:pt x="389241" y="1186834"/>
                </a:cubicBezTo>
                <a:cubicBezTo>
                  <a:pt x="694901" y="1586576"/>
                  <a:pt x="1160479" y="1861995"/>
                  <a:pt x="1678032" y="1848030"/>
                </a:cubicBezTo>
                <a:cubicBezTo>
                  <a:pt x="1888560" y="1842360"/>
                  <a:pt x="2112844" y="1791749"/>
                  <a:pt x="2330407" y="1705963"/>
                </a:cubicBezTo>
                <a:cubicBezTo>
                  <a:pt x="2644678" y="1582166"/>
                  <a:pt x="2944773" y="1385182"/>
                  <a:pt x="3169476" y="1144834"/>
                </a:cubicBezTo>
                <a:cubicBezTo>
                  <a:pt x="2549651" y="564174"/>
                  <a:pt x="1873335" y="0"/>
                  <a:pt x="1873335" y="0"/>
                </a:cubicBezTo>
                <a:lnTo>
                  <a:pt x="1873335" y="0"/>
                </a:lnTo>
                <a:close/>
              </a:path>
            </a:pathLst>
          </a:custGeom>
          <a:solidFill>
            <a:srgbClr val="FDD67A"/>
          </a:solidFill>
        </p:spPr>
        <p:txBody>
          <a:bodyPr lIns="127000" rIns="127000" rtlCol="0" anchor="ctr"/>
          <a:lstStyle/>
          <a:p>
            <a:pPr algn="l" latinLnBrk="1">
              <a:lnSpc>
                <a:spcPct val="116199"/>
              </a:lnSpc>
            </a:pPr>
            <a:endParaRPr lang="en-US" sz="1100"/>
          </a:p>
        </p:txBody>
      </p:sp>
      <p:sp>
        <p:nvSpPr>
          <p:cNvPr id="279" name="Freeform 6"/>
          <p:cNvSpPr/>
          <p:nvPr/>
        </p:nvSpPr>
        <p:spPr>
          <a:xfrm>
            <a:off x="1290040" y="3721100"/>
            <a:ext cx="3213892" cy="1885831"/>
          </a:xfrm>
          <a:custGeom>
            <a:avLst/>
            <a:gdLst/>
            <a:ahLst/>
            <a:cxnLst/>
            <a:rect l="l" t="t" r="r" b="b"/>
            <a:pathLst>
              <a:path w="3213892" h="1885831">
                <a:moveTo>
                  <a:pt x="1657767" y="1885831"/>
                </a:moveTo>
                <a:cubicBezTo>
                  <a:pt x="1418468" y="1885831"/>
                  <a:pt x="1185049" y="1825980"/>
                  <a:pt x="963495" y="1707643"/>
                </a:cubicBezTo>
                <a:cubicBezTo>
                  <a:pt x="747297" y="1592141"/>
                  <a:pt x="549789" y="1422458"/>
                  <a:pt x="392601" y="1216760"/>
                </a:cubicBezTo>
                <a:cubicBezTo>
                  <a:pt x="136502" y="882014"/>
                  <a:pt x="0" y="467888"/>
                  <a:pt x="18060" y="80746"/>
                </a:cubicBezTo>
                <a:lnTo>
                  <a:pt x="18900" y="63316"/>
                </a:lnTo>
                <a:lnTo>
                  <a:pt x="36330" y="63106"/>
                </a:lnTo>
                <a:cubicBezTo>
                  <a:pt x="763677" y="53656"/>
                  <a:pt x="1879320" y="840"/>
                  <a:pt x="1890555" y="315"/>
                </a:cubicBezTo>
                <a:lnTo>
                  <a:pt x="1897801" y="0"/>
                </a:lnTo>
                <a:lnTo>
                  <a:pt x="1903366" y="4620"/>
                </a:lnTo>
                <a:cubicBezTo>
                  <a:pt x="1910086" y="10290"/>
                  <a:pt x="2587242" y="575724"/>
                  <a:pt x="3200347" y="1149979"/>
                </a:cubicBezTo>
                <a:lnTo>
                  <a:pt x="3213892" y="1162684"/>
                </a:lnTo>
                <a:lnTo>
                  <a:pt x="3201292" y="1176229"/>
                </a:lnTo>
                <a:cubicBezTo>
                  <a:pt x="2979423" y="1413533"/>
                  <a:pt x="2679013" y="1614506"/>
                  <a:pt x="2355503" y="1741978"/>
                </a:cubicBezTo>
                <a:cubicBezTo>
                  <a:pt x="2131639" y="1830285"/>
                  <a:pt x="1903891" y="1879846"/>
                  <a:pt x="1696827" y="1885411"/>
                </a:cubicBezTo>
                <a:cubicBezTo>
                  <a:pt x="1683702" y="1885621"/>
                  <a:pt x="1670682" y="1885831"/>
                  <a:pt x="1657767" y="1885831"/>
                </a:cubicBezTo>
                <a:close/>
                <a:moveTo>
                  <a:pt x="54286" y="99962"/>
                </a:moveTo>
                <a:cubicBezTo>
                  <a:pt x="41475" y="473558"/>
                  <a:pt x="174933" y="871409"/>
                  <a:pt x="422002" y="1194289"/>
                </a:cubicBezTo>
                <a:cubicBezTo>
                  <a:pt x="749712" y="1622906"/>
                  <a:pt x="1214029" y="1861155"/>
                  <a:pt x="1695672" y="1848240"/>
                </a:cubicBezTo>
                <a:cubicBezTo>
                  <a:pt x="1898536" y="1842780"/>
                  <a:pt x="2121874" y="1794164"/>
                  <a:pt x="2341748" y="1707433"/>
                </a:cubicBezTo>
                <a:cubicBezTo>
                  <a:pt x="2654128" y="1584371"/>
                  <a:pt x="2944458" y="1391903"/>
                  <a:pt x="3161391" y="1164364"/>
                </a:cubicBezTo>
                <a:cubicBezTo>
                  <a:pt x="2582097" y="622765"/>
                  <a:pt x="1950616" y="92612"/>
                  <a:pt x="1885095" y="37696"/>
                </a:cubicBezTo>
                <a:cubicBezTo>
                  <a:pt x="1788284" y="42211"/>
                  <a:pt x="751602" y="90301"/>
                  <a:pt x="54286" y="99962"/>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280" name="Freeform 7"/>
          <p:cNvSpPr/>
          <p:nvPr/>
        </p:nvSpPr>
        <p:spPr>
          <a:xfrm>
            <a:off x="1781980" y="2432693"/>
            <a:ext cx="2636278" cy="2694134"/>
          </a:xfrm>
          <a:custGeom>
            <a:avLst/>
            <a:gdLst/>
            <a:ahLst/>
            <a:cxnLst/>
            <a:rect l="l" t="t" r="r" b="b"/>
            <a:pathLst>
              <a:path w="2636278" h="2694134">
                <a:moveTo>
                  <a:pt x="2605407" y="1186730"/>
                </a:moveTo>
                <a:cubicBezTo>
                  <a:pt x="2512900" y="550524"/>
                  <a:pt x="1946206" y="0"/>
                  <a:pt x="1256240" y="94607"/>
                </a:cubicBezTo>
                <a:cubicBezTo>
                  <a:pt x="634945" y="179868"/>
                  <a:pt x="53341" y="693222"/>
                  <a:pt x="21420" y="1375733"/>
                </a:cubicBezTo>
                <a:cubicBezTo>
                  <a:pt x="0" y="1836060"/>
                  <a:pt x="221448" y="2147495"/>
                  <a:pt x="585069" y="2402649"/>
                </a:cubicBezTo>
                <a:cubicBezTo>
                  <a:pt x="949215" y="2658434"/>
                  <a:pt x="1238075" y="2694134"/>
                  <a:pt x="1665747" y="2592703"/>
                </a:cubicBezTo>
                <a:cubicBezTo>
                  <a:pt x="2029263" y="2506601"/>
                  <a:pt x="2381963" y="2177001"/>
                  <a:pt x="2526026" y="1832595"/>
                </a:cubicBezTo>
                <a:cubicBezTo>
                  <a:pt x="2614227" y="1621647"/>
                  <a:pt x="2636277" y="1399463"/>
                  <a:pt x="2605407" y="1186730"/>
                </a:cubicBezTo>
                <a:lnTo>
                  <a:pt x="2605407" y="1186730"/>
                </a:lnTo>
                <a:close/>
              </a:path>
            </a:pathLst>
          </a:custGeom>
          <a:solidFill>
            <a:srgbClr val="F8F6F3"/>
          </a:solidFill>
        </p:spPr>
        <p:txBody>
          <a:bodyPr lIns="127000" rIns="127000" rtlCol="0" anchor="ctr"/>
          <a:lstStyle/>
          <a:p>
            <a:pPr algn="l" latinLnBrk="1">
              <a:lnSpc>
                <a:spcPct val="116199"/>
              </a:lnSpc>
            </a:pPr>
            <a:endParaRPr lang="en-US" sz="1100"/>
          </a:p>
        </p:txBody>
      </p:sp>
      <p:sp>
        <p:nvSpPr>
          <p:cNvPr id="281" name="Freeform 8"/>
          <p:cNvSpPr/>
          <p:nvPr/>
        </p:nvSpPr>
        <p:spPr>
          <a:xfrm>
            <a:off x="1770960" y="2469554"/>
            <a:ext cx="2673239" cy="2648143"/>
          </a:xfrm>
          <a:custGeom>
            <a:avLst/>
            <a:gdLst/>
            <a:ahLst/>
            <a:cxnLst/>
            <a:rect l="l" t="t" r="r" b="b"/>
            <a:pathLst>
              <a:path w="2673239" h="2648143">
                <a:moveTo>
                  <a:pt x="1288371" y="2632918"/>
                </a:moveTo>
                <a:cubicBezTo>
                  <a:pt x="1039307" y="2632918"/>
                  <a:pt x="830983" y="2555112"/>
                  <a:pt x="591264" y="2386689"/>
                </a:cubicBezTo>
                <a:cubicBezTo>
                  <a:pt x="181653" y="2099089"/>
                  <a:pt x="0" y="1767704"/>
                  <a:pt x="19740" y="1343707"/>
                </a:cubicBezTo>
                <a:cubicBezTo>
                  <a:pt x="34860" y="1019252"/>
                  <a:pt x="177558" y="707922"/>
                  <a:pt x="421582" y="466838"/>
                </a:cubicBezTo>
                <a:cubicBezTo>
                  <a:pt x="653005" y="238249"/>
                  <a:pt x="954465" y="88412"/>
                  <a:pt x="1270520" y="45046"/>
                </a:cubicBezTo>
                <a:cubicBezTo>
                  <a:pt x="1599071" y="0"/>
                  <a:pt x="1923316" y="98072"/>
                  <a:pt x="2183720" y="321410"/>
                </a:cubicBezTo>
                <a:cubicBezTo>
                  <a:pt x="2427639" y="530574"/>
                  <a:pt x="2594067" y="833609"/>
                  <a:pt x="2640583" y="1152919"/>
                </a:cubicBezTo>
                <a:lnTo>
                  <a:pt x="2640583" y="1152919"/>
                </a:lnTo>
                <a:cubicBezTo>
                  <a:pt x="2673238" y="1377728"/>
                  <a:pt x="2645308" y="1604426"/>
                  <a:pt x="2559941" y="1808550"/>
                </a:cubicBezTo>
                <a:cubicBezTo>
                  <a:pt x="2408319" y="2171331"/>
                  <a:pt x="2041128" y="2495576"/>
                  <a:pt x="1686852" y="2579577"/>
                </a:cubicBezTo>
                <a:cubicBezTo>
                  <a:pt x="1539010" y="2614648"/>
                  <a:pt x="1408913" y="2632918"/>
                  <a:pt x="1288371" y="2632918"/>
                </a:cubicBezTo>
                <a:close/>
                <a:moveTo>
                  <a:pt x="1431173" y="70981"/>
                </a:moveTo>
                <a:cubicBezTo>
                  <a:pt x="1380352" y="70981"/>
                  <a:pt x="1328481" y="74446"/>
                  <a:pt x="1275560" y="81692"/>
                </a:cubicBezTo>
                <a:cubicBezTo>
                  <a:pt x="709706" y="159393"/>
                  <a:pt x="90196" y="628646"/>
                  <a:pt x="56701" y="1345387"/>
                </a:cubicBezTo>
                <a:cubicBezTo>
                  <a:pt x="37590" y="1755524"/>
                  <a:pt x="214203" y="2076724"/>
                  <a:pt x="612475" y="2356344"/>
                </a:cubicBezTo>
                <a:cubicBezTo>
                  <a:pt x="958140" y="2599108"/>
                  <a:pt x="1237025" y="2648143"/>
                  <a:pt x="1678242" y="2543457"/>
                </a:cubicBezTo>
                <a:cubicBezTo>
                  <a:pt x="2021808" y="2461975"/>
                  <a:pt x="2378288" y="2146865"/>
                  <a:pt x="2525711" y="1794164"/>
                </a:cubicBezTo>
                <a:cubicBezTo>
                  <a:pt x="2608557" y="1596236"/>
                  <a:pt x="2635542" y="1376258"/>
                  <a:pt x="2603832" y="1158064"/>
                </a:cubicBezTo>
                <a:cubicBezTo>
                  <a:pt x="2524031" y="609010"/>
                  <a:pt x="2062128" y="70981"/>
                  <a:pt x="1431173" y="70981"/>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282" name="Freeform 9"/>
          <p:cNvSpPr/>
          <p:nvPr/>
        </p:nvSpPr>
        <p:spPr>
          <a:xfrm>
            <a:off x="2752535" y="3149868"/>
            <a:ext cx="803578" cy="1189564"/>
          </a:xfrm>
          <a:custGeom>
            <a:avLst/>
            <a:gdLst/>
            <a:ahLst/>
            <a:cxnLst/>
            <a:rect l="l" t="t" r="r" b="b"/>
            <a:pathLst>
              <a:path w="803578" h="1189564">
                <a:moveTo>
                  <a:pt x="487103" y="1189564"/>
                </a:moveTo>
                <a:cubicBezTo>
                  <a:pt x="340940" y="1189564"/>
                  <a:pt x="156872" y="1116483"/>
                  <a:pt x="35595" y="902595"/>
                </a:cubicBezTo>
                <a:lnTo>
                  <a:pt x="67831" y="884325"/>
                </a:lnTo>
                <a:cubicBezTo>
                  <a:pt x="200343" y="1117953"/>
                  <a:pt x="411396" y="1171819"/>
                  <a:pt x="551889" y="1146934"/>
                </a:cubicBezTo>
                <a:cubicBezTo>
                  <a:pt x="661930" y="1127403"/>
                  <a:pt x="739002" y="1062932"/>
                  <a:pt x="752967" y="978721"/>
                </a:cubicBezTo>
                <a:cubicBezTo>
                  <a:pt x="774282" y="850514"/>
                  <a:pt x="650170" y="701517"/>
                  <a:pt x="412446" y="569949"/>
                </a:cubicBezTo>
                <a:cubicBezTo>
                  <a:pt x="374121" y="548739"/>
                  <a:pt x="325085" y="531099"/>
                  <a:pt x="273004" y="512513"/>
                </a:cubicBezTo>
                <a:cubicBezTo>
                  <a:pt x="161072" y="472298"/>
                  <a:pt x="45465" y="430822"/>
                  <a:pt x="16065" y="344406"/>
                </a:cubicBezTo>
                <a:cubicBezTo>
                  <a:pt x="0" y="297260"/>
                  <a:pt x="11760" y="243919"/>
                  <a:pt x="51871" y="181443"/>
                </a:cubicBezTo>
                <a:cubicBezTo>
                  <a:pt x="168422" y="0"/>
                  <a:pt x="620665" y="101852"/>
                  <a:pt x="671801" y="114032"/>
                </a:cubicBezTo>
                <a:lnTo>
                  <a:pt x="663191" y="150048"/>
                </a:lnTo>
                <a:cubicBezTo>
                  <a:pt x="499073" y="110882"/>
                  <a:pt x="166742" y="71191"/>
                  <a:pt x="83056" y="201393"/>
                </a:cubicBezTo>
                <a:cubicBezTo>
                  <a:pt x="49456" y="253789"/>
                  <a:pt x="38955" y="296630"/>
                  <a:pt x="51136" y="332436"/>
                </a:cubicBezTo>
                <a:cubicBezTo>
                  <a:pt x="74761" y="401842"/>
                  <a:pt x="181863" y="440377"/>
                  <a:pt x="285499" y="477548"/>
                </a:cubicBezTo>
                <a:cubicBezTo>
                  <a:pt x="338945" y="496763"/>
                  <a:pt x="389451" y="514823"/>
                  <a:pt x="430297" y="537504"/>
                </a:cubicBezTo>
                <a:cubicBezTo>
                  <a:pt x="775752" y="728712"/>
                  <a:pt x="803578" y="899760"/>
                  <a:pt x="789403" y="984706"/>
                </a:cubicBezTo>
                <a:cubicBezTo>
                  <a:pt x="772707" y="1084878"/>
                  <a:pt x="684086" y="1161004"/>
                  <a:pt x="558189" y="1183264"/>
                </a:cubicBezTo>
                <a:cubicBezTo>
                  <a:pt x="536138" y="1187359"/>
                  <a:pt x="512198" y="1189564"/>
                  <a:pt x="487103" y="1189564"/>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283" name="Freeform 10"/>
          <p:cNvSpPr/>
          <p:nvPr/>
        </p:nvSpPr>
        <p:spPr>
          <a:xfrm>
            <a:off x="3175000" y="2959100"/>
            <a:ext cx="79171" cy="1549405"/>
          </a:xfrm>
          <a:custGeom>
            <a:avLst/>
            <a:gdLst/>
            <a:ahLst/>
            <a:cxnLst/>
            <a:rect l="l" t="t" r="r" b="b"/>
            <a:pathLst>
              <a:path w="79171" h="1549405">
                <a:moveTo>
                  <a:pt x="40636" y="1549405"/>
                </a:moveTo>
                <a:lnTo>
                  <a:pt x="3570" y="1548880"/>
                </a:lnTo>
                <a:cubicBezTo>
                  <a:pt x="5460" y="1405973"/>
                  <a:pt x="10605" y="1257500"/>
                  <a:pt x="15540" y="1113753"/>
                </a:cubicBezTo>
                <a:cubicBezTo>
                  <a:pt x="28560" y="738162"/>
                  <a:pt x="42001" y="349761"/>
                  <a:pt x="0" y="4515"/>
                </a:cubicBezTo>
                <a:lnTo>
                  <a:pt x="36751" y="0"/>
                </a:lnTo>
                <a:cubicBezTo>
                  <a:pt x="79171" y="348186"/>
                  <a:pt x="65626" y="737952"/>
                  <a:pt x="52606" y="1115013"/>
                </a:cubicBezTo>
                <a:cubicBezTo>
                  <a:pt x="47671" y="1258550"/>
                  <a:pt x="42526" y="1406918"/>
                  <a:pt x="40636" y="1549405"/>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284" name="Freeform 11"/>
          <p:cNvSpPr/>
          <p:nvPr/>
        </p:nvSpPr>
        <p:spPr>
          <a:xfrm>
            <a:off x="5854700" y="1917700"/>
            <a:ext cx="454237" cy="622870"/>
          </a:xfrm>
          <a:custGeom>
            <a:avLst/>
            <a:gdLst/>
            <a:ahLst/>
            <a:cxnLst/>
            <a:rect l="l" t="t" r="r" b="b"/>
            <a:pathLst>
              <a:path w="454237" h="622870">
                <a:moveTo>
                  <a:pt x="225649" y="622870"/>
                </a:moveTo>
                <a:lnTo>
                  <a:pt x="212103" y="555459"/>
                </a:lnTo>
                <a:cubicBezTo>
                  <a:pt x="192048" y="455707"/>
                  <a:pt x="116657" y="384936"/>
                  <a:pt x="0" y="356166"/>
                </a:cubicBezTo>
                <a:lnTo>
                  <a:pt x="5775" y="332750"/>
                </a:lnTo>
                <a:cubicBezTo>
                  <a:pt x="4095" y="332540"/>
                  <a:pt x="2415" y="332225"/>
                  <a:pt x="735" y="331805"/>
                </a:cubicBezTo>
                <a:lnTo>
                  <a:pt x="8190" y="295475"/>
                </a:lnTo>
                <a:cubicBezTo>
                  <a:pt x="76966" y="309545"/>
                  <a:pt x="133247" y="197928"/>
                  <a:pt x="174303" y="116447"/>
                </a:cubicBezTo>
                <a:cubicBezTo>
                  <a:pt x="184488" y="96287"/>
                  <a:pt x="194043" y="77281"/>
                  <a:pt x="203283" y="61111"/>
                </a:cubicBezTo>
                <a:lnTo>
                  <a:pt x="237934" y="0"/>
                </a:lnTo>
                <a:lnTo>
                  <a:pt x="237934" y="70246"/>
                </a:lnTo>
                <a:cubicBezTo>
                  <a:pt x="237829" y="186693"/>
                  <a:pt x="320990" y="259459"/>
                  <a:pt x="408982" y="336320"/>
                </a:cubicBezTo>
                <a:lnTo>
                  <a:pt x="454237" y="376116"/>
                </a:lnTo>
                <a:lnTo>
                  <a:pt x="415282" y="382311"/>
                </a:lnTo>
                <a:cubicBezTo>
                  <a:pt x="338735" y="394386"/>
                  <a:pt x="284030" y="451822"/>
                  <a:pt x="247909" y="557769"/>
                </a:cubicBezTo>
                <a:lnTo>
                  <a:pt x="225649" y="622870"/>
                </a:lnTo>
                <a:close/>
                <a:moveTo>
                  <a:pt x="45466" y="330965"/>
                </a:moveTo>
                <a:cubicBezTo>
                  <a:pt x="136502" y="361836"/>
                  <a:pt x="201078" y="418852"/>
                  <a:pt x="232684" y="495923"/>
                </a:cubicBezTo>
                <a:cubicBezTo>
                  <a:pt x="266914" y="422527"/>
                  <a:pt x="314060" y="375276"/>
                  <a:pt x="373491" y="354696"/>
                </a:cubicBezTo>
                <a:cubicBezTo>
                  <a:pt x="301565" y="291695"/>
                  <a:pt x="230269" y="225649"/>
                  <a:pt x="207903" y="132092"/>
                </a:cubicBezTo>
                <a:cubicBezTo>
                  <a:pt x="207693" y="132512"/>
                  <a:pt x="207483" y="132827"/>
                  <a:pt x="207273" y="133247"/>
                </a:cubicBezTo>
                <a:cubicBezTo>
                  <a:pt x="166323" y="214518"/>
                  <a:pt x="116972" y="312485"/>
                  <a:pt x="45466" y="330965"/>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285" name="Freeform 12"/>
          <p:cNvSpPr/>
          <p:nvPr/>
        </p:nvSpPr>
        <p:spPr>
          <a:xfrm>
            <a:off x="5854700" y="2971800"/>
            <a:ext cx="454237" cy="622870"/>
          </a:xfrm>
          <a:custGeom>
            <a:avLst/>
            <a:gdLst/>
            <a:ahLst/>
            <a:cxnLst/>
            <a:rect l="l" t="t" r="r" b="b"/>
            <a:pathLst>
              <a:path w="454237" h="622870">
                <a:moveTo>
                  <a:pt x="225649" y="622870"/>
                </a:moveTo>
                <a:lnTo>
                  <a:pt x="212103" y="555564"/>
                </a:lnTo>
                <a:cubicBezTo>
                  <a:pt x="192048" y="455812"/>
                  <a:pt x="116657" y="385041"/>
                  <a:pt x="0" y="356271"/>
                </a:cubicBezTo>
                <a:lnTo>
                  <a:pt x="5775" y="332855"/>
                </a:lnTo>
                <a:cubicBezTo>
                  <a:pt x="4095" y="332645"/>
                  <a:pt x="2415" y="332330"/>
                  <a:pt x="735" y="331910"/>
                </a:cubicBezTo>
                <a:lnTo>
                  <a:pt x="8190" y="295580"/>
                </a:lnTo>
                <a:cubicBezTo>
                  <a:pt x="76966" y="309545"/>
                  <a:pt x="133247" y="198033"/>
                  <a:pt x="174303" y="116552"/>
                </a:cubicBezTo>
                <a:cubicBezTo>
                  <a:pt x="184488" y="96392"/>
                  <a:pt x="194043" y="77386"/>
                  <a:pt x="203283" y="61111"/>
                </a:cubicBezTo>
                <a:lnTo>
                  <a:pt x="237934" y="0"/>
                </a:lnTo>
                <a:lnTo>
                  <a:pt x="237934" y="70246"/>
                </a:lnTo>
                <a:cubicBezTo>
                  <a:pt x="237829" y="186693"/>
                  <a:pt x="320990" y="259354"/>
                  <a:pt x="408982" y="336320"/>
                </a:cubicBezTo>
                <a:lnTo>
                  <a:pt x="454237" y="376116"/>
                </a:lnTo>
                <a:lnTo>
                  <a:pt x="415282" y="382311"/>
                </a:lnTo>
                <a:cubicBezTo>
                  <a:pt x="338735" y="394386"/>
                  <a:pt x="284030" y="451822"/>
                  <a:pt x="247909" y="557769"/>
                </a:cubicBezTo>
                <a:lnTo>
                  <a:pt x="225649" y="622870"/>
                </a:lnTo>
                <a:close/>
                <a:moveTo>
                  <a:pt x="45466" y="330965"/>
                </a:moveTo>
                <a:cubicBezTo>
                  <a:pt x="136502" y="361836"/>
                  <a:pt x="201078" y="418852"/>
                  <a:pt x="232684" y="495923"/>
                </a:cubicBezTo>
                <a:cubicBezTo>
                  <a:pt x="266914" y="422527"/>
                  <a:pt x="314060" y="375276"/>
                  <a:pt x="373491" y="354696"/>
                </a:cubicBezTo>
                <a:cubicBezTo>
                  <a:pt x="301565" y="291695"/>
                  <a:pt x="230269" y="225649"/>
                  <a:pt x="207903" y="132092"/>
                </a:cubicBezTo>
                <a:cubicBezTo>
                  <a:pt x="207693" y="132512"/>
                  <a:pt x="207483" y="132827"/>
                  <a:pt x="207273" y="133247"/>
                </a:cubicBezTo>
                <a:cubicBezTo>
                  <a:pt x="166323" y="214623"/>
                  <a:pt x="116972" y="312485"/>
                  <a:pt x="45466" y="330965"/>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286" name="Freeform 13"/>
          <p:cNvSpPr/>
          <p:nvPr/>
        </p:nvSpPr>
        <p:spPr>
          <a:xfrm>
            <a:off x="5854700" y="4013200"/>
            <a:ext cx="454237" cy="622975"/>
          </a:xfrm>
          <a:custGeom>
            <a:avLst/>
            <a:gdLst/>
            <a:ahLst/>
            <a:cxnLst/>
            <a:rect l="l" t="t" r="r" b="b"/>
            <a:pathLst>
              <a:path w="454237" h="622975">
                <a:moveTo>
                  <a:pt x="225649" y="622975"/>
                </a:moveTo>
                <a:lnTo>
                  <a:pt x="212103" y="555564"/>
                </a:lnTo>
                <a:cubicBezTo>
                  <a:pt x="192048" y="455812"/>
                  <a:pt x="116657" y="385041"/>
                  <a:pt x="0" y="356271"/>
                </a:cubicBezTo>
                <a:lnTo>
                  <a:pt x="5775" y="332855"/>
                </a:lnTo>
                <a:cubicBezTo>
                  <a:pt x="4095" y="332645"/>
                  <a:pt x="2415" y="332330"/>
                  <a:pt x="735" y="331910"/>
                </a:cubicBezTo>
                <a:lnTo>
                  <a:pt x="8190" y="295580"/>
                </a:lnTo>
                <a:cubicBezTo>
                  <a:pt x="76966" y="309755"/>
                  <a:pt x="133247" y="198033"/>
                  <a:pt x="174303" y="116552"/>
                </a:cubicBezTo>
                <a:cubicBezTo>
                  <a:pt x="184488" y="96392"/>
                  <a:pt x="194043" y="77386"/>
                  <a:pt x="203283" y="61111"/>
                </a:cubicBezTo>
                <a:lnTo>
                  <a:pt x="237934" y="0"/>
                </a:lnTo>
                <a:lnTo>
                  <a:pt x="237934" y="70246"/>
                </a:lnTo>
                <a:cubicBezTo>
                  <a:pt x="237829" y="186693"/>
                  <a:pt x="320990" y="259354"/>
                  <a:pt x="408982" y="336320"/>
                </a:cubicBezTo>
                <a:lnTo>
                  <a:pt x="454237" y="376116"/>
                </a:lnTo>
                <a:lnTo>
                  <a:pt x="415282" y="382311"/>
                </a:lnTo>
                <a:cubicBezTo>
                  <a:pt x="338735" y="394386"/>
                  <a:pt x="284030" y="451822"/>
                  <a:pt x="247909" y="557769"/>
                </a:cubicBezTo>
                <a:lnTo>
                  <a:pt x="225649" y="622975"/>
                </a:lnTo>
                <a:close/>
                <a:moveTo>
                  <a:pt x="45466" y="331070"/>
                </a:moveTo>
                <a:cubicBezTo>
                  <a:pt x="136502" y="361941"/>
                  <a:pt x="201078" y="418957"/>
                  <a:pt x="232684" y="496028"/>
                </a:cubicBezTo>
                <a:cubicBezTo>
                  <a:pt x="266914" y="422632"/>
                  <a:pt x="314060" y="375381"/>
                  <a:pt x="373491" y="354801"/>
                </a:cubicBezTo>
                <a:cubicBezTo>
                  <a:pt x="301565" y="291800"/>
                  <a:pt x="230269" y="225754"/>
                  <a:pt x="207903" y="132197"/>
                </a:cubicBezTo>
                <a:cubicBezTo>
                  <a:pt x="207693" y="132617"/>
                  <a:pt x="207483" y="132932"/>
                  <a:pt x="207273" y="133352"/>
                </a:cubicBezTo>
                <a:cubicBezTo>
                  <a:pt x="166323" y="214623"/>
                  <a:pt x="116972" y="312590"/>
                  <a:pt x="45466" y="331070"/>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287" name="Freeform 14"/>
          <p:cNvSpPr/>
          <p:nvPr/>
        </p:nvSpPr>
        <p:spPr>
          <a:xfrm>
            <a:off x="5854700" y="5054600"/>
            <a:ext cx="454237" cy="622975"/>
          </a:xfrm>
          <a:custGeom>
            <a:avLst/>
            <a:gdLst/>
            <a:ahLst/>
            <a:cxnLst/>
            <a:rect l="l" t="t" r="r" b="b"/>
            <a:pathLst>
              <a:path w="454237" h="622975">
                <a:moveTo>
                  <a:pt x="225649" y="622975"/>
                </a:moveTo>
                <a:lnTo>
                  <a:pt x="212103" y="555564"/>
                </a:lnTo>
                <a:cubicBezTo>
                  <a:pt x="192048" y="455812"/>
                  <a:pt x="116657" y="385041"/>
                  <a:pt x="0" y="356271"/>
                </a:cubicBezTo>
                <a:lnTo>
                  <a:pt x="5775" y="332855"/>
                </a:lnTo>
                <a:cubicBezTo>
                  <a:pt x="4095" y="332645"/>
                  <a:pt x="2415" y="332330"/>
                  <a:pt x="735" y="331910"/>
                </a:cubicBezTo>
                <a:lnTo>
                  <a:pt x="8190" y="295580"/>
                </a:lnTo>
                <a:cubicBezTo>
                  <a:pt x="76966" y="309755"/>
                  <a:pt x="133247" y="198033"/>
                  <a:pt x="174303" y="116552"/>
                </a:cubicBezTo>
                <a:cubicBezTo>
                  <a:pt x="184488" y="96392"/>
                  <a:pt x="194043" y="77386"/>
                  <a:pt x="203283" y="61111"/>
                </a:cubicBezTo>
                <a:lnTo>
                  <a:pt x="237934" y="0"/>
                </a:lnTo>
                <a:lnTo>
                  <a:pt x="237934" y="70246"/>
                </a:lnTo>
                <a:cubicBezTo>
                  <a:pt x="237829" y="186693"/>
                  <a:pt x="320990" y="259354"/>
                  <a:pt x="408982" y="336320"/>
                </a:cubicBezTo>
                <a:lnTo>
                  <a:pt x="454237" y="376116"/>
                </a:lnTo>
                <a:lnTo>
                  <a:pt x="415282" y="382311"/>
                </a:lnTo>
                <a:cubicBezTo>
                  <a:pt x="338735" y="394386"/>
                  <a:pt x="284030" y="451822"/>
                  <a:pt x="247909" y="557769"/>
                </a:cubicBezTo>
                <a:lnTo>
                  <a:pt x="225649" y="622975"/>
                </a:lnTo>
                <a:close/>
                <a:moveTo>
                  <a:pt x="45466" y="331070"/>
                </a:moveTo>
                <a:cubicBezTo>
                  <a:pt x="136502" y="361941"/>
                  <a:pt x="201078" y="418957"/>
                  <a:pt x="232684" y="496028"/>
                </a:cubicBezTo>
                <a:cubicBezTo>
                  <a:pt x="266914" y="422632"/>
                  <a:pt x="314060" y="375381"/>
                  <a:pt x="373491" y="354801"/>
                </a:cubicBezTo>
                <a:cubicBezTo>
                  <a:pt x="301565" y="291800"/>
                  <a:pt x="230269" y="225754"/>
                  <a:pt x="207903" y="132197"/>
                </a:cubicBezTo>
                <a:cubicBezTo>
                  <a:pt x="207693" y="132617"/>
                  <a:pt x="207483" y="132932"/>
                  <a:pt x="207273" y="133352"/>
                </a:cubicBezTo>
                <a:cubicBezTo>
                  <a:pt x="166323" y="214623"/>
                  <a:pt x="116972" y="312590"/>
                  <a:pt x="45466" y="331070"/>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288" name="TextBox 15"/>
          <p:cNvSpPr txBox="1"/>
          <p:nvPr/>
        </p:nvSpPr>
        <p:spPr>
          <a:xfrm>
            <a:off x="6574790" y="2136267"/>
            <a:ext cx="2687892" cy="234950"/>
          </a:xfrm>
          <a:prstGeom prst="rect">
            <a:avLst/>
          </a:prstGeom>
        </p:spPr>
        <p:txBody>
          <a:bodyPr lIns="0" tIns="0" rIns="0" bIns="0" rtlCol="0" anchor="ctr">
            <a:spAutoFit/>
          </a:bodyPr>
          <a:lstStyle/>
          <a:p>
            <a:pPr algn="l" latinLnBrk="1">
              <a:lnSpc>
                <a:spcPct val="116199"/>
              </a:lnSpc>
            </a:pPr>
            <a:r>
              <a:rPr lang="en-US" sz="1200">
                <a:solidFill>
                  <a:srgbClr val="42464B"/>
                </a:solidFill>
                <a:latin typeface="Microsoft YaHei"/>
                <a:ea typeface="Microsoft YaHei"/>
              </a:rPr>
              <a:t>在这里补充内容描述...</a:t>
            </a:r>
            <a:endParaRPr lang="en-US" sz="1100"/>
          </a:p>
        </p:txBody>
      </p:sp>
      <p:sp>
        <p:nvSpPr>
          <p:cNvPr id="289" name="TextBox 16"/>
          <p:cNvSpPr txBox="1"/>
          <p:nvPr/>
        </p:nvSpPr>
        <p:spPr>
          <a:xfrm>
            <a:off x="6579616" y="3120517"/>
            <a:ext cx="2687892" cy="234950"/>
          </a:xfrm>
          <a:prstGeom prst="rect">
            <a:avLst/>
          </a:prstGeom>
        </p:spPr>
        <p:txBody>
          <a:bodyPr lIns="0" tIns="0" rIns="0" bIns="0" rtlCol="0" anchor="ctr">
            <a:spAutoFit/>
          </a:bodyPr>
          <a:lstStyle/>
          <a:p>
            <a:pPr algn="l" latinLnBrk="1">
              <a:lnSpc>
                <a:spcPct val="116199"/>
              </a:lnSpc>
            </a:pPr>
            <a:r>
              <a:rPr lang="en-US" sz="1200">
                <a:solidFill>
                  <a:srgbClr val="42464B"/>
                </a:solidFill>
                <a:latin typeface="Microsoft YaHei"/>
                <a:ea typeface="Microsoft YaHei"/>
              </a:rPr>
              <a:t>在这里补充内容描述...</a:t>
            </a:r>
            <a:endParaRPr lang="en-US" sz="1100"/>
          </a:p>
        </p:txBody>
      </p:sp>
      <p:sp>
        <p:nvSpPr>
          <p:cNvPr id="290" name="TextBox 17"/>
          <p:cNvSpPr txBox="1"/>
          <p:nvPr/>
        </p:nvSpPr>
        <p:spPr>
          <a:xfrm>
            <a:off x="6580632" y="4155440"/>
            <a:ext cx="2687892" cy="234950"/>
          </a:xfrm>
          <a:prstGeom prst="rect">
            <a:avLst/>
          </a:prstGeom>
        </p:spPr>
        <p:txBody>
          <a:bodyPr lIns="0" tIns="0" rIns="0" bIns="0" rtlCol="0" anchor="ctr">
            <a:spAutoFit/>
          </a:bodyPr>
          <a:lstStyle/>
          <a:p>
            <a:pPr algn="l" latinLnBrk="1">
              <a:lnSpc>
                <a:spcPct val="116199"/>
              </a:lnSpc>
            </a:pPr>
            <a:r>
              <a:rPr lang="en-US" sz="1200">
                <a:solidFill>
                  <a:srgbClr val="42464B"/>
                </a:solidFill>
                <a:latin typeface="Microsoft YaHei"/>
                <a:ea typeface="Microsoft YaHei"/>
              </a:rPr>
              <a:t>在这里补充内容描述...</a:t>
            </a:r>
            <a:endParaRPr lang="en-US" sz="1100"/>
          </a:p>
        </p:txBody>
      </p:sp>
      <p:sp>
        <p:nvSpPr>
          <p:cNvPr id="291" name="TextBox 18"/>
          <p:cNvSpPr txBox="1"/>
          <p:nvPr/>
        </p:nvSpPr>
        <p:spPr>
          <a:xfrm>
            <a:off x="6582537" y="5195316"/>
            <a:ext cx="2687892" cy="234950"/>
          </a:xfrm>
          <a:prstGeom prst="rect">
            <a:avLst/>
          </a:prstGeom>
        </p:spPr>
        <p:txBody>
          <a:bodyPr lIns="0" tIns="0" rIns="0" bIns="0" rtlCol="0" anchor="ctr">
            <a:spAutoFit/>
          </a:bodyPr>
          <a:lstStyle/>
          <a:p>
            <a:pPr algn="l" latinLnBrk="1">
              <a:lnSpc>
                <a:spcPct val="116199"/>
              </a:lnSpc>
            </a:pPr>
            <a:r>
              <a:rPr lang="en-US" sz="1200">
                <a:solidFill>
                  <a:srgbClr val="42464B"/>
                </a:solidFill>
                <a:latin typeface="Microsoft YaHei"/>
                <a:ea typeface="Microsoft YaHei"/>
              </a:rPr>
              <a:t>在这里补充内容描述...</a:t>
            </a:r>
            <a:endParaRPr lang="en-US" sz="110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3"/>
                                        </p:tgtEl>
                                        <p:attrNameLst>
                                          <p:attrName>style.visibility</p:attrName>
                                        </p:attrNameLst>
                                      </p:cBhvr>
                                      <p:to>
                                        <p:strVal val="visible"/>
                                      </p:to>
                                    </p:set>
                                    <p:animEffect transition="in" filter="fade">
                                      <p:cBhvr>
                                        <p:cTn id="7" dur="1000"/>
                                        <p:tgtEl>
                                          <p:spTgt spid="27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5"/>
                                        </p:tgtEl>
                                        <p:attrNameLst>
                                          <p:attrName>style.visibility</p:attrName>
                                        </p:attrNameLst>
                                      </p:cBhvr>
                                      <p:to>
                                        <p:strVal val="visible"/>
                                      </p:to>
                                    </p:set>
                                    <p:animEffect transition="in" filter="fade">
                                      <p:cBhvr>
                                        <p:cTn id="10" dur="1000"/>
                                        <p:tgtEl>
                                          <p:spTgt spid="27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6"/>
                                        </p:tgtEl>
                                        <p:attrNameLst>
                                          <p:attrName>style.visibility</p:attrName>
                                        </p:attrNameLst>
                                      </p:cBhvr>
                                      <p:to>
                                        <p:strVal val="visible"/>
                                      </p:to>
                                    </p:set>
                                    <p:animEffect transition="in" filter="fade">
                                      <p:cBhvr>
                                        <p:cTn id="13" dur="1000"/>
                                        <p:tgtEl>
                                          <p:spTgt spid="27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77"/>
                                        </p:tgtEl>
                                        <p:attrNameLst>
                                          <p:attrName>style.visibility</p:attrName>
                                        </p:attrNameLst>
                                      </p:cBhvr>
                                      <p:to>
                                        <p:strVal val="visible"/>
                                      </p:to>
                                    </p:set>
                                    <p:animEffect transition="in" filter="fade">
                                      <p:cBhvr>
                                        <p:cTn id="16" dur="1000"/>
                                        <p:tgtEl>
                                          <p:spTgt spid="27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8"/>
                                        </p:tgtEl>
                                        <p:attrNameLst>
                                          <p:attrName>style.visibility</p:attrName>
                                        </p:attrNameLst>
                                      </p:cBhvr>
                                      <p:to>
                                        <p:strVal val="visible"/>
                                      </p:to>
                                    </p:set>
                                    <p:animEffect transition="in" filter="fade">
                                      <p:cBhvr>
                                        <p:cTn id="19" dur="1000"/>
                                        <p:tgtEl>
                                          <p:spTgt spid="27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79"/>
                                        </p:tgtEl>
                                        <p:attrNameLst>
                                          <p:attrName>style.visibility</p:attrName>
                                        </p:attrNameLst>
                                      </p:cBhvr>
                                      <p:to>
                                        <p:strVal val="visible"/>
                                      </p:to>
                                    </p:set>
                                    <p:animEffect transition="in" filter="fade">
                                      <p:cBhvr>
                                        <p:cTn id="22" dur="1000"/>
                                        <p:tgtEl>
                                          <p:spTgt spid="27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80"/>
                                        </p:tgtEl>
                                        <p:attrNameLst>
                                          <p:attrName>style.visibility</p:attrName>
                                        </p:attrNameLst>
                                      </p:cBhvr>
                                      <p:to>
                                        <p:strVal val="visible"/>
                                      </p:to>
                                    </p:set>
                                    <p:animEffect transition="in" filter="fade">
                                      <p:cBhvr>
                                        <p:cTn id="25" dur="1000"/>
                                        <p:tgtEl>
                                          <p:spTgt spid="28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81"/>
                                        </p:tgtEl>
                                        <p:attrNameLst>
                                          <p:attrName>style.visibility</p:attrName>
                                        </p:attrNameLst>
                                      </p:cBhvr>
                                      <p:to>
                                        <p:strVal val="visible"/>
                                      </p:to>
                                    </p:set>
                                    <p:animEffect transition="in" filter="fade">
                                      <p:cBhvr>
                                        <p:cTn id="28" dur="1000"/>
                                        <p:tgtEl>
                                          <p:spTgt spid="28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82"/>
                                        </p:tgtEl>
                                        <p:attrNameLst>
                                          <p:attrName>style.visibility</p:attrName>
                                        </p:attrNameLst>
                                      </p:cBhvr>
                                      <p:to>
                                        <p:strVal val="visible"/>
                                      </p:to>
                                    </p:set>
                                    <p:animEffect transition="in" filter="fade">
                                      <p:cBhvr>
                                        <p:cTn id="31" dur="1000"/>
                                        <p:tgtEl>
                                          <p:spTgt spid="28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83"/>
                                        </p:tgtEl>
                                        <p:attrNameLst>
                                          <p:attrName>style.visibility</p:attrName>
                                        </p:attrNameLst>
                                      </p:cBhvr>
                                      <p:to>
                                        <p:strVal val="visible"/>
                                      </p:to>
                                    </p:set>
                                    <p:animEffect transition="in" filter="fade">
                                      <p:cBhvr>
                                        <p:cTn id="34" dur="1000"/>
                                        <p:tgtEl>
                                          <p:spTgt spid="28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84"/>
                                        </p:tgtEl>
                                        <p:attrNameLst>
                                          <p:attrName>style.visibility</p:attrName>
                                        </p:attrNameLst>
                                      </p:cBhvr>
                                      <p:to>
                                        <p:strVal val="visible"/>
                                      </p:to>
                                    </p:set>
                                    <p:animEffect transition="in" filter="fade">
                                      <p:cBhvr>
                                        <p:cTn id="37" dur="1000"/>
                                        <p:tgtEl>
                                          <p:spTgt spid="28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85"/>
                                        </p:tgtEl>
                                        <p:attrNameLst>
                                          <p:attrName>style.visibility</p:attrName>
                                        </p:attrNameLst>
                                      </p:cBhvr>
                                      <p:to>
                                        <p:strVal val="visible"/>
                                      </p:to>
                                    </p:set>
                                    <p:animEffect transition="in" filter="fade">
                                      <p:cBhvr>
                                        <p:cTn id="40" dur="1000"/>
                                        <p:tgtEl>
                                          <p:spTgt spid="28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86"/>
                                        </p:tgtEl>
                                        <p:attrNameLst>
                                          <p:attrName>style.visibility</p:attrName>
                                        </p:attrNameLst>
                                      </p:cBhvr>
                                      <p:to>
                                        <p:strVal val="visible"/>
                                      </p:to>
                                    </p:set>
                                    <p:animEffect transition="in" filter="fade">
                                      <p:cBhvr>
                                        <p:cTn id="43" dur="1000"/>
                                        <p:tgtEl>
                                          <p:spTgt spid="28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87"/>
                                        </p:tgtEl>
                                        <p:attrNameLst>
                                          <p:attrName>style.visibility</p:attrName>
                                        </p:attrNameLst>
                                      </p:cBhvr>
                                      <p:to>
                                        <p:strVal val="visible"/>
                                      </p:to>
                                    </p:set>
                                    <p:animEffect transition="in" filter="fade">
                                      <p:cBhvr>
                                        <p:cTn id="46" dur="1000"/>
                                        <p:tgtEl>
                                          <p:spTgt spid="28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88"/>
                                        </p:tgtEl>
                                        <p:attrNameLst>
                                          <p:attrName>style.visibility</p:attrName>
                                        </p:attrNameLst>
                                      </p:cBhvr>
                                      <p:to>
                                        <p:strVal val="visible"/>
                                      </p:to>
                                    </p:set>
                                    <p:animEffect transition="in" filter="fade">
                                      <p:cBhvr>
                                        <p:cTn id="49" dur="1000"/>
                                        <p:tgtEl>
                                          <p:spTgt spid="28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89"/>
                                        </p:tgtEl>
                                        <p:attrNameLst>
                                          <p:attrName>style.visibility</p:attrName>
                                        </p:attrNameLst>
                                      </p:cBhvr>
                                      <p:to>
                                        <p:strVal val="visible"/>
                                      </p:to>
                                    </p:set>
                                    <p:animEffect transition="in" filter="fade">
                                      <p:cBhvr>
                                        <p:cTn id="52" dur="1000"/>
                                        <p:tgtEl>
                                          <p:spTgt spid="28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90"/>
                                        </p:tgtEl>
                                        <p:attrNameLst>
                                          <p:attrName>style.visibility</p:attrName>
                                        </p:attrNameLst>
                                      </p:cBhvr>
                                      <p:to>
                                        <p:strVal val="visible"/>
                                      </p:to>
                                    </p:set>
                                    <p:animEffect transition="in" filter="fade">
                                      <p:cBhvr>
                                        <p:cTn id="55" dur="1000"/>
                                        <p:tgtEl>
                                          <p:spTgt spid="29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91"/>
                                        </p:tgtEl>
                                        <p:attrNameLst>
                                          <p:attrName>style.visibility</p:attrName>
                                        </p:attrNameLst>
                                      </p:cBhvr>
                                      <p:to>
                                        <p:strVal val="visible"/>
                                      </p:to>
                                    </p:set>
                                    <p:animEffect transition="in" filter="fade">
                                      <p:cBhvr>
                                        <p:cTn id="58" dur="1000"/>
                                        <p:tgtEl>
                                          <p:spTgt spid="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 grpId="0" animBg="1"/>
      <p:bldP spid="275" grpId="0" animBg="1"/>
      <p:bldP spid="276" grpId="0" animBg="1"/>
      <p:bldP spid="277" grpId="0" animBg="1"/>
      <p:bldP spid="278" grpId="0" animBg="1"/>
      <p:bldP spid="279" grpId="0" animBg="1"/>
      <p:bldP spid="280" grpId="0" animBg="1"/>
      <p:bldP spid="281" grpId="0" animBg="1"/>
      <p:bldP spid="282" grpId="0" animBg="1"/>
      <p:bldP spid="283" grpId="0" animBg="1"/>
      <p:bldP spid="284" grpId="0" animBg="1"/>
      <p:bldP spid="285" grpId="0" animBg="1"/>
      <p:bldP spid="286" grpId="0" animBg="1"/>
      <p:bldP spid="287" grpId="0" animBg="1"/>
      <p:bldP spid="288" grpId="0" animBg="1"/>
      <p:bldP spid="289" grpId="0" animBg="1"/>
      <p:bldP spid="290" grpId="0" animBg="1"/>
      <p:bldP spid="29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fillRect t="-1006" b="-1006"/>
          </a:stretch>
        </a:blipFill>
        <a:effectLst/>
      </p:bgPr>
    </p:bg>
    <p:spTree>
      <p:nvGrpSpPr>
        <p:cNvPr id="1" name=""/>
        <p:cNvGrpSpPr/>
        <p:nvPr/>
      </p:nvGrpSpPr>
      <p:grpSpPr>
        <a:xfrm>
          <a:off x="0" y="0"/>
          <a:ext cx="0" cy="0"/>
          <a:chOff x="0" y="0"/>
          <a:chExt cx="0" cy="0"/>
        </a:xfrm>
      </p:grpSpPr>
      <p:grpSp>
        <p:nvGrpSpPr>
          <p:cNvPr id="292" name="Group 1"/>
          <p:cNvGrpSpPr/>
          <p:nvPr/>
        </p:nvGrpSpPr>
        <p:grpSpPr>
          <a:xfrm>
            <a:off x="2819400" y="605917"/>
            <a:ext cx="5901817" cy="558800"/>
            <a:chOff x="2819400" y="605917"/>
            <a:chExt cx="5901817" cy="558800"/>
          </a:xfrm>
        </p:grpSpPr>
        <p:sp>
          <p:nvSpPr>
            <p:cNvPr id="293" name="TextBox 292"/>
            <p:cNvSpPr txBox="1"/>
            <p:nvPr/>
          </p:nvSpPr>
          <p:spPr>
            <a:xfrm>
              <a:off x="2819400" y="605917"/>
              <a:ext cx="5901817" cy="558800"/>
            </a:xfrm>
            <a:prstGeom prst="rect">
              <a:avLst/>
            </a:prstGeom>
          </p:spPr>
          <p:txBody>
            <a:bodyPr lIns="0" tIns="0" rIns="0" bIns="0" rtlCol="0" anchor="ctr">
              <a:spAutoFit/>
            </a:bodyPr>
            <a:lstStyle/>
            <a:p>
              <a:pPr algn="ctr" latinLnBrk="1">
                <a:lnSpc>
                  <a:spcPct val="116199"/>
                </a:lnSpc>
              </a:pPr>
              <a:r>
                <a:rPr lang="en-US" sz="3000">
                  <a:solidFill>
                    <a:srgbClr val="51647E"/>
                  </a:solidFill>
                  <a:latin typeface="Microsoft YaHei"/>
                  <a:ea typeface="Microsoft YaHei"/>
                </a:rPr>
                <a:t>自身的优劣势分析</a:t>
              </a:r>
              <a:endParaRPr lang="en-US" sz="1100"/>
            </a:p>
          </p:txBody>
        </p:sp>
      </p:grpSp>
      <p:sp>
        <p:nvSpPr>
          <p:cNvPr id="294" name="Freeform 2"/>
          <p:cNvSpPr/>
          <p:nvPr/>
        </p:nvSpPr>
        <p:spPr>
          <a:xfrm>
            <a:off x="7149893" y="3066884"/>
            <a:ext cx="520072" cy="1205134"/>
          </a:xfrm>
          <a:custGeom>
            <a:avLst/>
            <a:gdLst/>
            <a:ahLst/>
            <a:cxnLst/>
            <a:rect l="l" t="t" r="r" b="b"/>
            <a:pathLst>
              <a:path w="520072" h="1205134">
                <a:moveTo>
                  <a:pt x="520073" y="51139"/>
                </a:moveTo>
                <a:cubicBezTo>
                  <a:pt x="513357" y="197119"/>
                  <a:pt x="488666" y="1093557"/>
                  <a:pt x="481124" y="1178376"/>
                </a:cubicBezTo>
                <a:cubicBezTo>
                  <a:pt x="320474" y="1205134"/>
                  <a:pt x="136992" y="1177343"/>
                  <a:pt x="207" y="1169801"/>
                </a:cubicBezTo>
                <a:cubicBezTo>
                  <a:pt x="0" y="1169801"/>
                  <a:pt x="44321" y="120772"/>
                  <a:pt x="42772" y="19216"/>
                </a:cubicBezTo>
                <a:cubicBezTo>
                  <a:pt x="228010" y="0"/>
                  <a:pt x="365105" y="44837"/>
                  <a:pt x="520073" y="51139"/>
                </a:cubicBezTo>
                <a:lnTo>
                  <a:pt x="520073" y="51139"/>
                </a:lnTo>
                <a:close/>
              </a:path>
            </a:pathLst>
          </a:custGeom>
          <a:solidFill>
            <a:srgbClr val="FDD67A"/>
          </a:solidFill>
        </p:spPr>
        <p:txBody>
          <a:bodyPr lIns="127000" rIns="127000" rtlCol="0" anchor="ctr"/>
          <a:lstStyle/>
          <a:p>
            <a:pPr algn="l" latinLnBrk="1">
              <a:lnSpc>
                <a:spcPct val="116199"/>
              </a:lnSpc>
            </a:pPr>
            <a:endParaRPr lang="en-US" sz="1100"/>
          </a:p>
        </p:txBody>
      </p:sp>
      <p:sp>
        <p:nvSpPr>
          <p:cNvPr id="295" name="Freeform 3"/>
          <p:cNvSpPr/>
          <p:nvPr/>
        </p:nvSpPr>
        <p:spPr>
          <a:xfrm>
            <a:off x="7133991" y="3048303"/>
            <a:ext cx="557575" cy="1219391"/>
          </a:xfrm>
          <a:custGeom>
            <a:avLst/>
            <a:gdLst/>
            <a:ahLst/>
            <a:cxnLst/>
            <a:rect l="l" t="t" r="r" b="b"/>
            <a:pathLst>
              <a:path w="557575" h="1219391">
                <a:moveTo>
                  <a:pt x="344442" y="1219391"/>
                </a:moveTo>
                <a:cubicBezTo>
                  <a:pt x="268094" y="1219391"/>
                  <a:pt x="191643" y="1212985"/>
                  <a:pt x="120771" y="1207096"/>
                </a:cubicBezTo>
                <a:cubicBezTo>
                  <a:pt x="84096" y="1203997"/>
                  <a:pt x="49486" y="1201104"/>
                  <a:pt x="17459" y="1199348"/>
                </a:cubicBezTo>
                <a:lnTo>
                  <a:pt x="10331" y="1198935"/>
                </a:lnTo>
                <a:lnTo>
                  <a:pt x="5372" y="1193769"/>
                </a:lnTo>
                <a:cubicBezTo>
                  <a:pt x="0" y="1188087"/>
                  <a:pt x="0" y="1188087"/>
                  <a:pt x="3409" y="1105438"/>
                </a:cubicBezTo>
                <a:cubicBezTo>
                  <a:pt x="13534" y="860588"/>
                  <a:pt x="44217" y="115296"/>
                  <a:pt x="42874" y="30787"/>
                </a:cubicBezTo>
                <a:lnTo>
                  <a:pt x="42668" y="14153"/>
                </a:lnTo>
                <a:lnTo>
                  <a:pt x="59301" y="12397"/>
                </a:lnTo>
                <a:cubicBezTo>
                  <a:pt x="178833" y="0"/>
                  <a:pt x="278219" y="13740"/>
                  <a:pt x="374402" y="26964"/>
                </a:cubicBezTo>
                <a:cubicBezTo>
                  <a:pt x="430397" y="34712"/>
                  <a:pt x="483293" y="41944"/>
                  <a:pt x="539288" y="44217"/>
                </a:cubicBezTo>
                <a:lnTo>
                  <a:pt x="557574" y="44940"/>
                </a:lnTo>
                <a:lnTo>
                  <a:pt x="556748" y="63226"/>
                </a:lnTo>
                <a:cubicBezTo>
                  <a:pt x="554062" y="121184"/>
                  <a:pt x="548689" y="294542"/>
                  <a:pt x="542387" y="495380"/>
                </a:cubicBezTo>
                <a:cubicBezTo>
                  <a:pt x="532986" y="797361"/>
                  <a:pt x="522242" y="1139737"/>
                  <a:pt x="517696" y="1191290"/>
                </a:cubicBezTo>
                <a:lnTo>
                  <a:pt x="516456" y="1205340"/>
                </a:lnTo>
                <a:lnTo>
                  <a:pt x="502509" y="1207613"/>
                </a:lnTo>
                <a:cubicBezTo>
                  <a:pt x="451060" y="1216188"/>
                  <a:pt x="397751" y="1219391"/>
                  <a:pt x="344442" y="1219391"/>
                </a:cubicBezTo>
                <a:close/>
                <a:moveTo>
                  <a:pt x="37399" y="1164015"/>
                </a:moveTo>
                <a:cubicBezTo>
                  <a:pt x="64776" y="1165772"/>
                  <a:pt x="93600" y="1168251"/>
                  <a:pt x="123871" y="1170731"/>
                </a:cubicBezTo>
                <a:cubicBezTo>
                  <a:pt x="237411" y="1180235"/>
                  <a:pt x="365517" y="1190876"/>
                  <a:pt x="482260" y="1173933"/>
                </a:cubicBezTo>
                <a:cubicBezTo>
                  <a:pt x="487219" y="1091490"/>
                  <a:pt x="497034" y="775356"/>
                  <a:pt x="505815" y="494244"/>
                </a:cubicBezTo>
                <a:cubicBezTo>
                  <a:pt x="511497" y="311175"/>
                  <a:pt x="516559" y="150732"/>
                  <a:pt x="519349" y="79653"/>
                </a:cubicBezTo>
                <a:cubicBezTo>
                  <a:pt x="468003" y="76554"/>
                  <a:pt x="417897" y="69632"/>
                  <a:pt x="369237" y="63020"/>
                </a:cubicBezTo>
                <a:cubicBezTo>
                  <a:pt x="279665" y="50726"/>
                  <a:pt x="187201" y="37915"/>
                  <a:pt x="79240" y="47110"/>
                </a:cubicBezTo>
                <a:cubicBezTo>
                  <a:pt x="77690" y="186581"/>
                  <a:pt x="49383" y="873605"/>
                  <a:pt x="39775" y="1106884"/>
                </a:cubicBezTo>
                <a:cubicBezTo>
                  <a:pt x="38742" y="1131782"/>
                  <a:pt x="37915" y="1151205"/>
                  <a:pt x="37399" y="1164015"/>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296" name="Freeform 4"/>
          <p:cNvSpPr/>
          <p:nvPr/>
        </p:nvSpPr>
        <p:spPr>
          <a:xfrm>
            <a:off x="8038997" y="2463800"/>
            <a:ext cx="566253" cy="1822629"/>
          </a:xfrm>
          <a:custGeom>
            <a:avLst/>
            <a:gdLst/>
            <a:ahLst/>
            <a:cxnLst/>
            <a:rect l="l" t="t" r="r" b="b"/>
            <a:pathLst>
              <a:path w="566253" h="1822629">
                <a:moveTo>
                  <a:pt x="381841" y="1822629"/>
                </a:moveTo>
                <a:cubicBezTo>
                  <a:pt x="304253" y="1822629"/>
                  <a:pt x="226046" y="1813228"/>
                  <a:pt x="154141" y="1804653"/>
                </a:cubicBezTo>
                <a:cubicBezTo>
                  <a:pt x="106101" y="1798868"/>
                  <a:pt x="60644" y="1793496"/>
                  <a:pt x="19422" y="1791223"/>
                </a:cubicBezTo>
                <a:lnTo>
                  <a:pt x="15910" y="1791016"/>
                </a:lnTo>
                <a:lnTo>
                  <a:pt x="14670" y="1790396"/>
                </a:lnTo>
                <a:cubicBezTo>
                  <a:pt x="413" y="1786987"/>
                  <a:pt x="310" y="1772110"/>
                  <a:pt x="103" y="1745249"/>
                </a:cubicBezTo>
                <a:cubicBezTo>
                  <a:pt x="0" y="1727686"/>
                  <a:pt x="206" y="1701548"/>
                  <a:pt x="826" y="1667455"/>
                </a:cubicBezTo>
                <a:cubicBezTo>
                  <a:pt x="1963" y="1605468"/>
                  <a:pt x="4132" y="1517549"/>
                  <a:pt x="7645" y="1398637"/>
                </a:cubicBezTo>
                <a:cubicBezTo>
                  <a:pt x="14050" y="1180339"/>
                  <a:pt x="23658" y="897161"/>
                  <a:pt x="32026" y="647249"/>
                </a:cubicBezTo>
                <a:cubicBezTo>
                  <a:pt x="42668" y="330805"/>
                  <a:pt x="51966" y="57545"/>
                  <a:pt x="51346" y="18803"/>
                </a:cubicBezTo>
                <a:lnTo>
                  <a:pt x="51036" y="0"/>
                </a:lnTo>
                <a:lnTo>
                  <a:pt x="69839" y="310"/>
                </a:lnTo>
                <a:cubicBezTo>
                  <a:pt x="154141" y="1653"/>
                  <a:pt x="245262" y="9401"/>
                  <a:pt x="333491" y="16943"/>
                </a:cubicBezTo>
                <a:cubicBezTo>
                  <a:pt x="404879" y="23039"/>
                  <a:pt x="478747" y="29237"/>
                  <a:pt x="547966" y="32027"/>
                </a:cubicBezTo>
                <a:lnTo>
                  <a:pt x="566253" y="32750"/>
                </a:lnTo>
                <a:lnTo>
                  <a:pt x="565426" y="51036"/>
                </a:lnTo>
                <a:cubicBezTo>
                  <a:pt x="562533" y="113023"/>
                  <a:pt x="554475" y="431534"/>
                  <a:pt x="545797" y="768848"/>
                </a:cubicBezTo>
                <a:cubicBezTo>
                  <a:pt x="534122" y="1227863"/>
                  <a:pt x="520795" y="1748038"/>
                  <a:pt x="516456" y="1797008"/>
                </a:cubicBezTo>
                <a:lnTo>
                  <a:pt x="515216" y="1811059"/>
                </a:lnTo>
                <a:lnTo>
                  <a:pt x="501269" y="1813331"/>
                </a:lnTo>
                <a:cubicBezTo>
                  <a:pt x="462321" y="1820150"/>
                  <a:pt x="422132" y="1822629"/>
                  <a:pt x="381841" y="1822629"/>
                </a:cubicBezTo>
                <a:close/>
                <a:moveTo>
                  <a:pt x="36469" y="1755787"/>
                </a:moveTo>
                <a:cubicBezTo>
                  <a:pt x="74591" y="1758473"/>
                  <a:pt x="115399" y="1763328"/>
                  <a:pt x="158377" y="1768494"/>
                </a:cubicBezTo>
                <a:cubicBezTo>
                  <a:pt x="260552" y="1780685"/>
                  <a:pt x="375745" y="1794529"/>
                  <a:pt x="481020" y="1779858"/>
                </a:cubicBezTo>
                <a:cubicBezTo>
                  <a:pt x="485979" y="1682125"/>
                  <a:pt x="498377" y="1198212"/>
                  <a:pt x="509328" y="768124"/>
                </a:cubicBezTo>
                <a:cubicBezTo>
                  <a:pt x="517283" y="455916"/>
                  <a:pt x="524824" y="159720"/>
                  <a:pt x="528234" y="67773"/>
                </a:cubicBezTo>
                <a:cubicBezTo>
                  <a:pt x="463560" y="64673"/>
                  <a:pt x="395891" y="58888"/>
                  <a:pt x="330288" y="53309"/>
                </a:cubicBezTo>
                <a:cubicBezTo>
                  <a:pt x="249188" y="46387"/>
                  <a:pt x="165402" y="39362"/>
                  <a:pt x="87505" y="37192"/>
                </a:cubicBezTo>
                <a:cubicBezTo>
                  <a:pt x="86368" y="113437"/>
                  <a:pt x="77897" y="363555"/>
                  <a:pt x="68289" y="648489"/>
                </a:cubicBezTo>
                <a:cubicBezTo>
                  <a:pt x="53929" y="1078887"/>
                  <a:pt x="34299" y="1658570"/>
                  <a:pt x="36469" y="1755787"/>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297" name="Freeform 5"/>
          <p:cNvSpPr/>
          <p:nvPr/>
        </p:nvSpPr>
        <p:spPr>
          <a:xfrm>
            <a:off x="8941206" y="2855419"/>
            <a:ext cx="530404" cy="1445128"/>
          </a:xfrm>
          <a:custGeom>
            <a:avLst/>
            <a:gdLst/>
            <a:ahLst/>
            <a:cxnLst/>
            <a:rect l="l" t="t" r="r" b="b"/>
            <a:pathLst>
              <a:path w="530404" h="1445128">
                <a:moveTo>
                  <a:pt x="530403" y="54032"/>
                </a:moveTo>
                <a:cubicBezTo>
                  <a:pt x="524205" y="168295"/>
                  <a:pt x="494967" y="1358552"/>
                  <a:pt x="487736" y="1424775"/>
                </a:cubicBezTo>
                <a:cubicBezTo>
                  <a:pt x="328222" y="1445128"/>
                  <a:pt x="148872" y="1411758"/>
                  <a:pt x="12811" y="1405352"/>
                </a:cubicBezTo>
                <a:cubicBezTo>
                  <a:pt x="12604" y="1405352"/>
                  <a:pt x="12397" y="1405352"/>
                  <a:pt x="12294" y="1405352"/>
                </a:cubicBezTo>
                <a:cubicBezTo>
                  <a:pt x="0" y="1404733"/>
                  <a:pt x="57648" y="106928"/>
                  <a:pt x="55788" y="27481"/>
                </a:cubicBezTo>
                <a:cubicBezTo>
                  <a:pt x="247742" y="0"/>
                  <a:pt x="376365" y="48660"/>
                  <a:pt x="530403" y="54032"/>
                </a:cubicBezTo>
                <a:lnTo>
                  <a:pt x="530403" y="54032"/>
                </a:lnTo>
                <a:close/>
              </a:path>
            </a:pathLst>
          </a:custGeom>
          <a:solidFill>
            <a:srgbClr val="EEEEEE"/>
          </a:solidFill>
        </p:spPr>
        <p:txBody>
          <a:bodyPr lIns="127000" rIns="127000" rtlCol="0" anchor="ctr"/>
          <a:lstStyle/>
          <a:p>
            <a:pPr algn="l" latinLnBrk="1">
              <a:lnSpc>
                <a:spcPct val="116199"/>
              </a:lnSpc>
            </a:pPr>
            <a:endParaRPr lang="en-US" sz="1100"/>
          </a:p>
        </p:txBody>
      </p:sp>
      <p:sp>
        <p:nvSpPr>
          <p:cNvPr id="298" name="Freeform 6"/>
          <p:cNvSpPr/>
          <p:nvPr/>
        </p:nvSpPr>
        <p:spPr>
          <a:xfrm>
            <a:off x="8940593" y="2839420"/>
            <a:ext cx="557368" cy="1458145"/>
          </a:xfrm>
          <a:custGeom>
            <a:avLst/>
            <a:gdLst/>
            <a:ahLst/>
            <a:cxnLst/>
            <a:rect l="l" t="t" r="r" b="b"/>
            <a:pathLst>
              <a:path w="557368" h="1458145">
                <a:moveTo>
                  <a:pt x="383908" y="1458145"/>
                </a:moveTo>
                <a:cubicBezTo>
                  <a:pt x="305494" y="1458145"/>
                  <a:pt x="226357" y="1450397"/>
                  <a:pt x="153625" y="1443268"/>
                </a:cubicBezTo>
                <a:cubicBezTo>
                  <a:pt x="105895" y="1438619"/>
                  <a:pt x="60748" y="1434177"/>
                  <a:pt x="19733" y="1432214"/>
                </a:cubicBezTo>
                <a:cubicBezTo>
                  <a:pt x="620" y="1431284"/>
                  <a:pt x="414" y="1414134"/>
                  <a:pt x="207" y="1392439"/>
                </a:cubicBezTo>
                <a:cubicBezTo>
                  <a:pt x="0" y="1378595"/>
                  <a:pt x="207" y="1358036"/>
                  <a:pt x="620" y="1331175"/>
                </a:cubicBezTo>
                <a:cubicBezTo>
                  <a:pt x="1447" y="1282412"/>
                  <a:pt x="3410" y="1213399"/>
                  <a:pt x="6509" y="1120005"/>
                </a:cubicBezTo>
                <a:cubicBezTo>
                  <a:pt x="12191" y="948611"/>
                  <a:pt x="20663" y="726180"/>
                  <a:pt x="28205" y="529887"/>
                </a:cubicBezTo>
                <a:cubicBezTo>
                  <a:pt x="37709" y="281422"/>
                  <a:pt x="45974" y="66740"/>
                  <a:pt x="45251" y="36573"/>
                </a:cubicBezTo>
                <a:lnTo>
                  <a:pt x="44838" y="20353"/>
                </a:lnTo>
                <a:lnTo>
                  <a:pt x="60851" y="18080"/>
                </a:lnTo>
                <a:cubicBezTo>
                  <a:pt x="187408" y="0"/>
                  <a:pt x="286484" y="14154"/>
                  <a:pt x="382358" y="27895"/>
                </a:cubicBezTo>
                <a:cubicBezTo>
                  <a:pt x="435150" y="35436"/>
                  <a:pt x="485050" y="42565"/>
                  <a:pt x="538772" y="44528"/>
                </a:cubicBezTo>
                <a:lnTo>
                  <a:pt x="557368" y="45148"/>
                </a:lnTo>
                <a:lnTo>
                  <a:pt x="556335" y="63641"/>
                </a:lnTo>
                <a:cubicBezTo>
                  <a:pt x="553752" y="112197"/>
                  <a:pt x="546727" y="362315"/>
                  <a:pt x="539289" y="627104"/>
                </a:cubicBezTo>
                <a:cubicBezTo>
                  <a:pt x="528751" y="1005432"/>
                  <a:pt x="517800" y="1396675"/>
                  <a:pt x="513564" y="1435417"/>
                </a:cubicBezTo>
                <a:lnTo>
                  <a:pt x="512014" y="1449674"/>
                </a:lnTo>
                <a:lnTo>
                  <a:pt x="497757" y="1451533"/>
                </a:lnTo>
                <a:cubicBezTo>
                  <a:pt x="460668" y="1456182"/>
                  <a:pt x="422340" y="1458145"/>
                  <a:pt x="383908" y="1458145"/>
                </a:cubicBezTo>
                <a:close/>
                <a:moveTo>
                  <a:pt x="36469" y="1396571"/>
                </a:moveTo>
                <a:cubicBezTo>
                  <a:pt x="74488" y="1398844"/>
                  <a:pt x="114780" y="1402770"/>
                  <a:pt x="157138" y="1406903"/>
                </a:cubicBezTo>
                <a:cubicBezTo>
                  <a:pt x="258797" y="1416821"/>
                  <a:pt x="373473" y="1428082"/>
                  <a:pt x="478438" y="1417027"/>
                </a:cubicBezTo>
                <a:cubicBezTo>
                  <a:pt x="483190" y="1333448"/>
                  <a:pt x="493625" y="959149"/>
                  <a:pt x="502923" y="626071"/>
                </a:cubicBezTo>
                <a:cubicBezTo>
                  <a:pt x="509948" y="375126"/>
                  <a:pt x="516044" y="155175"/>
                  <a:pt x="519143" y="79964"/>
                </a:cubicBezTo>
                <a:cubicBezTo>
                  <a:pt x="470173" y="77174"/>
                  <a:pt x="422960" y="70459"/>
                  <a:pt x="377192" y="63847"/>
                </a:cubicBezTo>
                <a:cubicBezTo>
                  <a:pt x="287931" y="51037"/>
                  <a:pt x="195673" y="37813"/>
                  <a:pt x="81514" y="51966"/>
                </a:cubicBezTo>
                <a:cubicBezTo>
                  <a:pt x="80480" y="113747"/>
                  <a:pt x="73042" y="308903"/>
                  <a:pt x="64467" y="531127"/>
                </a:cubicBezTo>
                <a:cubicBezTo>
                  <a:pt x="51760" y="864205"/>
                  <a:pt x="34610" y="1311959"/>
                  <a:pt x="36469" y="1396571"/>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299" name="Freeform 7"/>
          <p:cNvSpPr/>
          <p:nvPr/>
        </p:nvSpPr>
        <p:spPr>
          <a:xfrm>
            <a:off x="6397797" y="2070100"/>
            <a:ext cx="3920069" cy="2635488"/>
          </a:xfrm>
          <a:custGeom>
            <a:avLst/>
            <a:gdLst/>
            <a:ahLst/>
            <a:cxnLst/>
            <a:rect l="l" t="t" r="r" b="b"/>
            <a:pathLst>
              <a:path w="3920069" h="2635488">
                <a:moveTo>
                  <a:pt x="3864487" y="2634662"/>
                </a:moveTo>
                <a:lnTo>
                  <a:pt x="3845477" y="2633008"/>
                </a:lnTo>
                <a:cubicBezTo>
                  <a:pt x="3607033" y="2612759"/>
                  <a:pt x="2154570" y="2622264"/>
                  <a:pt x="1094073" y="2629186"/>
                </a:cubicBezTo>
                <a:cubicBezTo>
                  <a:pt x="554268" y="2632699"/>
                  <a:pt x="127900" y="2635488"/>
                  <a:pt x="35229" y="2633112"/>
                </a:cubicBezTo>
                <a:lnTo>
                  <a:pt x="18699" y="2632699"/>
                </a:lnTo>
                <a:lnTo>
                  <a:pt x="17563" y="2616272"/>
                </a:lnTo>
                <a:cubicBezTo>
                  <a:pt x="0" y="2372043"/>
                  <a:pt x="6921" y="2205400"/>
                  <a:pt x="15703" y="1994437"/>
                </a:cubicBezTo>
                <a:cubicBezTo>
                  <a:pt x="24071" y="1792669"/>
                  <a:pt x="33576" y="1564040"/>
                  <a:pt x="24588" y="1199865"/>
                </a:cubicBezTo>
                <a:cubicBezTo>
                  <a:pt x="14773" y="803767"/>
                  <a:pt x="18492" y="439386"/>
                  <a:pt x="36779" y="18493"/>
                </a:cubicBezTo>
                <a:lnTo>
                  <a:pt x="37605" y="0"/>
                </a:lnTo>
                <a:lnTo>
                  <a:pt x="56098" y="1033"/>
                </a:lnTo>
                <a:cubicBezTo>
                  <a:pt x="323676" y="16427"/>
                  <a:pt x="1581189" y="14774"/>
                  <a:pt x="2591683" y="13534"/>
                </a:cubicBezTo>
                <a:cubicBezTo>
                  <a:pt x="3286250" y="12604"/>
                  <a:pt x="3834939" y="11881"/>
                  <a:pt x="3883703" y="16943"/>
                </a:cubicBezTo>
                <a:lnTo>
                  <a:pt x="3899096" y="18493"/>
                </a:lnTo>
                <a:lnTo>
                  <a:pt x="3900026" y="33990"/>
                </a:lnTo>
                <a:cubicBezTo>
                  <a:pt x="3920069" y="376262"/>
                  <a:pt x="3907568" y="707274"/>
                  <a:pt x="3895583" y="1027334"/>
                </a:cubicBezTo>
                <a:cubicBezTo>
                  <a:pt x="3886802" y="1260199"/>
                  <a:pt x="3877711" y="1501123"/>
                  <a:pt x="3880913" y="1748038"/>
                </a:cubicBezTo>
                <a:cubicBezTo>
                  <a:pt x="3885252" y="2093823"/>
                  <a:pt x="3881740" y="2187217"/>
                  <a:pt x="3869962" y="2496430"/>
                </a:cubicBezTo>
                <a:lnTo>
                  <a:pt x="3864487" y="2634662"/>
                </a:lnTo>
                <a:close/>
                <a:moveTo>
                  <a:pt x="52689" y="2596953"/>
                </a:moveTo>
                <a:cubicBezTo>
                  <a:pt x="171704" y="2598709"/>
                  <a:pt x="581646" y="2596023"/>
                  <a:pt x="1093763" y="2592717"/>
                </a:cubicBezTo>
                <a:cubicBezTo>
                  <a:pt x="2129982" y="2586002"/>
                  <a:pt x="3539984" y="2576807"/>
                  <a:pt x="3829464" y="2595300"/>
                </a:cubicBezTo>
                <a:lnTo>
                  <a:pt x="3833286" y="2494984"/>
                </a:lnTo>
                <a:cubicBezTo>
                  <a:pt x="3845064" y="2186391"/>
                  <a:pt x="3848577" y="2093307"/>
                  <a:pt x="3844134" y="1748452"/>
                </a:cubicBezTo>
                <a:cubicBezTo>
                  <a:pt x="3841035" y="1500606"/>
                  <a:pt x="3850126" y="1259269"/>
                  <a:pt x="3858908" y="1025991"/>
                </a:cubicBezTo>
                <a:cubicBezTo>
                  <a:pt x="3870685" y="711819"/>
                  <a:pt x="3882979" y="387110"/>
                  <a:pt x="3864383" y="52379"/>
                </a:cubicBezTo>
                <a:cubicBezTo>
                  <a:pt x="3758798" y="48557"/>
                  <a:pt x="3214964" y="49280"/>
                  <a:pt x="2591580" y="50003"/>
                </a:cubicBezTo>
                <a:cubicBezTo>
                  <a:pt x="1602058" y="51243"/>
                  <a:pt x="375848" y="52896"/>
                  <a:pt x="72318" y="38432"/>
                </a:cubicBezTo>
                <a:cubicBezTo>
                  <a:pt x="54755" y="450750"/>
                  <a:pt x="51346" y="809449"/>
                  <a:pt x="60954" y="1198935"/>
                </a:cubicBezTo>
                <a:cubicBezTo>
                  <a:pt x="70045" y="1564350"/>
                  <a:pt x="60437" y="1793599"/>
                  <a:pt x="52069" y="1995884"/>
                </a:cubicBezTo>
                <a:cubicBezTo>
                  <a:pt x="43494" y="2200855"/>
                  <a:pt x="36675" y="2363778"/>
                  <a:pt x="52689" y="2596953"/>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300" name="Freeform 8"/>
          <p:cNvSpPr/>
          <p:nvPr/>
        </p:nvSpPr>
        <p:spPr>
          <a:xfrm>
            <a:off x="6225465" y="1726469"/>
            <a:ext cx="4297571" cy="384424"/>
          </a:xfrm>
          <a:custGeom>
            <a:avLst/>
            <a:gdLst/>
            <a:ahLst/>
            <a:cxnLst/>
            <a:rect l="l" t="t" r="r" b="b"/>
            <a:pathLst>
              <a:path w="4297571" h="384424">
                <a:moveTo>
                  <a:pt x="4061089" y="384424"/>
                </a:moveTo>
                <a:cubicBezTo>
                  <a:pt x="4046006" y="384424"/>
                  <a:pt x="4030199" y="384114"/>
                  <a:pt x="4013566" y="383494"/>
                </a:cubicBezTo>
                <a:lnTo>
                  <a:pt x="4014909" y="347025"/>
                </a:lnTo>
                <a:cubicBezTo>
                  <a:pt x="4166881" y="352914"/>
                  <a:pt x="4223702" y="329979"/>
                  <a:pt x="4244571" y="309730"/>
                </a:cubicBezTo>
                <a:cubicBezTo>
                  <a:pt x="4253146" y="301361"/>
                  <a:pt x="4257176" y="292167"/>
                  <a:pt x="4257072" y="280596"/>
                </a:cubicBezTo>
                <a:lnTo>
                  <a:pt x="4257072" y="279356"/>
                </a:lnTo>
                <a:cubicBezTo>
                  <a:pt x="4260792" y="220055"/>
                  <a:pt x="4247051" y="175424"/>
                  <a:pt x="4215024" y="142984"/>
                </a:cubicBezTo>
                <a:cubicBezTo>
                  <a:pt x="4136300" y="63021"/>
                  <a:pt x="3959740" y="71182"/>
                  <a:pt x="3817996" y="77794"/>
                </a:cubicBezTo>
                <a:cubicBezTo>
                  <a:pt x="3775535" y="79757"/>
                  <a:pt x="3735553" y="81617"/>
                  <a:pt x="3701460" y="80997"/>
                </a:cubicBezTo>
                <a:cubicBezTo>
                  <a:pt x="2582489" y="59715"/>
                  <a:pt x="1480563" y="49900"/>
                  <a:pt x="426265" y="51863"/>
                </a:cubicBezTo>
                <a:cubicBezTo>
                  <a:pt x="407565" y="51863"/>
                  <a:pt x="386283" y="50933"/>
                  <a:pt x="363555" y="49797"/>
                </a:cubicBezTo>
                <a:cubicBezTo>
                  <a:pt x="253321" y="44631"/>
                  <a:pt x="102175" y="37606"/>
                  <a:pt x="55995" y="137612"/>
                </a:cubicBezTo>
                <a:cubicBezTo>
                  <a:pt x="38328" y="175837"/>
                  <a:pt x="39568" y="213960"/>
                  <a:pt x="59714" y="248052"/>
                </a:cubicBezTo>
                <a:cubicBezTo>
                  <a:pt x="86782" y="294026"/>
                  <a:pt x="145876" y="327913"/>
                  <a:pt x="206520" y="332252"/>
                </a:cubicBezTo>
                <a:lnTo>
                  <a:pt x="203938" y="368618"/>
                </a:lnTo>
                <a:cubicBezTo>
                  <a:pt x="130689" y="363349"/>
                  <a:pt x="61780" y="323264"/>
                  <a:pt x="28307" y="266545"/>
                </a:cubicBezTo>
                <a:cubicBezTo>
                  <a:pt x="1859" y="221708"/>
                  <a:pt x="0" y="171912"/>
                  <a:pt x="22935" y="122322"/>
                </a:cubicBezTo>
                <a:cubicBezTo>
                  <a:pt x="79343" y="0"/>
                  <a:pt x="244642" y="7749"/>
                  <a:pt x="365311" y="13431"/>
                </a:cubicBezTo>
                <a:cubicBezTo>
                  <a:pt x="387523" y="14464"/>
                  <a:pt x="408392" y="15394"/>
                  <a:pt x="426162" y="15394"/>
                </a:cubicBezTo>
                <a:cubicBezTo>
                  <a:pt x="1480563" y="13431"/>
                  <a:pt x="2582799" y="23246"/>
                  <a:pt x="3702080" y="44528"/>
                </a:cubicBezTo>
                <a:cubicBezTo>
                  <a:pt x="3735037" y="45148"/>
                  <a:pt x="3774399" y="43288"/>
                  <a:pt x="3816240" y="41325"/>
                </a:cubicBezTo>
                <a:cubicBezTo>
                  <a:pt x="3965319" y="34403"/>
                  <a:pt x="4150764" y="25725"/>
                  <a:pt x="4240955" y="117363"/>
                </a:cubicBezTo>
                <a:cubicBezTo>
                  <a:pt x="4279904" y="157035"/>
                  <a:pt x="4297571" y="211997"/>
                  <a:pt x="4293438" y="281009"/>
                </a:cubicBezTo>
                <a:cubicBezTo>
                  <a:pt x="4293438" y="302291"/>
                  <a:pt x="4285483" y="320681"/>
                  <a:pt x="4269883" y="335868"/>
                </a:cubicBezTo>
                <a:cubicBezTo>
                  <a:pt x="4236410" y="368411"/>
                  <a:pt x="4167811" y="384424"/>
                  <a:pt x="4061089" y="384424"/>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301" name="Freeform 9"/>
          <p:cNvSpPr/>
          <p:nvPr/>
        </p:nvSpPr>
        <p:spPr>
          <a:xfrm>
            <a:off x="8293100" y="4673600"/>
            <a:ext cx="63537" cy="635988"/>
          </a:xfrm>
          <a:custGeom>
            <a:avLst/>
            <a:gdLst/>
            <a:ahLst/>
            <a:cxnLst/>
            <a:rect l="l" t="t" r="r" b="b"/>
            <a:pathLst>
              <a:path w="63537" h="635988">
                <a:moveTo>
                  <a:pt x="37915" y="635988"/>
                </a:moveTo>
                <a:lnTo>
                  <a:pt x="28617" y="630719"/>
                </a:lnTo>
                <a:cubicBezTo>
                  <a:pt x="18699" y="625141"/>
                  <a:pt x="18803" y="617599"/>
                  <a:pt x="18906" y="597453"/>
                </a:cubicBezTo>
                <a:lnTo>
                  <a:pt x="21282" y="597453"/>
                </a:lnTo>
                <a:cubicBezTo>
                  <a:pt x="23658" y="565633"/>
                  <a:pt x="27378" y="489699"/>
                  <a:pt x="26861" y="475958"/>
                </a:cubicBezTo>
                <a:cubicBezTo>
                  <a:pt x="25518" y="434737"/>
                  <a:pt x="25518" y="392482"/>
                  <a:pt x="25518" y="347645"/>
                </a:cubicBezTo>
                <a:cubicBezTo>
                  <a:pt x="25621" y="231625"/>
                  <a:pt x="25725" y="111680"/>
                  <a:pt x="0" y="8885"/>
                </a:cubicBezTo>
                <a:lnTo>
                  <a:pt x="35333" y="0"/>
                </a:lnTo>
                <a:cubicBezTo>
                  <a:pt x="62090" y="107238"/>
                  <a:pt x="61987" y="229456"/>
                  <a:pt x="61884" y="347645"/>
                </a:cubicBezTo>
                <a:cubicBezTo>
                  <a:pt x="61884" y="392172"/>
                  <a:pt x="61781" y="434117"/>
                  <a:pt x="63227" y="474718"/>
                </a:cubicBezTo>
                <a:cubicBezTo>
                  <a:pt x="63537" y="485256"/>
                  <a:pt x="62090" y="521519"/>
                  <a:pt x="60437" y="552719"/>
                </a:cubicBezTo>
                <a:cubicBezTo>
                  <a:pt x="56615" y="624624"/>
                  <a:pt x="56615" y="624624"/>
                  <a:pt x="47007" y="630410"/>
                </a:cubicBezTo>
                <a:lnTo>
                  <a:pt x="37915" y="635988"/>
                </a:lnTo>
                <a:close/>
                <a:moveTo>
                  <a:pt x="31923" y="597453"/>
                </a:moveTo>
                <a:lnTo>
                  <a:pt x="43391" y="597556"/>
                </a:lnTo>
                <a:cubicBezTo>
                  <a:pt x="41841" y="597040"/>
                  <a:pt x="40085" y="596730"/>
                  <a:pt x="38329" y="596627"/>
                </a:cubicBezTo>
                <a:cubicBezTo>
                  <a:pt x="36056" y="596523"/>
                  <a:pt x="33886" y="596833"/>
                  <a:pt x="31923" y="597453"/>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302" name="Freeform 10"/>
          <p:cNvSpPr/>
          <p:nvPr/>
        </p:nvSpPr>
        <p:spPr>
          <a:xfrm>
            <a:off x="8034864" y="5279038"/>
            <a:ext cx="580716" cy="493211"/>
          </a:xfrm>
          <a:custGeom>
            <a:avLst/>
            <a:gdLst/>
            <a:ahLst/>
            <a:cxnLst/>
            <a:rect l="l" t="t" r="r" b="b"/>
            <a:pathLst>
              <a:path w="580716" h="493211">
                <a:moveTo>
                  <a:pt x="275327" y="493211"/>
                </a:moveTo>
                <a:cubicBezTo>
                  <a:pt x="221501" y="493211"/>
                  <a:pt x="165609" y="477921"/>
                  <a:pt x="111784" y="446514"/>
                </a:cubicBezTo>
                <a:cubicBezTo>
                  <a:pt x="38122" y="403640"/>
                  <a:pt x="0" y="339586"/>
                  <a:pt x="4236" y="266132"/>
                </a:cubicBezTo>
                <a:cubicBezTo>
                  <a:pt x="9195" y="180073"/>
                  <a:pt x="74488" y="95150"/>
                  <a:pt x="166539" y="54962"/>
                </a:cubicBezTo>
                <a:cubicBezTo>
                  <a:pt x="292580" y="0"/>
                  <a:pt x="453643" y="32750"/>
                  <a:pt x="525445" y="128004"/>
                </a:cubicBezTo>
                <a:cubicBezTo>
                  <a:pt x="580717" y="201252"/>
                  <a:pt x="569559" y="295369"/>
                  <a:pt x="494761" y="386077"/>
                </a:cubicBezTo>
                <a:lnTo>
                  <a:pt x="494761" y="386077"/>
                </a:lnTo>
                <a:cubicBezTo>
                  <a:pt x="436493" y="456742"/>
                  <a:pt x="358286" y="493211"/>
                  <a:pt x="275327" y="493211"/>
                </a:cubicBezTo>
                <a:close/>
                <a:moveTo>
                  <a:pt x="297125" y="65087"/>
                </a:moveTo>
                <a:cubicBezTo>
                  <a:pt x="257454" y="65087"/>
                  <a:pt x="217369" y="72628"/>
                  <a:pt x="181003" y="88435"/>
                </a:cubicBezTo>
                <a:cubicBezTo>
                  <a:pt x="101143" y="123251"/>
                  <a:pt x="44734" y="195570"/>
                  <a:pt x="40498" y="268301"/>
                </a:cubicBezTo>
                <a:cubicBezTo>
                  <a:pt x="37089" y="327292"/>
                  <a:pt x="68909" y="379465"/>
                  <a:pt x="130070" y="415004"/>
                </a:cubicBezTo>
                <a:cubicBezTo>
                  <a:pt x="250635" y="485153"/>
                  <a:pt x="382668" y="464801"/>
                  <a:pt x="466557" y="362935"/>
                </a:cubicBezTo>
                <a:lnTo>
                  <a:pt x="466557" y="362935"/>
                </a:lnTo>
                <a:cubicBezTo>
                  <a:pt x="530714" y="285141"/>
                  <a:pt x="541252" y="209517"/>
                  <a:pt x="496311" y="149906"/>
                </a:cubicBezTo>
                <a:cubicBezTo>
                  <a:pt x="455296" y="95770"/>
                  <a:pt x="377192" y="65087"/>
                  <a:pt x="297125" y="65087"/>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303" name="TextBox 11"/>
          <p:cNvSpPr txBox="1"/>
          <p:nvPr/>
        </p:nvSpPr>
        <p:spPr>
          <a:xfrm>
            <a:off x="1358773" y="2256663"/>
            <a:ext cx="3535236" cy="444500"/>
          </a:xfrm>
          <a:prstGeom prst="rect">
            <a:avLst/>
          </a:prstGeom>
        </p:spPr>
        <p:txBody>
          <a:bodyPr lIns="0" tIns="0" rIns="0" bIns="0" rtlCol="0" anchor="ctr">
            <a:spAutoFit/>
          </a:bodyPr>
          <a:lstStyle/>
          <a:p>
            <a:pPr algn="l" latinLnBrk="1">
              <a:lnSpc>
                <a:spcPct val="116199"/>
              </a:lnSpc>
            </a:pPr>
            <a:r>
              <a:rPr lang="en-US" sz="1200">
                <a:solidFill>
                  <a:srgbClr val="42464B"/>
                </a:solidFill>
                <a:latin typeface="Microsoft YaHei"/>
                <a:ea typeface="Microsoft YaHei"/>
              </a:rPr>
              <a:t>在这里补充内容描述在这里补充内容描述在这里补充内容描述在这里补充内容描述</a:t>
            </a:r>
            <a:endParaRPr lang="en-US" sz="1100"/>
          </a:p>
        </p:txBody>
      </p:sp>
      <p:sp>
        <p:nvSpPr>
          <p:cNvPr id="304" name="TextBox 12"/>
          <p:cNvSpPr txBox="1"/>
          <p:nvPr/>
        </p:nvSpPr>
        <p:spPr>
          <a:xfrm>
            <a:off x="1358138" y="3087878"/>
            <a:ext cx="3535236" cy="444500"/>
          </a:xfrm>
          <a:prstGeom prst="rect">
            <a:avLst/>
          </a:prstGeom>
        </p:spPr>
        <p:txBody>
          <a:bodyPr lIns="0" tIns="0" rIns="0" bIns="0" rtlCol="0" anchor="ctr">
            <a:spAutoFit/>
          </a:bodyPr>
          <a:lstStyle/>
          <a:p>
            <a:pPr algn="l" latinLnBrk="1">
              <a:lnSpc>
                <a:spcPct val="116199"/>
              </a:lnSpc>
            </a:pPr>
            <a:r>
              <a:rPr lang="en-US" sz="1200">
                <a:solidFill>
                  <a:srgbClr val="42464B"/>
                </a:solidFill>
                <a:latin typeface="Microsoft YaHei"/>
                <a:ea typeface="Microsoft YaHei"/>
              </a:rPr>
              <a:t>在这里补充内容描述在这里补充内容描述在这里补充内容描述在这里补充内容描述</a:t>
            </a:r>
            <a:endParaRPr lang="en-US" sz="1100"/>
          </a:p>
        </p:txBody>
      </p:sp>
      <p:sp>
        <p:nvSpPr>
          <p:cNvPr id="305" name="TextBox 13"/>
          <p:cNvSpPr txBox="1"/>
          <p:nvPr/>
        </p:nvSpPr>
        <p:spPr>
          <a:xfrm>
            <a:off x="1356995" y="4079748"/>
            <a:ext cx="3535236" cy="444500"/>
          </a:xfrm>
          <a:prstGeom prst="rect">
            <a:avLst/>
          </a:prstGeom>
        </p:spPr>
        <p:txBody>
          <a:bodyPr lIns="0" tIns="0" rIns="0" bIns="0" rtlCol="0" anchor="ctr">
            <a:spAutoFit/>
          </a:bodyPr>
          <a:lstStyle/>
          <a:p>
            <a:pPr algn="l" latinLnBrk="1">
              <a:lnSpc>
                <a:spcPct val="116199"/>
              </a:lnSpc>
            </a:pPr>
            <a:r>
              <a:rPr lang="en-US" sz="1200">
                <a:solidFill>
                  <a:srgbClr val="42464B"/>
                </a:solidFill>
                <a:latin typeface="Microsoft YaHei"/>
                <a:ea typeface="Microsoft YaHei"/>
              </a:rPr>
              <a:t>在这里补充内容描述在这里补充内容描述在这里补充内容描述在这里补充内容描述</a:t>
            </a:r>
            <a:endParaRPr lang="en-US" sz="110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92"/>
                                        </p:tgtEl>
                                        <p:attrNameLst>
                                          <p:attrName>style.visibility</p:attrName>
                                        </p:attrNameLst>
                                      </p:cBhvr>
                                      <p:to>
                                        <p:strVal val="visible"/>
                                      </p:to>
                                    </p:set>
                                    <p:animEffect transition="in" filter="fade">
                                      <p:cBhvr>
                                        <p:cTn id="7" dur="1000"/>
                                        <p:tgtEl>
                                          <p:spTgt spid="29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4"/>
                                        </p:tgtEl>
                                        <p:attrNameLst>
                                          <p:attrName>style.visibility</p:attrName>
                                        </p:attrNameLst>
                                      </p:cBhvr>
                                      <p:to>
                                        <p:strVal val="visible"/>
                                      </p:to>
                                    </p:set>
                                    <p:animEffect transition="in" filter="fade">
                                      <p:cBhvr>
                                        <p:cTn id="10" dur="1000"/>
                                        <p:tgtEl>
                                          <p:spTgt spid="29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5"/>
                                        </p:tgtEl>
                                        <p:attrNameLst>
                                          <p:attrName>style.visibility</p:attrName>
                                        </p:attrNameLst>
                                      </p:cBhvr>
                                      <p:to>
                                        <p:strVal val="visible"/>
                                      </p:to>
                                    </p:set>
                                    <p:animEffect transition="in" filter="fade">
                                      <p:cBhvr>
                                        <p:cTn id="13" dur="1000"/>
                                        <p:tgtEl>
                                          <p:spTgt spid="29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6"/>
                                        </p:tgtEl>
                                        <p:attrNameLst>
                                          <p:attrName>style.visibility</p:attrName>
                                        </p:attrNameLst>
                                      </p:cBhvr>
                                      <p:to>
                                        <p:strVal val="visible"/>
                                      </p:to>
                                    </p:set>
                                    <p:animEffect transition="in" filter="fade">
                                      <p:cBhvr>
                                        <p:cTn id="16" dur="1000"/>
                                        <p:tgtEl>
                                          <p:spTgt spid="29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97"/>
                                        </p:tgtEl>
                                        <p:attrNameLst>
                                          <p:attrName>style.visibility</p:attrName>
                                        </p:attrNameLst>
                                      </p:cBhvr>
                                      <p:to>
                                        <p:strVal val="visible"/>
                                      </p:to>
                                    </p:set>
                                    <p:animEffect transition="in" filter="fade">
                                      <p:cBhvr>
                                        <p:cTn id="19" dur="1000"/>
                                        <p:tgtEl>
                                          <p:spTgt spid="29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98"/>
                                        </p:tgtEl>
                                        <p:attrNameLst>
                                          <p:attrName>style.visibility</p:attrName>
                                        </p:attrNameLst>
                                      </p:cBhvr>
                                      <p:to>
                                        <p:strVal val="visible"/>
                                      </p:to>
                                    </p:set>
                                    <p:animEffect transition="in" filter="fade">
                                      <p:cBhvr>
                                        <p:cTn id="22" dur="1000"/>
                                        <p:tgtEl>
                                          <p:spTgt spid="29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9"/>
                                        </p:tgtEl>
                                        <p:attrNameLst>
                                          <p:attrName>style.visibility</p:attrName>
                                        </p:attrNameLst>
                                      </p:cBhvr>
                                      <p:to>
                                        <p:strVal val="visible"/>
                                      </p:to>
                                    </p:set>
                                    <p:animEffect transition="in" filter="fade">
                                      <p:cBhvr>
                                        <p:cTn id="25" dur="1000"/>
                                        <p:tgtEl>
                                          <p:spTgt spid="29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00"/>
                                        </p:tgtEl>
                                        <p:attrNameLst>
                                          <p:attrName>style.visibility</p:attrName>
                                        </p:attrNameLst>
                                      </p:cBhvr>
                                      <p:to>
                                        <p:strVal val="visible"/>
                                      </p:to>
                                    </p:set>
                                    <p:animEffect transition="in" filter="fade">
                                      <p:cBhvr>
                                        <p:cTn id="28" dur="1000"/>
                                        <p:tgtEl>
                                          <p:spTgt spid="30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01"/>
                                        </p:tgtEl>
                                        <p:attrNameLst>
                                          <p:attrName>style.visibility</p:attrName>
                                        </p:attrNameLst>
                                      </p:cBhvr>
                                      <p:to>
                                        <p:strVal val="visible"/>
                                      </p:to>
                                    </p:set>
                                    <p:animEffect transition="in" filter="fade">
                                      <p:cBhvr>
                                        <p:cTn id="31" dur="1000"/>
                                        <p:tgtEl>
                                          <p:spTgt spid="30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02"/>
                                        </p:tgtEl>
                                        <p:attrNameLst>
                                          <p:attrName>style.visibility</p:attrName>
                                        </p:attrNameLst>
                                      </p:cBhvr>
                                      <p:to>
                                        <p:strVal val="visible"/>
                                      </p:to>
                                    </p:set>
                                    <p:animEffect transition="in" filter="fade">
                                      <p:cBhvr>
                                        <p:cTn id="34" dur="1000"/>
                                        <p:tgtEl>
                                          <p:spTgt spid="30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03"/>
                                        </p:tgtEl>
                                        <p:attrNameLst>
                                          <p:attrName>style.visibility</p:attrName>
                                        </p:attrNameLst>
                                      </p:cBhvr>
                                      <p:to>
                                        <p:strVal val="visible"/>
                                      </p:to>
                                    </p:set>
                                    <p:animEffect transition="in" filter="fade">
                                      <p:cBhvr>
                                        <p:cTn id="37" dur="1000"/>
                                        <p:tgtEl>
                                          <p:spTgt spid="30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04"/>
                                        </p:tgtEl>
                                        <p:attrNameLst>
                                          <p:attrName>style.visibility</p:attrName>
                                        </p:attrNameLst>
                                      </p:cBhvr>
                                      <p:to>
                                        <p:strVal val="visible"/>
                                      </p:to>
                                    </p:set>
                                    <p:animEffect transition="in" filter="fade">
                                      <p:cBhvr>
                                        <p:cTn id="40" dur="1000"/>
                                        <p:tgtEl>
                                          <p:spTgt spid="30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05"/>
                                        </p:tgtEl>
                                        <p:attrNameLst>
                                          <p:attrName>style.visibility</p:attrName>
                                        </p:attrNameLst>
                                      </p:cBhvr>
                                      <p:to>
                                        <p:strVal val="visible"/>
                                      </p:to>
                                    </p:set>
                                    <p:animEffect transition="in" filter="fade">
                                      <p:cBhvr>
                                        <p:cTn id="43" dur="1000"/>
                                        <p:tgtEl>
                                          <p:spTgt spid="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 grpId="0" animBg="1"/>
      <p:bldP spid="294" grpId="0" animBg="1"/>
      <p:bldP spid="295" grpId="0" animBg="1"/>
      <p:bldP spid="296" grpId="0" animBg="1"/>
      <p:bldP spid="297" grpId="0" animBg="1"/>
      <p:bldP spid="298" grpId="0" animBg="1"/>
      <p:bldP spid="299" grpId="0" animBg="1"/>
      <p:bldP spid="300" grpId="0" animBg="1"/>
      <p:bldP spid="301" grpId="0" animBg="1"/>
      <p:bldP spid="302" grpId="0" animBg="1"/>
      <p:bldP spid="303" grpId="0" animBg="1"/>
      <p:bldP spid="304" grpId="0" animBg="1"/>
      <p:bldP spid="30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fillRect t="-1006" b="-1006"/>
          </a:stretch>
        </a:blipFill>
        <a:effectLst/>
      </p:bgPr>
    </p:bg>
    <p:spTree>
      <p:nvGrpSpPr>
        <p:cNvPr id="1" name=""/>
        <p:cNvGrpSpPr/>
        <p:nvPr/>
      </p:nvGrpSpPr>
      <p:grpSpPr>
        <a:xfrm>
          <a:off x="0" y="0"/>
          <a:ext cx="0" cy="0"/>
          <a:chOff x="0" y="0"/>
          <a:chExt cx="0" cy="0"/>
        </a:xfrm>
      </p:grpSpPr>
      <p:grpSp>
        <p:nvGrpSpPr>
          <p:cNvPr id="5" name="Group 1"/>
          <p:cNvGrpSpPr/>
          <p:nvPr/>
        </p:nvGrpSpPr>
        <p:grpSpPr>
          <a:xfrm>
            <a:off x="1701800" y="1117600"/>
            <a:ext cx="8137972" cy="4672921"/>
            <a:chOff x="1701800" y="1117600"/>
            <a:chExt cx="8137972" cy="4672921"/>
          </a:xfrm>
        </p:grpSpPr>
        <p:sp>
          <p:nvSpPr>
            <p:cNvPr id="6" name="Freeform 5"/>
            <p:cNvSpPr/>
            <p:nvPr/>
          </p:nvSpPr>
          <p:spPr>
            <a:xfrm>
              <a:off x="1701800" y="1117600"/>
              <a:ext cx="5768118" cy="3555507"/>
            </a:xfrm>
            <a:custGeom>
              <a:avLst/>
              <a:gdLst/>
              <a:ahLst/>
              <a:cxnLst/>
              <a:rect l="l" t="t" r="r" b="b"/>
              <a:pathLst>
                <a:path w="5768118" h="3555507">
                  <a:moveTo>
                    <a:pt x="1800408" y="2654111"/>
                  </a:moveTo>
                  <a:cubicBezTo>
                    <a:pt x="1435046" y="2783563"/>
                    <a:pt x="1049244" y="3371378"/>
                    <a:pt x="928820" y="3555507"/>
                  </a:cubicBezTo>
                  <a:cubicBezTo>
                    <a:pt x="988606" y="3256234"/>
                    <a:pt x="1119251" y="2975186"/>
                    <a:pt x="1130493" y="2672166"/>
                  </a:cubicBezTo>
                  <a:cubicBezTo>
                    <a:pt x="915023" y="2741662"/>
                    <a:pt x="682179" y="2676935"/>
                    <a:pt x="461770" y="2695842"/>
                  </a:cubicBezTo>
                  <a:cubicBezTo>
                    <a:pt x="440138" y="1862238"/>
                    <a:pt x="282751" y="910764"/>
                    <a:pt x="0" y="103902"/>
                  </a:cubicBezTo>
                  <a:cubicBezTo>
                    <a:pt x="1093530" y="160793"/>
                    <a:pt x="2160660" y="103391"/>
                    <a:pt x="3247717" y="58935"/>
                  </a:cubicBezTo>
                  <a:cubicBezTo>
                    <a:pt x="4000755" y="28105"/>
                    <a:pt x="4864337" y="0"/>
                    <a:pt x="5662342" y="0"/>
                  </a:cubicBezTo>
                  <a:cubicBezTo>
                    <a:pt x="5768118" y="133711"/>
                    <a:pt x="5747508" y="434857"/>
                    <a:pt x="5719743" y="592073"/>
                  </a:cubicBezTo>
                  <a:lnTo>
                    <a:pt x="1634334" y="668212"/>
                  </a:lnTo>
                  <a:lnTo>
                    <a:pt x="1800408" y="2654111"/>
                  </a:lnTo>
                  <a:lnTo>
                    <a:pt x="1800408" y="2654111"/>
                  </a:lnTo>
                  <a:close/>
                </a:path>
              </a:pathLst>
            </a:custGeom>
            <a:solidFill>
              <a:srgbClr val="E7E4EA"/>
            </a:solidFill>
          </p:spPr>
          <p:txBody>
            <a:bodyPr lIns="127000" rIns="127000" rtlCol="0" anchor="ctr"/>
            <a:lstStyle/>
            <a:p>
              <a:pPr algn="l" latinLnBrk="1">
                <a:lnSpc>
                  <a:spcPct val="116199"/>
                </a:lnSpc>
              </a:pPr>
              <a:endParaRPr lang="en-US" sz="1100"/>
            </a:p>
          </p:txBody>
        </p:sp>
        <p:sp>
          <p:nvSpPr>
            <p:cNvPr id="7" name="Freeform 6"/>
            <p:cNvSpPr/>
            <p:nvPr/>
          </p:nvSpPr>
          <p:spPr>
            <a:xfrm>
              <a:off x="3266155" y="1643451"/>
              <a:ext cx="6573617" cy="4147070"/>
            </a:xfrm>
            <a:custGeom>
              <a:avLst/>
              <a:gdLst/>
              <a:ahLst/>
              <a:cxnLst/>
              <a:rect l="l" t="t" r="r" b="b"/>
              <a:pathLst>
                <a:path w="6573617" h="4147070">
                  <a:moveTo>
                    <a:pt x="4774403" y="4147070"/>
                  </a:moveTo>
                  <a:lnTo>
                    <a:pt x="4774403" y="4147070"/>
                  </a:lnTo>
                  <a:cubicBezTo>
                    <a:pt x="4730798" y="4057645"/>
                    <a:pt x="3825654" y="3485841"/>
                    <a:pt x="3484820" y="3270542"/>
                  </a:cubicBezTo>
                  <a:cubicBezTo>
                    <a:pt x="3396077" y="3214503"/>
                    <a:pt x="3329477" y="3172431"/>
                    <a:pt x="3292004" y="3148073"/>
                  </a:cubicBezTo>
                  <a:cubicBezTo>
                    <a:pt x="3195937" y="3173964"/>
                    <a:pt x="3093057" y="3196959"/>
                    <a:pt x="2986259" y="3216547"/>
                  </a:cubicBezTo>
                  <a:lnTo>
                    <a:pt x="2986259" y="3216547"/>
                  </a:lnTo>
                  <a:cubicBezTo>
                    <a:pt x="2644232" y="3279399"/>
                    <a:pt x="2273590" y="3306141"/>
                    <a:pt x="1915041" y="3332202"/>
                  </a:cubicBezTo>
                  <a:cubicBezTo>
                    <a:pt x="1488531" y="3363032"/>
                    <a:pt x="1047371" y="3395055"/>
                    <a:pt x="642833" y="3487374"/>
                  </a:cubicBezTo>
                  <a:lnTo>
                    <a:pt x="623756" y="3491803"/>
                  </a:lnTo>
                  <a:lnTo>
                    <a:pt x="612003" y="3476132"/>
                  </a:lnTo>
                  <a:cubicBezTo>
                    <a:pt x="384950" y="3170557"/>
                    <a:pt x="371494" y="2814734"/>
                    <a:pt x="358379" y="2470664"/>
                  </a:cubicBezTo>
                  <a:cubicBezTo>
                    <a:pt x="351395" y="2286194"/>
                    <a:pt x="344071" y="2095593"/>
                    <a:pt x="303021" y="1919129"/>
                  </a:cubicBezTo>
                  <a:cubicBezTo>
                    <a:pt x="281559" y="1826980"/>
                    <a:pt x="259075" y="1734830"/>
                    <a:pt x="237102" y="1645917"/>
                  </a:cubicBezTo>
                  <a:cubicBezTo>
                    <a:pt x="115145" y="1148037"/>
                    <a:pt x="0" y="677751"/>
                    <a:pt x="48545" y="149211"/>
                  </a:cubicBezTo>
                  <a:lnTo>
                    <a:pt x="50930" y="123150"/>
                  </a:lnTo>
                  <a:lnTo>
                    <a:pt x="76990" y="121958"/>
                  </a:lnTo>
                  <a:cubicBezTo>
                    <a:pt x="1465195" y="55699"/>
                    <a:pt x="2822740" y="0"/>
                    <a:pt x="4168872" y="45649"/>
                  </a:cubicBezTo>
                  <a:cubicBezTo>
                    <a:pt x="4432035" y="54677"/>
                    <a:pt x="4701500" y="80056"/>
                    <a:pt x="4961938" y="104413"/>
                  </a:cubicBezTo>
                  <a:cubicBezTo>
                    <a:pt x="5439719" y="149381"/>
                    <a:pt x="5933681" y="195711"/>
                    <a:pt x="6411632" y="143930"/>
                  </a:cubicBezTo>
                  <a:lnTo>
                    <a:pt x="6430369" y="141886"/>
                  </a:lnTo>
                  <a:lnTo>
                    <a:pt x="6440418" y="157898"/>
                  </a:lnTo>
                  <a:cubicBezTo>
                    <a:pt x="6540233" y="317499"/>
                    <a:pt x="6539892" y="1180400"/>
                    <a:pt x="6539381" y="1941783"/>
                  </a:cubicBezTo>
                  <a:cubicBezTo>
                    <a:pt x="6539211" y="2425355"/>
                    <a:pt x="6538870" y="2973483"/>
                    <a:pt x="6573617" y="3026967"/>
                  </a:cubicBezTo>
                  <a:cubicBezTo>
                    <a:pt x="6572766" y="3025605"/>
                    <a:pt x="6568678" y="3021517"/>
                    <a:pt x="6561524" y="3020154"/>
                  </a:cubicBezTo>
                  <a:lnTo>
                    <a:pt x="6550623" y="3079259"/>
                  </a:lnTo>
                  <a:cubicBezTo>
                    <a:pt x="6550623" y="3079259"/>
                    <a:pt x="6550623" y="3079259"/>
                    <a:pt x="6550453" y="3079259"/>
                  </a:cubicBezTo>
                  <a:cubicBezTo>
                    <a:pt x="6002154" y="2977401"/>
                    <a:pt x="5495077" y="3001418"/>
                    <a:pt x="4958190" y="3027138"/>
                  </a:cubicBezTo>
                  <a:cubicBezTo>
                    <a:pt x="4710017" y="3038891"/>
                    <a:pt x="4453838" y="3051155"/>
                    <a:pt x="4192208" y="3049962"/>
                  </a:cubicBezTo>
                  <a:cubicBezTo>
                    <a:pt x="4456563" y="3435083"/>
                    <a:pt x="4664879" y="3785966"/>
                    <a:pt x="4828227" y="4120839"/>
                  </a:cubicBezTo>
                  <a:cubicBezTo>
                    <a:pt x="4828227" y="4120839"/>
                    <a:pt x="4828227" y="4121009"/>
                    <a:pt x="4828397" y="4121009"/>
                  </a:cubicBezTo>
                  <a:lnTo>
                    <a:pt x="4774403" y="4147070"/>
                  </a:lnTo>
                  <a:close/>
                  <a:moveTo>
                    <a:pt x="3302394" y="3083007"/>
                  </a:moveTo>
                  <a:lnTo>
                    <a:pt x="3313807" y="3090501"/>
                  </a:lnTo>
                  <a:cubicBezTo>
                    <a:pt x="3347703" y="3112815"/>
                    <a:pt x="3422478" y="3159997"/>
                    <a:pt x="3517183" y="3219783"/>
                  </a:cubicBezTo>
                  <a:cubicBezTo>
                    <a:pt x="4074679" y="3572029"/>
                    <a:pt x="4499827" y="3847286"/>
                    <a:pt x="4701670" y="4002458"/>
                  </a:cubicBezTo>
                  <a:cubicBezTo>
                    <a:pt x="4544455" y="3699948"/>
                    <a:pt x="4349935" y="3382280"/>
                    <a:pt x="4110108" y="3036336"/>
                  </a:cubicBezTo>
                  <a:lnTo>
                    <a:pt x="4076893" y="2988473"/>
                  </a:lnTo>
                  <a:lnTo>
                    <a:pt x="4135147" y="2989154"/>
                  </a:lnTo>
                  <a:cubicBezTo>
                    <a:pt x="4415172" y="2992731"/>
                    <a:pt x="4689918" y="2979615"/>
                    <a:pt x="4955465" y="2967011"/>
                  </a:cubicBezTo>
                  <a:cubicBezTo>
                    <a:pt x="5478384" y="2942142"/>
                    <a:pt x="5973368" y="2918466"/>
                    <a:pt x="6507699" y="3010445"/>
                  </a:cubicBezTo>
                  <a:cubicBezTo>
                    <a:pt x="6483682" y="2898367"/>
                    <a:pt x="6478913" y="2616979"/>
                    <a:pt x="6479254" y="1941613"/>
                  </a:cubicBezTo>
                  <a:cubicBezTo>
                    <a:pt x="6479594" y="1248533"/>
                    <a:pt x="6480105" y="391252"/>
                    <a:pt x="6397835" y="205761"/>
                  </a:cubicBezTo>
                  <a:cubicBezTo>
                    <a:pt x="5920225" y="254646"/>
                    <a:pt x="5430350" y="208657"/>
                    <a:pt x="4956487" y="164030"/>
                  </a:cubicBezTo>
                  <a:cubicBezTo>
                    <a:pt x="4696901" y="139672"/>
                    <a:pt x="4428459" y="114463"/>
                    <a:pt x="4166999" y="105435"/>
                  </a:cubicBezTo>
                  <a:cubicBezTo>
                    <a:pt x="2831597" y="60127"/>
                    <a:pt x="1484102" y="114804"/>
                    <a:pt x="106288" y="180381"/>
                  </a:cubicBezTo>
                  <a:cubicBezTo>
                    <a:pt x="64727" y="688481"/>
                    <a:pt x="176975" y="1146674"/>
                    <a:pt x="295697" y="1631268"/>
                  </a:cubicBezTo>
                  <a:cubicBezTo>
                    <a:pt x="317499" y="1720522"/>
                    <a:pt x="340153" y="1812672"/>
                    <a:pt x="361615" y="1905162"/>
                  </a:cubicBezTo>
                  <a:cubicBezTo>
                    <a:pt x="404198" y="2087247"/>
                    <a:pt x="411522" y="2280744"/>
                    <a:pt x="418506" y="2468109"/>
                  </a:cubicBezTo>
                  <a:cubicBezTo>
                    <a:pt x="430940" y="2797019"/>
                    <a:pt x="443885" y="3137002"/>
                    <a:pt x="648794" y="3424181"/>
                  </a:cubicBezTo>
                  <a:cubicBezTo>
                    <a:pt x="1052481" y="3334246"/>
                    <a:pt x="1488701" y="3302735"/>
                    <a:pt x="1910783" y="3272075"/>
                  </a:cubicBezTo>
                  <a:cubicBezTo>
                    <a:pt x="2267628" y="3246184"/>
                    <a:pt x="2636737" y="3219442"/>
                    <a:pt x="2975528" y="3157271"/>
                  </a:cubicBezTo>
                  <a:lnTo>
                    <a:pt x="2975528" y="3157271"/>
                  </a:lnTo>
                  <a:cubicBezTo>
                    <a:pt x="3085562" y="3137172"/>
                    <a:pt x="3191168" y="3113326"/>
                    <a:pt x="3289279" y="3086413"/>
                  </a:cubicBezTo>
                  <a:lnTo>
                    <a:pt x="3302394" y="3083007"/>
                  </a:lnTo>
                  <a:close/>
                </a:path>
              </a:pathLst>
            </a:custGeom>
            <a:solidFill>
              <a:srgbClr val="51647E"/>
            </a:solidFill>
          </p:spPr>
          <p:txBody>
            <a:bodyPr lIns="127000" rIns="127000" rtlCol="0" anchor="ctr"/>
            <a:lstStyle/>
            <a:p>
              <a:pPr algn="l" latinLnBrk="1">
                <a:lnSpc>
                  <a:spcPct val="116199"/>
                </a:lnSpc>
              </a:pPr>
              <a:endParaRPr lang="en-US" sz="1100"/>
            </a:p>
          </p:txBody>
        </p:sp>
      </p:grpSp>
      <p:sp>
        <p:nvSpPr>
          <p:cNvPr id="8" name="TextBox 2"/>
          <p:cNvSpPr txBox="1"/>
          <p:nvPr/>
        </p:nvSpPr>
        <p:spPr>
          <a:xfrm>
            <a:off x="1972056" y="691134"/>
            <a:ext cx="2071052" cy="876300"/>
          </a:xfrm>
          <a:prstGeom prst="rect">
            <a:avLst/>
          </a:prstGeom>
        </p:spPr>
        <p:txBody>
          <a:bodyPr lIns="0" tIns="0" rIns="0" bIns="0" rtlCol="0" anchor="ctr">
            <a:spAutoFit/>
          </a:bodyPr>
          <a:lstStyle/>
          <a:p>
            <a:pPr algn="ctr" latinLnBrk="1">
              <a:lnSpc>
                <a:spcPct val="116199"/>
              </a:lnSpc>
            </a:pPr>
            <a:r>
              <a:rPr lang="en-US" sz="4800">
                <a:solidFill>
                  <a:srgbClr val="51647E"/>
                </a:solidFill>
                <a:latin typeface="Microsoft YaHei"/>
                <a:ea typeface="Microsoft YaHei"/>
              </a:rPr>
              <a:t>前言</a:t>
            </a:r>
            <a:endParaRPr lang="en-US" sz="1100"/>
          </a:p>
        </p:txBody>
      </p:sp>
      <p:sp>
        <p:nvSpPr>
          <p:cNvPr id="9" name="TextBox 3"/>
          <p:cNvSpPr txBox="1"/>
          <p:nvPr/>
        </p:nvSpPr>
        <p:spPr>
          <a:xfrm>
            <a:off x="3975100" y="1952117"/>
            <a:ext cx="5370576" cy="2482850"/>
          </a:xfrm>
          <a:prstGeom prst="rect">
            <a:avLst/>
          </a:prstGeom>
        </p:spPr>
        <p:txBody>
          <a:bodyPr lIns="0" tIns="0" rIns="0" bIns="0" rtlCol="0" anchor="ctr">
            <a:spAutoFit/>
          </a:bodyPr>
          <a:lstStyle/>
          <a:p>
            <a:pPr algn="l" latinLnBrk="1">
              <a:lnSpc>
                <a:spcPct val="149400"/>
              </a:lnSpc>
            </a:pPr>
            <a:r>
              <a:rPr lang="en-US" sz="1200" dirty="0">
                <a:solidFill>
                  <a:srgbClr val="42464B"/>
                </a:solidFill>
                <a:latin typeface="Microsoft YaHei"/>
                <a:ea typeface="Microsoft YaHei"/>
              </a:rPr>
              <a:t>       岁月流转，时光飞逝，转眼间2019年的工作又接近尾声。 </a:t>
            </a:r>
            <a:endParaRPr lang="en-US" sz="1100" dirty="0"/>
          </a:p>
          <a:p>
            <a:pPr latinLnBrk="1">
              <a:lnSpc>
                <a:spcPct val="149400"/>
              </a:lnSpc>
            </a:pPr>
            <a:r>
              <a:rPr lang="en-US" sz="1200" dirty="0">
                <a:solidFill>
                  <a:srgbClr val="42464B"/>
                </a:solidFill>
                <a:latin typeface="Microsoft YaHei"/>
                <a:ea typeface="Microsoft YaHei"/>
              </a:rPr>
              <a:t>       </a:t>
            </a:r>
            <a:r>
              <a:rPr lang="en-US" sz="1200" dirty="0" err="1">
                <a:solidFill>
                  <a:srgbClr val="42464B"/>
                </a:solidFill>
                <a:latin typeface="Microsoft YaHei"/>
                <a:ea typeface="Microsoft YaHei"/>
              </a:rPr>
              <a:t>回首过去一年的工作，经过全体领导及员工的共同努，公司经营业绩保持良好，行业地位、社会形象日渐提升，各项工作全面发展</a:t>
            </a:r>
            <a:r>
              <a:rPr lang="en-US" sz="1200" dirty="0">
                <a:solidFill>
                  <a:srgbClr val="42464B"/>
                </a:solidFill>
                <a:latin typeface="Microsoft YaHei"/>
                <a:ea typeface="Microsoft YaHei"/>
              </a:rPr>
              <a:t>。</a:t>
            </a:r>
          </a:p>
          <a:p>
            <a:pPr latinLnBrk="1">
              <a:lnSpc>
                <a:spcPct val="149400"/>
              </a:lnSpc>
            </a:pPr>
            <a:r>
              <a:rPr lang="en-US" sz="1200" dirty="0">
                <a:solidFill>
                  <a:srgbClr val="42464B"/>
                </a:solidFill>
                <a:latin typeface="Microsoft YaHei"/>
                <a:ea typeface="Microsoft YaHei"/>
              </a:rPr>
              <a:t> </a:t>
            </a:r>
          </a:p>
          <a:p>
            <a:pPr latinLnBrk="1"/>
            <a:endParaRPr lang="en-US" sz="1200" dirty="0">
              <a:solidFill>
                <a:srgbClr val="42464B"/>
              </a:solidFill>
              <a:latin typeface="Microsoft YaHei"/>
              <a:ea typeface="Microsoft YaHei"/>
            </a:endParaRPr>
          </a:p>
          <a:p>
            <a:pPr latinLnBrk="1">
              <a:lnSpc>
                <a:spcPct val="149400"/>
              </a:lnSpc>
            </a:pPr>
            <a:r>
              <a:rPr lang="en-US" sz="1200" dirty="0">
                <a:solidFill>
                  <a:srgbClr val="42464B"/>
                </a:solidFill>
                <a:latin typeface="Microsoft YaHei"/>
                <a:ea typeface="Microsoft YaHei"/>
              </a:rPr>
              <a:t>       </a:t>
            </a:r>
            <a:r>
              <a:rPr lang="en-US" sz="1200" dirty="0" err="1">
                <a:solidFill>
                  <a:srgbClr val="42464B"/>
                </a:solidFill>
                <a:latin typeface="Microsoft YaHei"/>
                <a:ea typeface="Microsoft YaHei"/>
              </a:rPr>
              <a:t>今年，面对经济下行所带来的影响，公司上下团结一致，奋力拼搏，打了一场漂亮的安全效益翻身仗</a:t>
            </a:r>
            <a:r>
              <a:rPr lang="en-US" sz="1200" dirty="0">
                <a:solidFill>
                  <a:srgbClr val="42464B"/>
                </a:solidFill>
                <a:latin typeface="Microsoft YaHei"/>
                <a:ea typeface="Microsoft YaHei"/>
              </a:rPr>
              <a:t>。</a:t>
            </a:r>
          </a:p>
          <a:p>
            <a:pPr latinLnBrk="1">
              <a:lnSpc>
                <a:spcPct val="149400"/>
              </a:lnSpc>
            </a:pPr>
            <a:r>
              <a:rPr lang="en-US" sz="1200" dirty="0">
                <a:solidFill>
                  <a:srgbClr val="42464B"/>
                </a:solidFill>
                <a:latin typeface="Microsoft YaHei"/>
                <a:ea typeface="Microsoft YaHei"/>
              </a:rPr>
              <a:t> </a:t>
            </a:r>
          </a:p>
          <a:p>
            <a:pPr latinLnBrk="1">
              <a:lnSpc>
                <a:spcPct val="149400"/>
              </a:lnSpc>
            </a:pPr>
            <a:r>
              <a:rPr lang="en-US" sz="1200" dirty="0">
                <a:solidFill>
                  <a:srgbClr val="42464B"/>
                </a:solidFill>
                <a:latin typeface="Microsoft YaHei"/>
                <a:ea typeface="Microsoft YaHei"/>
              </a:rPr>
              <a:t>       站在2020年的起点，我们将继承和发扬过去工作中存在的优点，汲取经验，更奋发的姿态和更充沛的干劲，向我们的既定目标进发！</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fillRect t="-1006" b="-1006"/>
          </a:stretch>
        </a:blipFill>
        <a:effectLst/>
      </p:bgPr>
    </p:bg>
    <p:spTree>
      <p:nvGrpSpPr>
        <p:cNvPr id="1" name=""/>
        <p:cNvGrpSpPr/>
        <p:nvPr/>
      </p:nvGrpSpPr>
      <p:grpSpPr>
        <a:xfrm>
          <a:off x="0" y="0"/>
          <a:ext cx="0" cy="0"/>
          <a:chOff x="0" y="0"/>
          <a:chExt cx="0" cy="0"/>
        </a:xfrm>
      </p:grpSpPr>
      <p:grpSp>
        <p:nvGrpSpPr>
          <p:cNvPr id="311" name="Group 1"/>
          <p:cNvGrpSpPr/>
          <p:nvPr/>
        </p:nvGrpSpPr>
        <p:grpSpPr>
          <a:xfrm>
            <a:off x="3937000" y="604139"/>
            <a:ext cx="3667570" cy="558800"/>
            <a:chOff x="3937000" y="604139"/>
            <a:chExt cx="3667570" cy="558800"/>
          </a:xfrm>
        </p:grpSpPr>
        <p:sp>
          <p:nvSpPr>
            <p:cNvPr id="312" name="TextBox 311"/>
            <p:cNvSpPr txBox="1"/>
            <p:nvPr/>
          </p:nvSpPr>
          <p:spPr>
            <a:xfrm>
              <a:off x="3937000" y="604139"/>
              <a:ext cx="3667570" cy="558800"/>
            </a:xfrm>
            <a:prstGeom prst="rect">
              <a:avLst/>
            </a:prstGeom>
          </p:spPr>
          <p:txBody>
            <a:bodyPr lIns="0" tIns="0" rIns="0" bIns="0" rtlCol="0" anchor="ctr">
              <a:spAutoFit/>
            </a:bodyPr>
            <a:lstStyle/>
            <a:p>
              <a:pPr algn="ctr" latinLnBrk="1">
                <a:lnSpc>
                  <a:spcPct val="116199"/>
                </a:lnSpc>
              </a:pPr>
              <a:r>
                <a:rPr lang="en-US" sz="3000">
                  <a:solidFill>
                    <a:srgbClr val="51647E"/>
                  </a:solidFill>
                  <a:latin typeface="Microsoft YaHei"/>
                  <a:ea typeface="Microsoft YaHei"/>
                </a:rPr>
                <a:t>下半年工作规划</a:t>
              </a:r>
              <a:endParaRPr lang="en-US" sz="1100"/>
            </a:p>
          </p:txBody>
        </p:sp>
      </p:grpSp>
      <p:sp>
        <p:nvSpPr>
          <p:cNvPr id="313" name="Freeform 2"/>
          <p:cNvSpPr/>
          <p:nvPr/>
        </p:nvSpPr>
        <p:spPr>
          <a:xfrm>
            <a:off x="7434142" y="1536700"/>
            <a:ext cx="1778311" cy="4477974"/>
          </a:xfrm>
          <a:custGeom>
            <a:avLst/>
            <a:gdLst/>
            <a:ahLst/>
            <a:cxnLst/>
            <a:rect l="l" t="t" r="r" b="b"/>
            <a:pathLst>
              <a:path w="1778311" h="4477974">
                <a:moveTo>
                  <a:pt x="928517" y="4477974"/>
                </a:moveTo>
                <a:cubicBezTo>
                  <a:pt x="927187" y="4477974"/>
                  <a:pt x="925856" y="4477974"/>
                  <a:pt x="924627" y="4477974"/>
                </a:cubicBezTo>
                <a:lnTo>
                  <a:pt x="924627" y="4477974"/>
                </a:lnTo>
                <a:cubicBezTo>
                  <a:pt x="835256" y="4477053"/>
                  <a:pt x="740459" y="4438049"/>
                  <a:pt x="642796" y="4361884"/>
                </a:cubicBezTo>
                <a:cubicBezTo>
                  <a:pt x="355539" y="4137893"/>
                  <a:pt x="147314" y="3558567"/>
                  <a:pt x="71558" y="2772552"/>
                </a:cubicBezTo>
                <a:cubicBezTo>
                  <a:pt x="0" y="2030147"/>
                  <a:pt x="68180" y="1243006"/>
                  <a:pt x="249584" y="718245"/>
                </a:cubicBezTo>
                <a:cubicBezTo>
                  <a:pt x="411946" y="248355"/>
                  <a:pt x="654057" y="0"/>
                  <a:pt x="949606" y="0"/>
                </a:cubicBezTo>
                <a:cubicBezTo>
                  <a:pt x="950118" y="0"/>
                  <a:pt x="950732" y="0"/>
                  <a:pt x="951244" y="0"/>
                </a:cubicBezTo>
                <a:cubicBezTo>
                  <a:pt x="1141350" y="614"/>
                  <a:pt x="1304327" y="117831"/>
                  <a:pt x="1435773" y="348373"/>
                </a:cubicBezTo>
                <a:cubicBezTo>
                  <a:pt x="1657716" y="737798"/>
                  <a:pt x="1778311" y="1452767"/>
                  <a:pt x="1758553" y="2260895"/>
                </a:cubicBezTo>
                <a:cubicBezTo>
                  <a:pt x="1739000" y="3058069"/>
                  <a:pt x="1591072" y="3765667"/>
                  <a:pt x="1362781" y="4153556"/>
                </a:cubicBezTo>
                <a:cubicBezTo>
                  <a:pt x="1236044" y="4368845"/>
                  <a:pt x="1089959" y="4477974"/>
                  <a:pt x="928517" y="4477974"/>
                </a:cubicBezTo>
                <a:close/>
                <a:moveTo>
                  <a:pt x="949606" y="36137"/>
                </a:moveTo>
                <a:cubicBezTo>
                  <a:pt x="597445" y="36137"/>
                  <a:pt x="393110" y="413380"/>
                  <a:pt x="283674" y="730120"/>
                </a:cubicBezTo>
                <a:cubicBezTo>
                  <a:pt x="103908" y="1250274"/>
                  <a:pt x="36444" y="2031581"/>
                  <a:pt x="107491" y="2769174"/>
                </a:cubicBezTo>
                <a:cubicBezTo>
                  <a:pt x="181199" y="3533998"/>
                  <a:pt x="389629" y="4118749"/>
                  <a:pt x="665011" y="4333424"/>
                </a:cubicBezTo>
                <a:cubicBezTo>
                  <a:pt x="756225" y="4404573"/>
                  <a:pt x="843753" y="4441018"/>
                  <a:pt x="925037" y="4441837"/>
                </a:cubicBezTo>
                <a:lnTo>
                  <a:pt x="925037" y="4441837"/>
                </a:lnTo>
                <a:cubicBezTo>
                  <a:pt x="1074193" y="4443577"/>
                  <a:pt x="1210963" y="4340386"/>
                  <a:pt x="1331660" y="4135334"/>
                </a:cubicBezTo>
                <a:cubicBezTo>
                  <a:pt x="1553604" y="3758091"/>
                  <a:pt x="1703374" y="3039539"/>
                  <a:pt x="1722518" y="2260076"/>
                </a:cubicBezTo>
                <a:cubicBezTo>
                  <a:pt x="1742173" y="1458193"/>
                  <a:pt x="1623217" y="750287"/>
                  <a:pt x="1404447" y="366288"/>
                </a:cubicBezTo>
                <a:cubicBezTo>
                  <a:pt x="1279962" y="147723"/>
                  <a:pt x="1127427" y="36649"/>
                  <a:pt x="951244" y="36137"/>
                </a:cubicBezTo>
                <a:cubicBezTo>
                  <a:pt x="950630" y="36137"/>
                  <a:pt x="950118" y="36137"/>
                  <a:pt x="949606" y="36137"/>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314" name="Freeform 3"/>
          <p:cNvSpPr/>
          <p:nvPr/>
        </p:nvSpPr>
        <p:spPr>
          <a:xfrm>
            <a:off x="6429686" y="2262489"/>
            <a:ext cx="3924856" cy="2961429"/>
          </a:xfrm>
          <a:custGeom>
            <a:avLst/>
            <a:gdLst/>
            <a:ahLst/>
            <a:cxnLst/>
            <a:rect l="l" t="t" r="r" b="b"/>
            <a:pathLst>
              <a:path w="3924856" h="2961429">
                <a:moveTo>
                  <a:pt x="516776" y="2961430"/>
                </a:moveTo>
                <a:cubicBezTo>
                  <a:pt x="300771" y="2961430"/>
                  <a:pt x="150386" y="2898471"/>
                  <a:pt x="69204" y="2773986"/>
                </a:cubicBezTo>
                <a:cubicBezTo>
                  <a:pt x="20168" y="2698947"/>
                  <a:pt x="0" y="2598212"/>
                  <a:pt x="9214" y="2474546"/>
                </a:cubicBezTo>
                <a:cubicBezTo>
                  <a:pt x="36240" y="2111124"/>
                  <a:pt x="403041" y="1616768"/>
                  <a:pt x="1015432" y="1118112"/>
                </a:cubicBezTo>
                <a:cubicBezTo>
                  <a:pt x="1593734" y="647301"/>
                  <a:pt x="2287614" y="267397"/>
                  <a:pt x="2826401" y="126737"/>
                </a:cubicBezTo>
                <a:cubicBezTo>
                  <a:pt x="3311646" y="0"/>
                  <a:pt x="3655208" y="64290"/>
                  <a:pt x="3819720" y="312646"/>
                </a:cubicBezTo>
                <a:cubicBezTo>
                  <a:pt x="3924856" y="471323"/>
                  <a:pt x="3917895" y="672075"/>
                  <a:pt x="3798938" y="909170"/>
                </a:cubicBezTo>
                <a:cubicBezTo>
                  <a:pt x="3597981" y="1309958"/>
                  <a:pt x="3069125" y="1807078"/>
                  <a:pt x="2384356" y="2238783"/>
                </a:cubicBezTo>
                <a:cubicBezTo>
                  <a:pt x="1708903" y="2664652"/>
                  <a:pt x="1036419" y="2933994"/>
                  <a:pt x="585264" y="2959382"/>
                </a:cubicBezTo>
                <a:cubicBezTo>
                  <a:pt x="561718" y="2960815"/>
                  <a:pt x="538889" y="2961430"/>
                  <a:pt x="516776" y="2961430"/>
                </a:cubicBezTo>
                <a:close/>
                <a:moveTo>
                  <a:pt x="3264145" y="99711"/>
                </a:moveTo>
                <a:cubicBezTo>
                  <a:pt x="3119288" y="99711"/>
                  <a:pt x="2968801" y="126942"/>
                  <a:pt x="2835512" y="161749"/>
                </a:cubicBezTo>
                <a:cubicBezTo>
                  <a:pt x="2301537" y="301180"/>
                  <a:pt x="1612878" y="678422"/>
                  <a:pt x="1038261" y="1146264"/>
                </a:cubicBezTo>
                <a:cubicBezTo>
                  <a:pt x="442352" y="1631407"/>
                  <a:pt x="71149" y="2129039"/>
                  <a:pt x="45249" y="2477413"/>
                </a:cubicBezTo>
                <a:cubicBezTo>
                  <a:pt x="36650" y="2592889"/>
                  <a:pt x="54872" y="2686150"/>
                  <a:pt x="99404" y="2754433"/>
                </a:cubicBezTo>
                <a:lnTo>
                  <a:pt x="99404" y="2754433"/>
                </a:lnTo>
                <a:cubicBezTo>
                  <a:pt x="181200" y="2880146"/>
                  <a:pt x="343972" y="2936962"/>
                  <a:pt x="583216" y="2923552"/>
                </a:cubicBezTo>
                <a:cubicBezTo>
                  <a:pt x="1021882" y="2898880"/>
                  <a:pt x="1704604" y="2624829"/>
                  <a:pt x="2365110" y="2208480"/>
                </a:cubicBezTo>
                <a:cubicBezTo>
                  <a:pt x="3044556" y="1780052"/>
                  <a:pt x="3568498" y="1288357"/>
                  <a:pt x="3766691" y="893200"/>
                </a:cubicBezTo>
                <a:cubicBezTo>
                  <a:pt x="3879403" y="668492"/>
                  <a:pt x="3887081" y="479922"/>
                  <a:pt x="3789623" y="332813"/>
                </a:cubicBezTo>
                <a:cubicBezTo>
                  <a:pt x="3673430" y="157244"/>
                  <a:pt x="3474725" y="99711"/>
                  <a:pt x="3264145" y="99711"/>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315" name="Freeform 4"/>
          <p:cNvSpPr/>
          <p:nvPr/>
        </p:nvSpPr>
        <p:spPr>
          <a:xfrm>
            <a:off x="6361723" y="2263513"/>
            <a:ext cx="3954237" cy="2915362"/>
          </a:xfrm>
          <a:custGeom>
            <a:avLst/>
            <a:gdLst/>
            <a:ahLst/>
            <a:cxnLst/>
            <a:rect l="l" t="t" r="r" b="b"/>
            <a:pathLst>
              <a:path w="3954237" h="2915362">
                <a:moveTo>
                  <a:pt x="3425995" y="2915362"/>
                </a:moveTo>
                <a:cubicBezTo>
                  <a:pt x="3409411" y="2915362"/>
                  <a:pt x="3392417" y="2915054"/>
                  <a:pt x="3375116" y="2914338"/>
                </a:cubicBezTo>
                <a:cubicBezTo>
                  <a:pt x="2923961" y="2895911"/>
                  <a:pt x="2247893" y="2637216"/>
                  <a:pt x="1566503" y="2222300"/>
                </a:cubicBezTo>
                <a:cubicBezTo>
                  <a:pt x="875591" y="1801550"/>
                  <a:pt x="339569" y="1313131"/>
                  <a:pt x="132572" y="915824"/>
                </a:cubicBezTo>
                <a:cubicBezTo>
                  <a:pt x="10135" y="680777"/>
                  <a:pt x="0" y="480331"/>
                  <a:pt x="102577" y="320119"/>
                </a:cubicBezTo>
                <a:cubicBezTo>
                  <a:pt x="263097" y="69511"/>
                  <a:pt x="605226" y="0"/>
                  <a:pt x="1092006" y="119059"/>
                </a:cubicBezTo>
                <a:cubicBezTo>
                  <a:pt x="1632328" y="251222"/>
                  <a:pt x="2331532" y="619967"/>
                  <a:pt x="2916692" y="1081462"/>
                </a:cubicBezTo>
                <a:cubicBezTo>
                  <a:pt x="3536353" y="1570188"/>
                  <a:pt x="3910524" y="2058402"/>
                  <a:pt x="3943181" y="2421005"/>
                </a:cubicBezTo>
                <a:cubicBezTo>
                  <a:pt x="3954237" y="2544159"/>
                  <a:pt x="3935707" y="2645201"/>
                  <a:pt x="3887900" y="2721161"/>
                </a:cubicBezTo>
                <a:lnTo>
                  <a:pt x="3887900" y="2721161"/>
                </a:lnTo>
                <a:cubicBezTo>
                  <a:pt x="3806616" y="2850150"/>
                  <a:pt x="3651317" y="2915362"/>
                  <a:pt x="3425995" y="2915362"/>
                </a:cubicBezTo>
                <a:close/>
                <a:moveTo>
                  <a:pt x="672587" y="98687"/>
                </a:moveTo>
                <a:cubicBezTo>
                  <a:pt x="455352" y="98687"/>
                  <a:pt x="249584" y="157449"/>
                  <a:pt x="132982" y="339569"/>
                </a:cubicBezTo>
                <a:cubicBezTo>
                  <a:pt x="37878" y="488112"/>
                  <a:pt x="48524" y="676375"/>
                  <a:pt x="164512" y="899137"/>
                </a:cubicBezTo>
                <a:cubicBezTo>
                  <a:pt x="368541" y="1290916"/>
                  <a:pt x="899649" y="1774012"/>
                  <a:pt x="1585237" y="2191486"/>
                </a:cubicBezTo>
                <a:cubicBezTo>
                  <a:pt x="2251579" y="2597291"/>
                  <a:pt x="2937986" y="2860388"/>
                  <a:pt x="3376549" y="2878303"/>
                </a:cubicBezTo>
                <a:cubicBezTo>
                  <a:pt x="3615691" y="2888028"/>
                  <a:pt x="3777440" y="2828754"/>
                  <a:pt x="3857188" y="2701915"/>
                </a:cubicBezTo>
                <a:cubicBezTo>
                  <a:pt x="3900696" y="2632814"/>
                  <a:pt x="3917383" y="2539348"/>
                  <a:pt x="3907043" y="2424281"/>
                </a:cubicBezTo>
                <a:cubicBezTo>
                  <a:pt x="3875717" y="2076727"/>
                  <a:pt x="3497144" y="1585339"/>
                  <a:pt x="2894170" y="1109819"/>
                </a:cubicBezTo>
                <a:cubicBezTo>
                  <a:pt x="2312797" y="651396"/>
                  <a:pt x="1618917" y="285210"/>
                  <a:pt x="1083305" y="154173"/>
                </a:cubicBezTo>
                <a:cubicBezTo>
                  <a:pt x="955339" y="122745"/>
                  <a:pt x="811608" y="98687"/>
                  <a:pt x="672587" y="98687"/>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316" name="Freeform 5"/>
          <p:cNvSpPr/>
          <p:nvPr/>
        </p:nvSpPr>
        <p:spPr>
          <a:xfrm>
            <a:off x="7934987" y="3395001"/>
            <a:ext cx="817648" cy="747626"/>
          </a:xfrm>
          <a:custGeom>
            <a:avLst/>
            <a:gdLst/>
            <a:ahLst/>
            <a:cxnLst/>
            <a:rect l="l" t="t" r="r" b="b"/>
            <a:pathLst>
              <a:path w="817648" h="747626">
                <a:moveTo>
                  <a:pt x="411640" y="747625"/>
                </a:moveTo>
                <a:cubicBezTo>
                  <a:pt x="294628" y="747625"/>
                  <a:pt x="186830" y="689990"/>
                  <a:pt x="104113" y="582089"/>
                </a:cubicBezTo>
                <a:cubicBezTo>
                  <a:pt x="0" y="446139"/>
                  <a:pt x="72173" y="187751"/>
                  <a:pt x="172600" y="97458"/>
                </a:cubicBezTo>
                <a:cubicBezTo>
                  <a:pt x="245899" y="31530"/>
                  <a:pt x="341208" y="0"/>
                  <a:pt x="441123" y="8599"/>
                </a:cubicBezTo>
                <a:cubicBezTo>
                  <a:pt x="546669" y="17710"/>
                  <a:pt x="645151" y="71046"/>
                  <a:pt x="711181" y="155094"/>
                </a:cubicBezTo>
                <a:cubicBezTo>
                  <a:pt x="796765" y="263813"/>
                  <a:pt x="817649" y="388401"/>
                  <a:pt x="770046" y="506027"/>
                </a:cubicBezTo>
                <a:cubicBezTo>
                  <a:pt x="718859" y="632252"/>
                  <a:pt x="597548" y="725820"/>
                  <a:pt x="460983" y="744350"/>
                </a:cubicBezTo>
                <a:cubicBezTo>
                  <a:pt x="444399" y="746499"/>
                  <a:pt x="427917" y="747523"/>
                  <a:pt x="411640" y="747625"/>
                </a:cubicBezTo>
                <a:close/>
                <a:moveTo>
                  <a:pt x="409080" y="43303"/>
                </a:moveTo>
                <a:cubicBezTo>
                  <a:pt x="329947" y="43303"/>
                  <a:pt x="255419" y="71558"/>
                  <a:pt x="196760" y="124280"/>
                </a:cubicBezTo>
                <a:lnTo>
                  <a:pt x="196760" y="124280"/>
                </a:lnTo>
                <a:cubicBezTo>
                  <a:pt x="108106" y="203926"/>
                  <a:pt x="44328" y="444501"/>
                  <a:pt x="132777" y="560079"/>
                </a:cubicBezTo>
                <a:cubicBezTo>
                  <a:pt x="218872" y="672382"/>
                  <a:pt x="333632" y="725104"/>
                  <a:pt x="456069" y="708417"/>
                </a:cubicBezTo>
                <a:cubicBezTo>
                  <a:pt x="578200" y="691832"/>
                  <a:pt x="690912" y="605021"/>
                  <a:pt x="736570" y="492309"/>
                </a:cubicBezTo>
                <a:cubicBezTo>
                  <a:pt x="779157" y="387275"/>
                  <a:pt x="760013" y="275382"/>
                  <a:pt x="682824" y="177309"/>
                </a:cubicBezTo>
                <a:cubicBezTo>
                  <a:pt x="622936" y="101144"/>
                  <a:pt x="533668" y="52722"/>
                  <a:pt x="438052" y="44532"/>
                </a:cubicBezTo>
                <a:cubicBezTo>
                  <a:pt x="428326" y="43713"/>
                  <a:pt x="418601" y="43303"/>
                  <a:pt x="409080" y="43303"/>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317" name="Freeform 6"/>
          <p:cNvSpPr/>
          <p:nvPr/>
        </p:nvSpPr>
        <p:spPr>
          <a:xfrm>
            <a:off x="7599253" y="1387026"/>
            <a:ext cx="963017" cy="996698"/>
          </a:xfrm>
          <a:custGeom>
            <a:avLst/>
            <a:gdLst/>
            <a:ahLst/>
            <a:cxnLst/>
            <a:rect l="l" t="t" r="r" b="b"/>
            <a:pathLst>
              <a:path w="963017" h="996698">
                <a:moveTo>
                  <a:pt x="163182" y="136974"/>
                </a:moveTo>
                <a:cubicBezTo>
                  <a:pt x="69716" y="221022"/>
                  <a:pt x="0" y="470503"/>
                  <a:pt x="96947" y="597138"/>
                </a:cubicBezTo>
                <a:cubicBezTo>
                  <a:pt x="403143" y="996698"/>
                  <a:pt x="963018" y="557622"/>
                  <a:pt x="675556" y="192255"/>
                </a:cubicBezTo>
                <a:cubicBezTo>
                  <a:pt x="550866" y="33885"/>
                  <a:pt x="315512" y="0"/>
                  <a:pt x="163182" y="136974"/>
                </a:cubicBezTo>
                <a:lnTo>
                  <a:pt x="163182" y="136974"/>
                </a:lnTo>
                <a:close/>
              </a:path>
            </a:pathLst>
          </a:custGeom>
          <a:solidFill>
            <a:srgbClr val="FDD67A"/>
          </a:solidFill>
        </p:spPr>
        <p:txBody>
          <a:bodyPr lIns="127000" rIns="127000" rtlCol="0" anchor="ctr"/>
          <a:lstStyle/>
          <a:p>
            <a:pPr algn="l" latinLnBrk="1">
              <a:lnSpc>
                <a:spcPct val="116199"/>
              </a:lnSpc>
            </a:pPr>
            <a:endParaRPr lang="en-US" sz="1100"/>
          </a:p>
        </p:txBody>
      </p:sp>
      <p:sp>
        <p:nvSpPr>
          <p:cNvPr id="318" name="Freeform 7"/>
          <p:cNvSpPr/>
          <p:nvPr/>
        </p:nvSpPr>
        <p:spPr>
          <a:xfrm>
            <a:off x="7579490" y="1413801"/>
            <a:ext cx="817546" cy="747626"/>
          </a:xfrm>
          <a:custGeom>
            <a:avLst/>
            <a:gdLst/>
            <a:ahLst/>
            <a:cxnLst/>
            <a:rect l="l" t="t" r="r" b="b"/>
            <a:pathLst>
              <a:path w="817546" h="747626">
                <a:moveTo>
                  <a:pt x="411537" y="747625"/>
                </a:moveTo>
                <a:cubicBezTo>
                  <a:pt x="294525" y="747625"/>
                  <a:pt x="186727" y="690092"/>
                  <a:pt x="104010" y="582089"/>
                </a:cubicBezTo>
                <a:cubicBezTo>
                  <a:pt x="0" y="446241"/>
                  <a:pt x="72070" y="187751"/>
                  <a:pt x="172497" y="97458"/>
                </a:cubicBezTo>
                <a:cubicBezTo>
                  <a:pt x="245796" y="31530"/>
                  <a:pt x="341105" y="0"/>
                  <a:pt x="441020" y="8599"/>
                </a:cubicBezTo>
                <a:cubicBezTo>
                  <a:pt x="546566" y="17710"/>
                  <a:pt x="645048" y="71046"/>
                  <a:pt x="711181" y="155094"/>
                </a:cubicBezTo>
                <a:cubicBezTo>
                  <a:pt x="796662" y="263813"/>
                  <a:pt x="817546" y="388401"/>
                  <a:pt x="769943" y="506027"/>
                </a:cubicBezTo>
                <a:cubicBezTo>
                  <a:pt x="718756" y="632354"/>
                  <a:pt x="597445" y="725820"/>
                  <a:pt x="460880" y="744350"/>
                </a:cubicBezTo>
                <a:cubicBezTo>
                  <a:pt x="444194" y="746499"/>
                  <a:pt x="427712" y="747625"/>
                  <a:pt x="411537" y="747625"/>
                </a:cubicBezTo>
                <a:close/>
                <a:moveTo>
                  <a:pt x="408875" y="43303"/>
                </a:moveTo>
                <a:cubicBezTo>
                  <a:pt x="329741" y="43303"/>
                  <a:pt x="255214" y="71558"/>
                  <a:pt x="196555" y="124280"/>
                </a:cubicBezTo>
                <a:lnTo>
                  <a:pt x="196555" y="124280"/>
                </a:lnTo>
                <a:cubicBezTo>
                  <a:pt x="108003" y="203926"/>
                  <a:pt x="44122" y="444501"/>
                  <a:pt x="132572" y="560079"/>
                </a:cubicBezTo>
                <a:cubicBezTo>
                  <a:pt x="218565" y="672382"/>
                  <a:pt x="333427" y="725001"/>
                  <a:pt x="455864" y="708417"/>
                </a:cubicBezTo>
                <a:cubicBezTo>
                  <a:pt x="577994" y="691935"/>
                  <a:pt x="690706" y="605021"/>
                  <a:pt x="736364" y="492309"/>
                </a:cubicBezTo>
                <a:cubicBezTo>
                  <a:pt x="778951" y="387275"/>
                  <a:pt x="759808" y="275382"/>
                  <a:pt x="682721" y="177309"/>
                </a:cubicBezTo>
                <a:cubicBezTo>
                  <a:pt x="622731" y="101144"/>
                  <a:pt x="533462" y="52722"/>
                  <a:pt x="437846" y="44532"/>
                </a:cubicBezTo>
                <a:cubicBezTo>
                  <a:pt x="428121" y="43713"/>
                  <a:pt x="418498" y="43303"/>
                  <a:pt x="408875" y="43303"/>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319" name="Freeform 8"/>
          <p:cNvSpPr/>
          <p:nvPr/>
        </p:nvSpPr>
        <p:spPr>
          <a:xfrm>
            <a:off x="6049853" y="4117628"/>
            <a:ext cx="963017" cy="996595"/>
          </a:xfrm>
          <a:custGeom>
            <a:avLst/>
            <a:gdLst/>
            <a:ahLst/>
            <a:cxnLst/>
            <a:rect l="l" t="t" r="r" b="b"/>
            <a:pathLst>
              <a:path w="963017" h="996595">
                <a:moveTo>
                  <a:pt x="163182" y="136872"/>
                </a:moveTo>
                <a:cubicBezTo>
                  <a:pt x="69716" y="220920"/>
                  <a:pt x="0" y="470401"/>
                  <a:pt x="96947" y="597036"/>
                </a:cubicBezTo>
                <a:cubicBezTo>
                  <a:pt x="403143" y="996596"/>
                  <a:pt x="963018" y="557520"/>
                  <a:pt x="675556" y="192153"/>
                </a:cubicBezTo>
                <a:cubicBezTo>
                  <a:pt x="550866" y="33783"/>
                  <a:pt x="315512" y="0"/>
                  <a:pt x="163182" y="136872"/>
                </a:cubicBezTo>
                <a:lnTo>
                  <a:pt x="163182" y="136872"/>
                </a:lnTo>
                <a:close/>
              </a:path>
            </a:pathLst>
          </a:custGeom>
          <a:solidFill>
            <a:srgbClr val="FDD67A"/>
          </a:solidFill>
        </p:spPr>
        <p:txBody>
          <a:bodyPr lIns="127000" rIns="127000" rtlCol="0" anchor="ctr"/>
          <a:lstStyle/>
          <a:p>
            <a:pPr algn="l" latinLnBrk="1">
              <a:lnSpc>
                <a:spcPct val="116199"/>
              </a:lnSpc>
            </a:pPr>
            <a:endParaRPr lang="en-US" sz="1100"/>
          </a:p>
        </p:txBody>
      </p:sp>
      <p:sp>
        <p:nvSpPr>
          <p:cNvPr id="320" name="Freeform 9"/>
          <p:cNvSpPr/>
          <p:nvPr/>
        </p:nvSpPr>
        <p:spPr>
          <a:xfrm>
            <a:off x="6030090" y="4144301"/>
            <a:ext cx="817444" cy="747626"/>
          </a:xfrm>
          <a:custGeom>
            <a:avLst/>
            <a:gdLst/>
            <a:ahLst/>
            <a:cxnLst/>
            <a:rect l="l" t="t" r="r" b="b"/>
            <a:pathLst>
              <a:path w="817444" h="747626">
                <a:moveTo>
                  <a:pt x="411537" y="747625"/>
                </a:moveTo>
                <a:cubicBezTo>
                  <a:pt x="294525" y="747625"/>
                  <a:pt x="186727" y="689990"/>
                  <a:pt x="104010" y="582089"/>
                </a:cubicBezTo>
                <a:cubicBezTo>
                  <a:pt x="0" y="446241"/>
                  <a:pt x="72070" y="187751"/>
                  <a:pt x="172497" y="97458"/>
                </a:cubicBezTo>
                <a:cubicBezTo>
                  <a:pt x="245796" y="31530"/>
                  <a:pt x="341105" y="0"/>
                  <a:pt x="440918" y="8599"/>
                </a:cubicBezTo>
                <a:cubicBezTo>
                  <a:pt x="546566" y="17710"/>
                  <a:pt x="645048" y="71046"/>
                  <a:pt x="711078" y="155094"/>
                </a:cubicBezTo>
                <a:cubicBezTo>
                  <a:pt x="796559" y="263813"/>
                  <a:pt x="817443" y="388401"/>
                  <a:pt x="769840" y="506027"/>
                </a:cubicBezTo>
                <a:cubicBezTo>
                  <a:pt x="718654" y="632252"/>
                  <a:pt x="597343" y="725820"/>
                  <a:pt x="460778" y="744350"/>
                </a:cubicBezTo>
                <a:cubicBezTo>
                  <a:pt x="444296" y="746499"/>
                  <a:pt x="427814" y="747625"/>
                  <a:pt x="411537" y="747625"/>
                </a:cubicBezTo>
                <a:close/>
                <a:moveTo>
                  <a:pt x="408977" y="43303"/>
                </a:moveTo>
                <a:cubicBezTo>
                  <a:pt x="329844" y="43303"/>
                  <a:pt x="255316" y="71558"/>
                  <a:pt x="196657" y="124280"/>
                </a:cubicBezTo>
                <a:lnTo>
                  <a:pt x="196657" y="124280"/>
                </a:lnTo>
                <a:cubicBezTo>
                  <a:pt x="108105" y="203926"/>
                  <a:pt x="44225" y="444603"/>
                  <a:pt x="132674" y="560079"/>
                </a:cubicBezTo>
                <a:cubicBezTo>
                  <a:pt x="218667" y="672382"/>
                  <a:pt x="333529" y="725001"/>
                  <a:pt x="455966" y="708417"/>
                </a:cubicBezTo>
                <a:cubicBezTo>
                  <a:pt x="578097" y="691935"/>
                  <a:pt x="690809" y="605021"/>
                  <a:pt x="736467" y="492309"/>
                </a:cubicBezTo>
                <a:cubicBezTo>
                  <a:pt x="779054" y="387275"/>
                  <a:pt x="759910" y="275382"/>
                  <a:pt x="682721" y="177309"/>
                </a:cubicBezTo>
                <a:cubicBezTo>
                  <a:pt x="622731" y="101144"/>
                  <a:pt x="533462" y="52722"/>
                  <a:pt x="437846" y="44532"/>
                </a:cubicBezTo>
                <a:cubicBezTo>
                  <a:pt x="428223" y="43713"/>
                  <a:pt x="418498" y="43303"/>
                  <a:pt x="408977" y="43303"/>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321" name="Freeform 10"/>
          <p:cNvSpPr/>
          <p:nvPr/>
        </p:nvSpPr>
        <p:spPr>
          <a:xfrm>
            <a:off x="9631151" y="4714426"/>
            <a:ext cx="963120" cy="996698"/>
          </a:xfrm>
          <a:custGeom>
            <a:avLst/>
            <a:gdLst/>
            <a:ahLst/>
            <a:cxnLst/>
            <a:rect l="l" t="t" r="r" b="b"/>
            <a:pathLst>
              <a:path w="963120" h="996698">
                <a:moveTo>
                  <a:pt x="163182" y="136974"/>
                </a:moveTo>
                <a:cubicBezTo>
                  <a:pt x="69716" y="221124"/>
                  <a:pt x="0" y="470606"/>
                  <a:pt x="97049" y="597138"/>
                </a:cubicBezTo>
                <a:cubicBezTo>
                  <a:pt x="403245" y="996698"/>
                  <a:pt x="963120" y="557622"/>
                  <a:pt x="675556" y="192255"/>
                </a:cubicBezTo>
                <a:cubicBezTo>
                  <a:pt x="550866" y="33885"/>
                  <a:pt x="315409" y="0"/>
                  <a:pt x="163182" y="136974"/>
                </a:cubicBezTo>
                <a:lnTo>
                  <a:pt x="163182" y="136974"/>
                </a:lnTo>
                <a:close/>
              </a:path>
            </a:pathLst>
          </a:custGeom>
          <a:solidFill>
            <a:srgbClr val="FDD67A"/>
          </a:solidFill>
        </p:spPr>
        <p:txBody>
          <a:bodyPr lIns="127000" rIns="127000" rtlCol="0" anchor="ctr"/>
          <a:lstStyle/>
          <a:p>
            <a:pPr algn="l" latinLnBrk="1">
              <a:lnSpc>
                <a:spcPct val="116199"/>
              </a:lnSpc>
            </a:pPr>
            <a:endParaRPr lang="en-US" sz="1100"/>
          </a:p>
        </p:txBody>
      </p:sp>
      <p:sp>
        <p:nvSpPr>
          <p:cNvPr id="322" name="Freeform 11"/>
          <p:cNvSpPr/>
          <p:nvPr/>
        </p:nvSpPr>
        <p:spPr>
          <a:xfrm>
            <a:off x="9611490" y="4741303"/>
            <a:ext cx="817444" cy="747523"/>
          </a:xfrm>
          <a:custGeom>
            <a:avLst/>
            <a:gdLst/>
            <a:ahLst/>
            <a:cxnLst/>
            <a:rect l="l" t="t" r="r" b="b"/>
            <a:pathLst>
              <a:path w="817444" h="747523">
                <a:moveTo>
                  <a:pt x="411537" y="747523"/>
                </a:moveTo>
                <a:cubicBezTo>
                  <a:pt x="294525" y="747523"/>
                  <a:pt x="186727" y="689888"/>
                  <a:pt x="104010" y="581987"/>
                </a:cubicBezTo>
                <a:cubicBezTo>
                  <a:pt x="0" y="446139"/>
                  <a:pt x="71967" y="187751"/>
                  <a:pt x="172395" y="97356"/>
                </a:cubicBezTo>
                <a:lnTo>
                  <a:pt x="172395" y="97356"/>
                </a:lnTo>
                <a:cubicBezTo>
                  <a:pt x="245693" y="31428"/>
                  <a:pt x="341002" y="0"/>
                  <a:pt x="440815" y="8497"/>
                </a:cubicBezTo>
                <a:cubicBezTo>
                  <a:pt x="546464" y="17608"/>
                  <a:pt x="644843" y="70944"/>
                  <a:pt x="710976" y="154992"/>
                </a:cubicBezTo>
                <a:cubicBezTo>
                  <a:pt x="796559" y="263711"/>
                  <a:pt x="817443" y="388299"/>
                  <a:pt x="769840" y="505925"/>
                </a:cubicBezTo>
                <a:cubicBezTo>
                  <a:pt x="718756" y="632150"/>
                  <a:pt x="597343" y="725718"/>
                  <a:pt x="460778" y="744248"/>
                </a:cubicBezTo>
                <a:cubicBezTo>
                  <a:pt x="444296" y="746397"/>
                  <a:pt x="427814" y="747523"/>
                  <a:pt x="411537" y="747523"/>
                </a:cubicBezTo>
                <a:close/>
                <a:moveTo>
                  <a:pt x="196657" y="124178"/>
                </a:moveTo>
                <a:cubicBezTo>
                  <a:pt x="108105" y="203824"/>
                  <a:pt x="44327" y="444501"/>
                  <a:pt x="132777" y="559977"/>
                </a:cubicBezTo>
                <a:cubicBezTo>
                  <a:pt x="218872" y="672280"/>
                  <a:pt x="333734" y="725002"/>
                  <a:pt x="456069" y="708315"/>
                </a:cubicBezTo>
                <a:cubicBezTo>
                  <a:pt x="578199" y="691730"/>
                  <a:pt x="690911" y="604919"/>
                  <a:pt x="736569" y="492207"/>
                </a:cubicBezTo>
                <a:cubicBezTo>
                  <a:pt x="779156" y="387173"/>
                  <a:pt x="760012" y="275280"/>
                  <a:pt x="682824" y="177207"/>
                </a:cubicBezTo>
                <a:cubicBezTo>
                  <a:pt x="622833" y="101042"/>
                  <a:pt x="533667" y="52620"/>
                  <a:pt x="437949" y="44430"/>
                </a:cubicBezTo>
                <a:cubicBezTo>
                  <a:pt x="348066" y="36752"/>
                  <a:pt x="262380" y="65007"/>
                  <a:pt x="196657" y="124178"/>
                </a:cubicBezTo>
                <a:lnTo>
                  <a:pt x="196657" y="124178"/>
                </a:lnTo>
                <a:close/>
              </a:path>
            </a:pathLst>
          </a:custGeom>
          <a:solidFill>
            <a:srgbClr val="51647E"/>
          </a:solidFill>
        </p:spPr>
        <p:txBody>
          <a:bodyPr lIns="127000" rIns="127000" rtlCol="0" anchor="ctr"/>
          <a:lstStyle/>
          <a:p>
            <a:pPr algn="l" latinLnBrk="1">
              <a:lnSpc>
                <a:spcPct val="116199"/>
              </a:lnSpc>
            </a:pPr>
            <a:endParaRPr lang="en-US" sz="1100"/>
          </a:p>
        </p:txBody>
      </p:sp>
      <p:grpSp>
        <p:nvGrpSpPr>
          <p:cNvPr id="323" name="Group 12"/>
          <p:cNvGrpSpPr/>
          <p:nvPr/>
        </p:nvGrpSpPr>
        <p:grpSpPr>
          <a:xfrm>
            <a:off x="1471549" y="2253869"/>
            <a:ext cx="3479991" cy="664591"/>
            <a:chOff x="1471549" y="2253869"/>
            <a:chExt cx="3479991" cy="664591"/>
          </a:xfrm>
        </p:grpSpPr>
        <p:pic>
          <p:nvPicPr>
            <p:cNvPr id="324" name="Picture 323"/>
            <p:cNvPicPr>
              <a:picLocks noChangeAspect="1"/>
            </p:cNvPicPr>
            <p:nvPr/>
          </p:nvPicPr>
          <p:blipFill>
            <a:blip r:embed="rId3"/>
            <a:stretch>
              <a:fillRect/>
            </a:stretch>
          </p:blipFill>
          <p:spPr>
            <a:xfrm>
              <a:off x="1471549" y="2253869"/>
              <a:ext cx="506704" cy="664591"/>
            </a:xfrm>
            <a:prstGeom prst="rect">
              <a:avLst/>
            </a:prstGeom>
            <a:ln>
              <a:solidFill>
                <a:srgbClr val="FFFFFF">
                  <a:alpha val="0"/>
                </a:srgbClr>
              </a:solidFill>
              <a:tailEnd/>
            </a:ln>
          </p:spPr>
        </p:pic>
        <p:sp>
          <p:nvSpPr>
            <p:cNvPr id="325" name="TextBox 324"/>
            <p:cNvSpPr txBox="1"/>
            <p:nvPr/>
          </p:nvSpPr>
          <p:spPr>
            <a:xfrm>
              <a:off x="2263648" y="2469896"/>
              <a:ext cx="2687892" cy="444500"/>
            </a:xfrm>
            <a:prstGeom prst="rect">
              <a:avLst/>
            </a:prstGeom>
          </p:spPr>
          <p:txBody>
            <a:bodyPr lIns="0" tIns="0" rIns="0" bIns="0" rtlCol="0" anchor="ctr">
              <a:spAutoFit/>
            </a:bodyPr>
            <a:lstStyle/>
            <a:p>
              <a:pPr algn="l" latinLnBrk="1">
                <a:lnSpc>
                  <a:spcPct val="116199"/>
                </a:lnSpc>
              </a:pPr>
              <a:r>
                <a:rPr lang="en-US" sz="1200">
                  <a:solidFill>
                    <a:srgbClr val="42464B"/>
                  </a:solidFill>
                  <a:latin typeface="Microsoft YaHei"/>
                  <a:ea typeface="Microsoft YaHei"/>
                </a:rPr>
                <a:t>在这里补充内容描述在这里补充内容描述在这里补充内容描述</a:t>
              </a:r>
              <a:endParaRPr lang="en-US" sz="1100"/>
            </a:p>
          </p:txBody>
        </p:sp>
      </p:grpSp>
      <p:grpSp>
        <p:nvGrpSpPr>
          <p:cNvPr id="326" name="Group 13"/>
          <p:cNvGrpSpPr/>
          <p:nvPr/>
        </p:nvGrpSpPr>
        <p:grpSpPr>
          <a:xfrm>
            <a:off x="1471549" y="3284474"/>
            <a:ext cx="3479991" cy="664591"/>
            <a:chOff x="1471549" y="3284474"/>
            <a:chExt cx="3479991" cy="664591"/>
          </a:xfrm>
        </p:grpSpPr>
        <p:pic>
          <p:nvPicPr>
            <p:cNvPr id="327" name="Picture 326"/>
            <p:cNvPicPr>
              <a:picLocks noChangeAspect="1"/>
            </p:cNvPicPr>
            <p:nvPr/>
          </p:nvPicPr>
          <p:blipFill>
            <a:blip r:embed="rId3"/>
            <a:stretch>
              <a:fillRect/>
            </a:stretch>
          </p:blipFill>
          <p:spPr>
            <a:xfrm>
              <a:off x="1471549" y="3284474"/>
              <a:ext cx="506704" cy="664591"/>
            </a:xfrm>
            <a:prstGeom prst="rect">
              <a:avLst/>
            </a:prstGeom>
            <a:ln>
              <a:solidFill>
                <a:srgbClr val="FFFFFF">
                  <a:alpha val="0"/>
                </a:srgbClr>
              </a:solidFill>
              <a:tailEnd/>
            </a:ln>
          </p:spPr>
        </p:pic>
        <p:sp>
          <p:nvSpPr>
            <p:cNvPr id="328" name="TextBox 327"/>
            <p:cNvSpPr txBox="1"/>
            <p:nvPr/>
          </p:nvSpPr>
          <p:spPr>
            <a:xfrm>
              <a:off x="2263648" y="3500501"/>
              <a:ext cx="2687892" cy="444500"/>
            </a:xfrm>
            <a:prstGeom prst="rect">
              <a:avLst/>
            </a:prstGeom>
          </p:spPr>
          <p:txBody>
            <a:bodyPr lIns="0" tIns="0" rIns="0" bIns="0" rtlCol="0" anchor="ctr">
              <a:spAutoFit/>
            </a:bodyPr>
            <a:lstStyle/>
            <a:p>
              <a:pPr algn="l" latinLnBrk="1">
                <a:lnSpc>
                  <a:spcPct val="116199"/>
                </a:lnSpc>
              </a:pPr>
              <a:r>
                <a:rPr lang="en-US" sz="1200">
                  <a:solidFill>
                    <a:srgbClr val="42464B"/>
                  </a:solidFill>
                  <a:latin typeface="Microsoft YaHei"/>
                  <a:ea typeface="Microsoft YaHei"/>
                </a:rPr>
                <a:t>在这里补充内容描述在这里补充内容描述在这里补充内容描述</a:t>
              </a:r>
              <a:endParaRPr lang="en-US" sz="1100"/>
            </a:p>
          </p:txBody>
        </p:sp>
      </p:grpSp>
      <p:grpSp>
        <p:nvGrpSpPr>
          <p:cNvPr id="329" name="Group 14"/>
          <p:cNvGrpSpPr/>
          <p:nvPr/>
        </p:nvGrpSpPr>
        <p:grpSpPr>
          <a:xfrm>
            <a:off x="1471549" y="4329303"/>
            <a:ext cx="3479991" cy="664591"/>
            <a:chOff x="1471549" y="4329303"/>
            <a:chExt cx="3479991" cy="664591"/>
          </a:xfrm>
        </p:grpSpPr>
        <p:pic>
          <p:nvPicPr>
            <p:cNvPr id="330" name="Picture 329"/>
            <p:cNvPicPr>
              <a:picLocks noChangeAspect="1"/>
            </p:cNvPicPr>
            <p:nvPr/>
          </p:nvPicPr>
          <p:blipFill>
            <a:blip r:embed="rId3"/>
            <a:stretch>
              <a:fillRect/>
            </a:stretch>
          </p:blipFill>
          <p:spPr>
            <a:xfrm>
              <a:off x="1471549" y="4329303"/>
              <a:ext cx="506704" cy="664591"/>
            </a:xfrm>
            <a:prstGeom prst="rect">
              <a:avLst/>
            </a:prstGeom>
            <a:ln>
              <a:solidFill>
                <a:srgbClr val="FFFFFF">
                  <a:alpha val="0"/>
                </a:srgbClr>
              </a:solidFill>
              <a:tailEnd/>
            </a:ln>
          </p:spPr>
        </p:pic>
        <p:sp>
          <p:nvSpPr>
            <p:cNvPr id="331" name="TextBox 330"/>
            <p:cNvSpPr txBox="1"/>
            <p:nvPr/>
          </p:nvSpPr>
          <p:spPr>
            <a:xfrm>
              <a:off x="2263648" y="4545330"/>
              <a:ext cx="2687892" cy="444500"/>
            </a:xfrm>
            <a:prstGeom prst="rect">
              <a:avLst/>
            </a:prstGeom>
          </p:spPr>
          <p:txBody>
            <a:bodyPr lIns="0" tIns="0" rIns="0" bIns="0" rtlCol="0" anchor="ctr">
              <a:spAutoFit/>
            </a:bodyPr>
            <a:lstStyle/>
            <a:p>
              <a:pPr algn="l" latinLnBrk="1">
                <a:lnSpc>
                  <a:spcPct val="116199"/>
                </a:lnSpc>
              </a:pPr>
              <a:r>
                <a:rPr lang="en-US" sz="1200">
                  <a:solidFill>
                    <a:srgbClr val="42464B"/>
                  </a:solidFill>
                  <a:latin typeface="Microsoft YaHei"/>
                  <a:ea typeface="Microsoft YaHei"/>
                </a:rPr>
                <a:t>在这里补充内容描述在这里补充内容描述在这里补充内容描述</a:t>
              </a:r>
              <a:endParaRPr lang="en-US" sz="1100"/>
            </a:p>
          </p:txBody>
        </p:sp>
      </p:grpSp>
      <p:grpSp>
        <p:nvGrpSpPr>
          <p:cNvPr id="332" name="Group 15"/>
          <p:cNvGrpSpPr/>
          <p:nvPr/>
        </p:nvGrpSpPr>
        <p:grpSpPr>
          <a:xfrm>
            <a:off x="7701788" y="1540129"/>
            <a:ext cx="609156" cy="558800"/>
            <a:chOff x="7701788" y="1540129"/>
            <a:chExt cx="609156" cy="558800"/>
          </a:xfrm>
        </p:grpSpPr>
        <p:sp>
          <p:nvSpPr>
            <p:cNvPr id="333" name="TextBox 332"/>
            <p:cNvSpPr txBox="1"/>
            <p:nvPr/>
          </p:nvSpPr>
          <p:spPr>
            <a:xfrm>
              <a:off x="7701788" y="1540129"/>
              <a:ext cx="609156" cy="558800"/>
            </a:xfrm>
            <a:prstGeom prst="rect">
              <a:avLst/>
            </a:prstGeom>
          </p:spPr>
          <p:txBody>
            <a:bodyPr lIns="0" tIns="0" rIns="0" bIns="0" rtlCol="0" anchor="ctr">
              <a:spAutoFit/>
            </a:bodyPr>
            <a:lstStyle/>
            <a:p>
              <a:pPr algn="ctr" latinLnBrk="1">
                <a:lnSpc>
                  <a:spcPct val="116199"/>
                </a:lnSpc>
              </a:pPr>
              <a:r>
                <a:rPr lang="en-US" sz="3000">
                  <a:solidFill>
                    <a:srgbClr val="51647E"/>
                  </a:solidFill>
                  <a:latin typeface="Microsoft YaHei"/>
                  <a:ea typeface="Microsoft YaHei"/>
                </a:rPr>
                <a:t>1</a:t>
              </a:r>
              <a:endParaRPr lang="en-US" sz="1100"/>
            </a:p>
          </p:txBody>
        </p:sp>
      </p:grpSp>
      <p:grpSp>
        <p:nvGrpSpPr>
          <p:cNvPr id="334" name="Group 16"/>
          <p:cNvGrpSpPr/>
          <p:nvPr/>
        </p:nvGrpSpPr>
        <p:grpSpPr>
          <a:xfrm>
            <a:off x="6151118" y="4279519"/>
            <a:ext cx="609156" cy="558800"/>
            <a:chOff x="6151118" y="4279519"/>
            <a:chExt cx="609156" cy="558800"/>
          </a:xfrm>
        </p:grpSpPr>
        <p:sp>
          <p:nvSpPr>
            <p:cNvPr id="335" name="TextBox 334"/>
            <p:cNvSpPr txBox="1"/>
            <p:nvPr/>
          </p:nvSpPr>
          <p:spPr>
            <a:xfrm>
              <a:off x="6151118" y="4279519"/>
              <a:ext cx="609156" cy="558800"/>
            </a:xfrm>
            <a:prstGeom prst="rect">
              <a:avLst/>
            </a:prstGeom>
          </p:spPr>
          <p:txBody>
            <a:bodyPr lIns="0" tIns="0" rIns="0" bIns="0" rtlCol="0" anchor="ctr">
              <a:spAutoFit/>
            </a:bodyPr>
            <a:lstStyle/>
            <a:p>
              <a:pPr algn="ctr" latinLnBrk="1">
                <a:lnSpc>
                  <a:spcPct val="116199"/>
                </a:lnSpc>
              </a:pPr>
              <a:r>
                <a:rPr lang="en-US" sz="3000">
                  <a:solidFill>
                    <a:srgbClr val="51647E"/>
                  </a:solidFill>
                  <a:latin typeface="Microsoft YaHei"/>
                  <a:ea typeface="Microsoft YaHei"/>
                </a:rPr>
                <a:t>2</a:t>
              </a:r>
              <a:endParaRPr lang="en-US" sz="1100"/>
            </a:p>
          </p:txBody>
        </p:sp>
      </p:grpSp>
      <p:grpSp>
        <p:nvGrpSpPr>
          <p:cNvPr id="336" name="Group 17"/>
          <p:cNvGrpSpPr/>
          <p:nvPr/>
        </p:nvGrpSpPr>
        <p:grpSpPr>
          <a:xfrm>
            <a:off x="9729470" y="4859909"/>
            <a:ext cx="609156" cy="558800"/>
            <a:chOff x="9729470" y="4859909"/>
            <a:chExt cx="609156" cy="558800"/>
          </a:xfrm>
        </p:grpSpPr>
        <p:sp>
          <p:nvSpPr>
            <p:cNvPr id="337" name="TextBox 336"/>
            <p:cNvSpPr txBox="1"/>
            <p:nvPr/>
          </p:nvSpPr>
          <p:spPr>
            <a:xfrm>
              <a:off x="9729470" y="4859909"/>
              <a:ext cx="609156" cy="558800"/>
            </a:xfrm>
            <a:prstGeom prst="rect">
              <a:avLst/>
            </a:prstGeom>
          </p:spPr>
          <p:txBody>
            <a:bodyPr lIns="0" tIns="0" rIns="0" bIns="0" rtlCol="0" anchor="ctr">
              <a:spAutoFit/>
            </a:bodyPr>
            <a:lstStyle/>
            <a:p>
              <a:pPr algn="ctr" latinLnBrk="1">
                <a:lnSpc>
                  <a:spcPct val="116199"/>
                </a:lnSpc>
              </a:pPr>
              <a:r>
                <a:rPr lang="en-US" sz="3000">
                  <a:solidFill>
                    <a:srgbClr val="51647E"/>
                  </a:solidFill>
                  <a:latin typeface="Microsoft YaHei"/>
                  <a:ea typeface="Microsoft YaHei"/>
                </a:rPr>
                <a:t>3</a:t>
              </a:r>
              <a:endParaRPr lang="en-US" sz="1100"/>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11"/>
                                        </p:tgtEl>
                                        <p:attrNameLst>
                                          <p:attrName>style.visibility</p:attrName>
                                        </p:attrNameLst>
                                      </p:cBhvr>
                                      <p:to>
                                        <p:strVal val="visible"/>
                                      </p:to>
                                    </p:set>
                                    <p:animEffect transition="in" filter="fade">
                                      <p:cBhvr>
                                        <p:cTn id="7" dur="1000"/>
                                        <p:tgtEl>
                                          <p:spTgt spid="3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3"/>
                                        </p:tgtEl>
                                        <p:attrNameLst>
                                          <p:attrName>style.visibility</p:attrName>
                                        </p:attrNameLst>
                                      </p:cBhvr>
                                      <p:to>
                                        <p:strVal val="visible"/>
                                      </p:to>
                                    </p:set>
                                    <p:animEffect transition="in" filter="fade">
                                      <p:cBhvr>
                                        <p:cTn id="10" dur="1000"/>
                                        <p:tgtEl>
                                          <p:spTgt spid="3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4"/>
                                        </p:tgtEl>
                                        <p:attrNameLst>
                                          <p:attrName>style.visibility</p:attrName>
                                        </p:attrNameLst>
                                      </p:cBhvr>
                                      <p:to>
                                        <p:strVal val="visible"/>
                                      </p:to>
                                    </p:set>
                                    <p:animEffect transition="in" filter="fade">
                                      <p:cBhvr>
                                        <p:cTn id="13" dur="1000"/>
                                        <p:tgtEl>
                                          <p:spTgt spid="3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15"/>
                                        </p:tgtEl>
                                        <p:attrNameLst>
                                          <p:attrName>style.visibility</p:attrName>
                                        </p:attrNameLst>
                                      </p:cBhvr>
                                      <p:to>
                                        <p:strVal val="visible"/>
                                      </p:to>
                                    </p:set>
                                    <p:animEffect transition="in" filter="fade">
                                      <p:cBhvr>
                                        <p:cTn id="16" dur="1000"/>
                                        <p:tgtEl>
                                          <p:spTgt spid="3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16"/>
                                        </p:tgtEl>
                                        <p:attrNameLst>
                                          <p:attrName>style.visibility</p:attrName>
                                        </p:attrNameLst>
                                      </p:cBhvr>
                                      <p:to>
                                        <p:strVal val="visible"/>
                                      </p:to>
                                    </p:set>
                                    <p:animEffect transition="in" filter="fade">
                                      <p:cBhvr>
                                        <p:cTn id="19" dur="1000"/>
                                        <p:tgtEl>
                                          <p:spTgt spid="3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17"/>
                                        </p:tgtEl>
                                        <p:attrNameLst>
                                          <p:attrName>style.visibility</p:attrName>
                                        </p:attrNameLst>
                                      </p:cBhvr>
                                      <p:to>
                                        <p:strVal val="visible"/>
                                      </p:to>
                                    </p:set>
                                    <p:animEffect transition="in" filter="fade">
                                      <p:cBhvr>
                                        <p:cTn id="22" dur="1000"/>
                                        <p:tgtEl>
                                          <p:spTgt spid="3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18"/>
                                        </p:tgtEl>
                                        <p:attrNameLst>
                                          <p:attrName>style.visibility</p:attrName>
                                        </p:attrNameLst>
                                      </p:cBhvr>
                                      <p:to>
                                        <p:strVal val="visible"/>
                                      </p:to>
                                    </p:set>
                                    <p:animEffect transition="in" filter="fade">
                                      <p:cBhvr>
                                        <p:cTn id="25" dur="1000"/>
                                        <p:tgtEl>
                                          <p:spTgt spid="31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19"/>
                                        </p:tgtEl>
                                        <p:attrNameLst>
                                          <p:attrName>style.visibility</p:attrName>
                                        </p:attrNameLst>
                                      </p:cBhvr>
                                      <p:to>
                                        <p:strVal val="visible"/>
                                      </p:to>
                                    </p:set>
                                    <p:animEffect transition="in" filter="fade">
                                      <p:cBhvr>
                                        <p:cTn id="28" dur="1000"/>
                                        <p:tgtEl>
                                          <p:spTgt spid="31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20"/>
                                        </p:tgtEl>
                                        <p:attrNameLst>
                                          <p:attrName>style.visibility</p:attrName>
                                        </p:attrNameLst>
                                      </p:cBhvr>
                                      <p:to>
                                        <p:strVal val="visible"/>
                                      </p:to>
                                    </p:set>
                                    <p:animEffect transition="in" filter="fade">
                                      <p:cBhvr>
                                        <p:cTn id="31" dur="1000"/>
                                        <p:tgtEl>
                                          <p:spTgt spid="3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21"/>
                                        </p:tgtEl>
                                        <p:attrNameLst>
                                          <p:attrName>style.visibility</p:attrName>
                                        </p:attrNameLst>
                                      </p:cBhvr>
                                      <p:to>
                                        <p:strVal val="visible"/>
                                      </p:to>
                                    </p:set>
                                    <p:animEffect transition="in" filter="fade">
                                      <p:cBhvr>
                                        <p:cTn id="34" dur="1000"/>
                                        <p:tgtEl>
                                          <p:spTgt spid="32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22"/>
                                        </p:tgtEl>
                                        <p:attrNameLst>
                                          <p:attrName>style.visibility</p:attrName>
                                        </p:attrNameLst>
                                      </p:cBhvr>
                                      <p:to>
                                        <p:strVal val="visible"/>
                                      </p:to>
                                    </p:set>
                                    <p:animEffect transition="in" filter="fade">
                                      <p:cBhvr>
                                        <p:cTn id="37" dur="1000"/>
                                        <p:tgtEl>
                                          <p:spTgt spid="32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23"/>
                                        </p:tgtEl>
                                        <p:attrNameLst>
                                          <p:attrName>style.visibility</p:attrName>
                                        </p:attrNameLst>
                                      </p:cBhvr>
                                      <p:to>
                                        <p:strVal val="visible"/>
                                      </p:to>
                                    </p:set>
                                    <p:animEffect transition="in" filter="fade">
                                      <p:cBhvr>
                                        <p:cTn id="40" dur="1000"/>
                                        <p:tgtEl>
                                          <p:spTgt spid="32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26"/>
                                        </p:tgtEl>
                                        <p:attrNameLst>
                                          <p:attrName>style.visibility</p:attrName>
                                        </p:attrNameLst>
                                      </p:cBhvr>
                                      <p:to>
                                        <p:strVal val="visible"/>
                                      </p:to>
                                    </p:set>
                                    <p:animEffect transition="in" filter="fade">
                                      <p:cBhvr>
                                        <p:cTn id="43" dur="1000"/>
                                        <p:tgtEl>
                                          <p:spTgt spid="32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29"/>
                                        </p:tgtEl>
                                        <p:attrNameLst>
                                          <p:attrName>style.visibility</p:attrName>
                                        </p:attrNameLst>
                                      </p:cBhvr>
                                      <p:to>
                                        <p:strVal val="visible"/>
                                      </p:to>
                                    </p:set>
                                    <p:animEffect transition="in" filter="fade">
                                      <p:cBhvr>
                                        <p:cTn id="46" dur="1000"/>
                                        <p:tgtEl>
                                          <p:spTgt spid="32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32"/>
                                        </p:tgtEl>
                                        <p:attrNameLst>
                                          <p:attrName>style.visibility</p:attrName>
                                        </p:attrNameLst>
                                      </p:cBhvr>
                                      <p:to>
                                        <p:strVal val="visible"/>
                                      </p:to>
                                    </p:set>
                                    <p:animEffect transition="in" filter="fade">
                                      <p:cBhvr>
                                        <p:cTn id="49" dur="1000"/>
                                        <p:tgtEl>
                                          <p:spTgt spid="33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34"/>
                                        </p:tgtEl>
                                        <p:attrNameLst>
                                          <p:attrName>style.visibility</p:attrName>
                                        </p:attrNameLst>
                                      </p:cBhvr>
                                      <p:to>
                                        <p:strVal val="visible"/>
                                      </p:to>
                                    </p:set>
                                    <p:animEffect transition="in" filter="fade">
                                      <p:cBhvr>
                                        <p:cTn id="52" dur="1000"/>
                                        <p:tgtEl>
                                          <p:spTgt spid="33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36"/>
                                        </p:tgtEl>
                                        <p:attrNameLst>
                                          <p:attrName>style.visibility</p:attrName>
                                        </p:attrNameLst>
                                      </p:cBhvr>
                                      <p:to>
                                        <p:strVal val="visible"/>
                                      </p:to>
                                    </p:set>
                                    <p:animEffect transition="in" filter="fade">
                                      <p:cBhvr>
                                        <p:cTn id="55" dur="1000"/>
                                        <p:tgtEl>
                                          <p:spTgt spid="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 grpId="0" animBg="1"/>
      <p:bldP spid="313" grpId="0" animBg="1"/>
      <p:bldP spid="314" grpId="0" animBg="1"/>
      <p:bldP spid="315" grpId="0" animBg="1"/>
      <p:bldP spid="316" grpId="0" animBg="1"/>
      <p:bldP spid="317" grpId="0" animBg="1"/>
      <p:bldP spid="318" grpId="0" animBg="1"/>
      <p:bldP spid="319" grpId="0" animBg="1"/>
      <p:bldP spid="320" grpId="0" animBg="1"/>
      <p:bldP spid="321" grpId="0" animBg="1"/>
      <p:bldP spid="322" grpId="0" animBg="1"/>
      <p:bldP spid="323" grpId="0" animBg="1"/>
      <p:bldP spid="326" grpId="0" animBg="1"/>
      <p:bldP spid="329" grpId="0" animBg="1"/>
      <p:bldP spid="332" grpId="0" animBg="1"/>
      <p:bldP spid="334" grpId="0" animBg="1"/>
      <p:bldP spid="33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fillRect t="-1006" b="-1006"/>
          </a:stretch>
        </a:blipFill>
        <a:effectLst/>
      </p:bgPr>
    </p:bg>
    <p:spTree>
      <p:nvGrpSpPr>
        <p:cNvPr id="1" name=""/>
        <p:cNvGrpSpPr/>
        <p:nvPr/>
      </p:nvGrpSpPr>
      <p:grpSpPr>
        <a:xfrm>
          <a:off x="0" y="0"/>
          <a:ext cx="0" cy="0"/>
          <a:chOff x="0" y="0"/>
          <a:chExt cx="0" cy="0"/>
        </a:xfrm>
      </p:grpSpPr>
      <p:grpSp>
        <p:nvGrpSpPr>
          <p:cNvPr id="338" name="Group 1"/>
          <p:cNvGrpSpPr/>
          <p:nvPr/>
        </p:nvGrpSpPr>
        <p:grpSpPr>
          <a:xfrm>
            <a:off x="3276600" y="605917"/>
            <a:ext cx="5001070" cy="558800"/>
            <a:chOff x="3276600" y="605917"/>
            <a:chExt cx="5001070" cy="558800"/>
          </a:xfrm>
        </p:grpSpPr>
        <p:sp>
          <p:nvSpPr>
            <p:cNvPr id="339" name="TextBox 338"/>
            <p:cNvSpPr txBox="1"/>
            <p:nvPr/>
          </p:nvSpPr>
          <p:spPr>
            <a:xfrm>
              <a:off x="3276600" y="605917"/>
              <a:ext cx="5001070" cy="558800"/>
            </a:xfrm>
            <a:prstGeom prst="rect">
              <a:avLst/>
            </a:prstGeom>
          </p:spPr>
          <p:txBody>
            <a:bodyPr lIns="0" tIns="0" rIns="0" bIns="0" rtlCol="0" anchor="ctr">
              <a:spAutoFit/>
            </a:bodyPr>
            <a:lstStyle/>
            <a:p>
              <a:pPr algn="ctr" latinLnBrk="1">
                <a:lnSpc>
                  <a:spcPct val="116199"/>
                </a:lnSpc>
              </a:pPr>
              <a:r>
                <a:rPr lang="en-US" sz="3000">
                  <a:solidFill>
                    <a:srgbClr val="51647E"/>
                  </a:solidFill>
                  <a:latin typeface="Microsoft YaHei"/>
                  <a:ea typeface="Microsoft YaHei"/>
                </a:rPr>
                <a:t>下半年工作目标</a:t>
              </a:r>
              <a:endParaRPr lang="en-US" sz="1100"/>
            </a:p>
          </p:txBody>
        </p:sp>
      </p:grpSp>
      <p:sp>
        <p:nvSpPr>
          <p:cNvPr id="340" name="Freeform 2"/>
          <p:cNvSpPr/>
          <p:nvPr/>
        </p:nvSpPr>
        <p:spPr>
          <a:xfrm>
            <a:off x="4787900" y="2564521"/>
            <a:ext cx="1807204" cy="289957"/>
          </a:xfrm>
          <a:custGeom>
            <a:avLst/>
            <a:gdLst/>
            <a:ahLst/>
            <a:cxnLst/>
            <a:rect l="l" t="t" r="r" b="b"/>
            <a:pathLst>
              <a:path w="1807204" h="289957">
                <a:moveTo>
                  <a:pt x="1799003" y="196624"/>
                </a:moveTo>
                <a:cubicBezTo>
                  <a:pt x="1799296" y="112957"/>
                  <a:pt x="1807204" y="9470"/>
                  <a:pt x="1679994" y="18159"/>
                </a:cubicBezTo>
                <a:cubicBezTo>
                  <a:pt x="1553174" y="26848"/>
                  <a:pt x="1429478" y="0"/>
                  <a:pt x="1302464" y="879"/>
                </a:cubicBezTo>
                <a:cubicBezTo>
                  <a:pt x="982144" y="3222"/>
                  <a:pt x="658896" y="25774"/>
                  <a:pt x="339943" y="50474"/>
                </a:cubicBezTo>
                <a:cubicBezTo>
                  <a:pt x="243681" y="57894"/>
                  <a:pt x="141659" y="55356"/>
                  <a:pt x="48033" y="79372"/>
                </a:cubicBezTo>
                <a:cubicBezTo>
                  <a:pt x="34268" y="130627"/>
                  <a:pt x="19428" y="184616"/>
                  <a:pt x="0" y="234407"/>
                </a:cubicBezTo>
                <a:cubicBezTo>
                  <a:pt x="599049" y="289957"/>
                  <a:pt x="1200344" y="178563"/>
                  <a:pt x="1801444" y="248075"/>
                </a:cubicBezTo>
                <a:cubicBezTo>
                  <a:pt x="1799296" y="232942"/>
                  <a:pt x="1798905" y="215271"/>
                  <a:pt x="1799003" y="196624"/>
                </a:cubicBezTo>
                <a:lnTo>
                  <a:pt x="1799003" y="196624"/>
                </a:lnTo>
                <a:close/>
              </a:path>
            </a:pathLst>
          </a:custGeom>
          <a:solidFill>
            <a:srgbClr val="FDD67A"/>
          </a:solidFill>
        </p:spPr>
        <p:txBody>
          <a:bodyPr lIns="127000" rIns="127000" rtlCol="0" anchor="ctr"/>
          <a:lstStyle/>
          <a:p>
            <a:pPr algn="l" latinLnBrk="1">
              <a:lnSpc>
                <a:spcPct val="116199"/>
              </a:lnSpc>
            </a:pPr>
            <a:endParaRPr lang="en-US" sz="1100"/>
          </a:p>
        </p:txBody>
      </p:sp>
      <p:sp>
        <p:nvSpPr>
          <p:cNvPr id="341" name="Freeform 3"/>
          <p:cNvSpPr/>
          <p:nvPr/>
        </p:nvSpPr>
        <p:spPr>
          <a:xfrm>
            <a:off x="4800600" y="2780812"/>
            <a:ext cx="1749993" cy="86597"/>
          </a:xfrm>
          <a:custGeom>
            <a:avLst/>
            <a:gdLst/>
            <a:ahLst/>
            <a:cxnLst/>
            <a:rect l="l" t="t" r="r" b="b"/>
            <a:pathLst>
              <a:path w="1749993" h="86597">
                <a:moveTo>
                  <a:pt x="293" y="86596"/>
                </a:moveTo>
                <a:lnTo>
                  <a:pt x="0" y="52134"/>
                </a:lnTo>
                <a:cubicBezTo>
                  <a:pt x="211366" y="50083"/>
                  <a:pt x="425856" y="38075"/>
                  <a:pt x="633415" y="26457"/>
                </a:cubicBezTo>
                <a:cubicBezTo>
                  <a:pt x="866259" y="13375"/>
                  <a:pt x="1106913" y="0"/>
                  <a:pt x="1344932" y="488"/>
                </a:cubicBezTo>
                <a:cubicBezTo>
                  <a:pt x="1408098" y="586"/>
                  <a:pt x="1477121" y="2050"/>
                  <a:pt x="1543997" y="3417"/>
                </a:cubicBezTo>
                <a:cubicBezTo>
                  <a:pt x="1613606" y="4881"/>
                  <a:pt x="1685558" y="6346"/>
                  <a:pt x="1749993" y="6346"/>
                </a:cubicBezTo>
                <a:lnTo>
                  <a:pt x="1749993" y="40809"/>
                </a:lnTo>
                <a:cubicBezTo>
                  <a:pt x="1685265" y="40809"/>
                  <a:pt x="1613118" y="39344"/>
                  <a:pt x="1543313" y="37880"/>
                </a:cubicBezTo>
                <a:cubicBezTo>
                  <a:pt x="1476633" y="36513"/>
                  <a:pt x="1407707" y="35049"/>
                  <a:pt x="1344932" y="34951"/>
                </a:cubicBezTo>
                <a:cubicBezTo>
                  <a:pt x="1107987" y="34658"/>
                  <a:pt x="867821" y="47838"/>
                  <a:pt x="635367" y="60920"/>
                </a:cubicBezTo>
                <a:cubicBezTo>
                  <a:pt x="427418" y="72538"/>
                  <a:pt x="212440" y="84546"/>
                  <a:pt x="293" y="86596"/>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342" name="Freeform 4"/>
          <p:cNvSpPr/>
          <p:nvPr/>
        </p:nvSpPr>
        <p:spPr>
          <a:xfrm>
            <a:off x="4914900" y="2717800"/>
            <a:ext cx="70293" cy="41590"/>
          </a:xfrm>
          <a:custGeom>
            <a:avLst/>
            <a:gdLst/>
            <a:ahLst/>
            <a:cxnLst/>
            <a:rect l="l" t="t" r="r" b="b"/>
            <a:pathLst>
              <a:path w="70293" h="41590">
                <a:moveTo>
                  <a:pt x="10056" y="41590"/>
                </a:moveTo>
                <a:lnTo>
                  <a:pt x="0" y="8689"/>
                </a:lnTo>
                <a:cubicBezTo>
                  <a:pt x="14937" y="4100"/>
                  <a:pt x="25579" y="3808"/>
                  <a:pt x="34951" y="3515"/>
                </a:cubicBezTo>
                <a:cubicBezTo>
                  <a:pt x="43152" y="3222"/>
                  <a:pt x="50181" y="3026"/>
                  <a:pt x="60530" y="0"/>
                </a:cubicBezTo>
                <a:lnTo>
                  <a:pt x="70293" y="32998"/>
                </a:lnTo>
                <a:cubicBezTo>
                  <a:pt x="55746" y="37294"/>
                  <a:pt x="45300" y="37587"/>
                  <a:pt x="36025" y="37880"/>
                </a:cubicBezTo>
                <a:cubicBezTo>
                  <a:pt x="27727" y="38173"/>
                  <a:pt x="20502" y="38368"/>
                  <a:pt x="10056" y="41590"/>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343" name="Freeform 5"/>
          <p:cNvSpPr/>
          <p:nvPr/>
        </p:nvSpPr>
        <p:spPr>
          <a:xfrm>
            <a:off x="5270500" y="2703538"/>
            <a:ext cx="67169" cy="43347"/>
          </a:xfrm>
          <a:custGeom>
            <a:avLst/>
            <a:gdLst/>
            <a:ahLst/>
            <a:cxnLst/>
            <a:rect l="l" t="t" r="r" b="b"/>
            <a:pathLst>
              <a:path w="67169" h="43347">
                <a:moveTo>
                  <a:pt x="10934" y="43347"/>
                </a:moveTo>
                <a:lnTo>
                  <a:pt x="0" y="10641"/>
                </a:lnTo>
                <a:cubicBezTo>
                  <a:pt x="21576" y="3417"/>
                  <a:pt x="47350" y="0"/>
                  <a:pt x="67169" y="1562"/>
                </a:cubicBezTo>
                <a:lnTo>
                  <a:pt x="64435" y="35927"/>
                </a:lnTo>
                <a:cubicBezTo>
                  <a:pt x="49107" y="34658"/>
                  <a:pt x="28117" y="37587"/>
                  <a:pt x="10934" y="43347"/>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344" name="Freeform 6"/>
          <p:cNvSpPr/>
          <p:nvPr/>
        </p:nvSpPr>
        <p:spPr>
          <a:xfrm>
            <a:off x="5080000" y="2984500"/>
            <a:ext cx="1169981" cy="661727"/>
          </a:xfrm>
          <a:custGeom>
            <a:avLst/>
            <a:gdLst/>
            <a:ahLst/>
            <a:cxnLst/>
            <a:rect l="l" t="t" r="r" b="b"/>
            <a:pathLst>
              <a:path w="1169981" h="661727">
                <a:moveTo>
                  <a:pt x="29874" y="661727"/>
                </a:moveTo>
                <a:lnTo>
                  <a:pt x="0" y="644544"/>
                </a:lnTo>
                <a:lnTo>
                  <a:pt x="3905" y="637808"/>
                </a:lnTo>
                <a:cubicBezTo>
                  <a:pt x="38270" y="578254"/>
                  <a:pt x="70683" y="522020"/>
                  <a:pt x="121352" y="470375"/>
                </a:cubicBezTo>
                <a:cubicBezTo>
                  <a:pt x="161966" y="428980"/>
                  <a:pt x="201213" y="384852"/>
                  <a:pt x="239190" y="342091"/>
                </a:cubicBezTo>
                <a:cubicBezTo>
                  <a:pt x="263597" y="314657"/>
                  <a:pt x="288785" y="286247"/>
                  <a:pt x="314169" y="258814"/>
                </a:cubicBezTo>
                <a:cubicBezTo>
                  <a:pt x="324518" y="247684"/>
                  <a:pt x="336721" y="237140"/>
                  <a:pt x="348437" y="226987"/>
                </a:cubicBezTo>
                <a:cubicBezTo>
                  <a:pt x="366596" y="211366"/>
                  <a:pt x="385340" y="195160"/>
                  <a:pt x="395786" y="177684"/>
                </a:cubicBezTo>
                <a:lnTo>
                  <a:pt x="403792" y="164211"/>
                </a:lnTo>
                <a:lnTo>
                  <a:pt x="417948" y="170948"/>
                </a:lnTo>
                <a:cubicBezTo>
                  <a:pt x="528854" y="223765"/>
                  <a:pt x="624921" y="299622"/>
                  <a:pt x="717766" y="373039"/>
                </a:cubicBezTo>
                <a:lnTo>
                  <a:pt x="728993" y="381826"/>
                </a:lnTo>
                <a:cubicBezTo>
                  <a:pt x="807877" y="275801"/>
                  <a:pt x="905701" y="190571"/>
                  <a:pt x="1000498" y="108173"/>
                </a:cubicBezTo>
                <a:cubicBezTo>
                  <a:pt x="1018071" y="92942"/>
                  <a:pt x="1035937" y="77420"/>
                  <a:pt x="1053706" y="61604"/>
                </a:cubicBezTo>
                <a:cubicBezTo>
                  <a:pt x="1013873" y="71269"/>
                  <a:pt x="968476" y="78201"/>
                  <a:pt x="920345" y="78201"/>
                </a:cubicBezTo>
                <a:cubicBezTo>
                  <a:pt x="920052" y="78201"/>
                  <a:pt x="919662" y="78201"/>
                  <a:pt x="919369" y="78201"/>
                </a:cubicBezTo>
                <a:lnTo>
                  <a:pt x="913121" y="44909"/>
                </a:lnTo>
                <a:cubicBezTo>
                  <a:pt x="981461" y="18257"/>
                  <a:pt x="1055073" y="9958"/>
                  <a:pt x="1118531" y="5565"/>
                </a:cubicBezTo>
                <a:cubicBezTo>
                  <a:pt x="1123510" y="3710"/>
                  <a:pt x="1128294" y="1855"/>
                  <a:pt x="1132883" y="0"/>
                </a:cubicBezTo>
                <a:cubicBezTo>
                  <a:pt x="1132883" y="0"/>
                  <a:pt x="1132883" y="0"/>
                  <a:pt x="1132883" y="0"/>
                </a:cubicBezTo>
                <a:lnTo>
                  <a:pt x="1134640" y="4491"/>
                </a:lnTo>
                <a:lnTo>
                  <a:pt x="1169981" y="2050"/>
                </a:lnTo>
                <a:lnTo>
                  <a:pt x="1143524" y="26653"/>
                </a:lnTo>
                <a:lnTo>
                  <a:pt x="1145672" y="32022"/>
                </a:lnTo>
                <a:cubicBezTo>
                  <a:pt x="1151823" y="29581"/>
                  <a:pt x="1154654" y="24212"/>
                  <a:pt x="1155142" y="21381"/>
                </a:cubicBezTo>
                <a:cubicBezTo>
                  <a:pt x="1154263" y="27629"/>
                  <a:pt x="1157387" y="56332"/>
                  <a:pt x="1158852" y="70097"/>
                </a:cubicBezTo>
                <a:cubicBezTo>
                  <a:pt x="1160316" y="83180"/>
                  <a:pt x="1161000" y="90209"/>
                  <a:pt x="1161097" y="94212"/>
                </a:cubicBezTo>
                <a:cubicBezTo>
                  <a:pt x="1161195" y="109832"/>
                  <a:pt x="1159731" y="125258"/>
                  <a:pt x="1158461" y="140195"/>
                </a:cubicBezTo>
                <a:cubicBezTo>
                  <a:pt x="1156997" y="156792"/>
                  <a:pt x="1155532" y="172412"/>
                  <a:pt x="1156021" y="188130"/>
                </a:cubicBezTo>
                <a:lnTo>
                  <a:pt x="1121558" y="189107"/>
                </a:lnTo>
                <a:cubicBezTo>
                  <a:pt x="1121070" y="171436"/>
                  <a:pt x="1122632" y="153960"/>
                  <a:pt x="1124096" y="137168"/>
                </a:cubicBezTo>
                <a:cubicBezTo>
                  <a:pt x="1125463" y="122426"/>
                  <a:pt x="1126634" y="108368"/>
                  <a:pt x="1126634" y="94407"/>
                </a:cubicBezTo>
                <a:cubicBezTo>
                  <a:pt x="1126634" y="92064"/>
                  <a:pt x="1125463" y="82008"/>
                  <a:pt x="1124584" y="73905"/>
                </a:cubicBezTo>
                <a:cubicBezTo>
                  <a:pt x="1123413" y="63459"/>
                  <a:pt x="1122436" y="54574"/>
                  <a:pt x="1121753" y="46862"/>
                </a:cubicBezTo>
                <a:cubicBezTo>
                  <a:pt x="1088950" y="76834"/>
                  <a:pt x="1055463" y="106025"/>
                  <a:pt x="1022953" y="134239"/>
                </a:cubicBezTo>
                <a:cubicBezTo>
                  <a:pt x="920833" y="223081"/>
                  <a:pt x="824474" y="306944"/>
                  <a:pt x="746176" y="416581"/>
                </a:cubicBezTo>
                <a:lnTo>
                  <a:pt x="735729" y="431226"/>
                </a:lnTo>
                <a:lnTo>
                  <a:pt x="696287" y="400082"/>
                </a:lnTo>
                <a:cubicBezTo>
                  <a:pt x="608617" y="330863"/>
                  <a:pt x="518115" y="259302"/>
                  <a:pt x="416093" y="208437"/>
                </a:cubicBezTo>
                <a:cubicBezTo>
                  <a:pt x="403304" y="224936"/>
                  <a:pt x="386805" y="239190"/>
                  <a:pt x="370696" y="252956"/>
                </a:cubicBezTo>
                <a:cubicBezTo>
                  <a:pt x="359078" y="262914"/>
                  <a:pt x="348144" y="272384"/>
                  <a:pt x="339162" y="282049"/>
                </a:cubicBezTo>
                <a:cubicBezTo>
                  <a:pt x="313974" y="309190"/>
                  <a:pt x="288883" y="337502"/>
                  <a:pt x="264671" y="364838"/>
                </a:cubicBezTo>
                <a:cubicBezTo>
                  <a:pt x="226401" y="407892"/>
                  <a:pt x="186861" y="452411"/>
                  <a:pt x="145662" y="494391"/>
                </a:cubicBezTo>
                <a:cubicBezTo>
                  <a:pt x="98019" y="542913"/>
                  <a:pt x="66680" y="597292"/>
                  <a:pt x="33487" y="654893"/>
                </a:cubicBezTo>
                <a:lnTo>
                  <a:pt x="29874" y="661727"/>
                </a:lnTo>
                <a:close/>
              </a:path>
            </a:pathLst>
          </a:custGeom>
          <a:solidFill>
            <a:srgbClr val="51647E"/>
          </a:solidFill>
        </p:spPr>
        <p:txBody>
          <a:bodyPr lIns="127000" rIns="127000" rtlCol="0" anchor="ctr"/>
          <a:lstStyle/>
          <a:p>
            <a:pPr algn="l" latinLnBrk="1">
              <a:lnSpc>
                <a:spcPct val="116199"/>
              </a:lnSpc>
            </a:pPr>
            <a:endParaRPr lang="en-US" sz="1100"/>
          </a:p>
        </p:txBody>
      </p:sp>
      <p:sp>
        <p:nvSpPr>
          <p:cNvPr id="345" name="Freeform 7"/>
          <p:cNvSpPr/>
          <p:nvPr/>
        </p:nvSpPr>
        <p:spPr>
          <a:xfrm>
            <a:off x="5092700" y="2703440"/>
            <a:ext cx="74979" cy="43640"/>
          </a:xfrm>
          <a:custGeom>
            <a:avLst/>
            <a:gdLst/>
            <a:ahLst/>
            <a:cxnLst/>
            <a:rect l="l" t="t" r="r" b="b"/>
            <a:pathLst>
              <a:path w="74979" h="43640">
                <a:moveTo>
                  <a:pt x="9665" y="43640"/>
                </a:moveTo>
                <a:lnTo>
                  <a:pt x="0" y="10544"/>
                </a:lnTo>
                <a:cubicBezTo>
                  <a:pt x="24114" y="3515"/>
                  <a:pt x="52817" y="0"/>
                  <a:pt x="74979" y="1660"/>
                </a:cubicBezTo>
                <a:lnTo>
                  <a:pt x="72538" y="36025"/>
                </a:lnTo>
                <a:cubicBezTo>
                  <a:pt x="54477" y="34756"/>
                  <a:pt x="29777" y="37783"/>
                  <a:pt x="9665" y="43640"/>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346" name="Freeform 8"/>
          <p:cNvSpPr/>
          <p:nvPr/>
        </p:nvSpPr>
        <p:spPr>
          <a:xfrm>
            <a:off x="4051300" y="4445000"/>
            <a:ext cx="3378732" cy="350292"/>
          </a:xfrm>
          <a:custGeom>
            <a:avLst/>
            <a:gdLst/>
            <a:ahLst/>
            <a:cxnLst/>
            <a:rect l="l" t="t" r="r" b="b"/>
            <a:pathLst>
              <a:path w="3378732" h="350292">
                <a:moveTo>
                  <a:pt x="0" y="87671"/>
                </a:moveTo>
                <a:cubicBezTo>
                  <a:pt x="41785" y="350292"/>
                  <a:pt x="306944" y="302063"/>
                  <a:pt x="403597" y="300599"/>
                </a:cubicBezTo>
                <a:cubicBezTo>
                  <a:pt x="1012604" y="291324"/>
                  <a:pt x="1766395" y="294253"/>
                  <a:pt x="2295054" y="308799"/>
                </a:cubicBezTo>
                <a:cubicBezTo>
                  <a:pt x="2541762" y="315633"/>
                  <a:pt x="2772165" y="290250"/>
                  <a:pt x="3016920" y="288297"/>
                </a:cubicBezTo>
                <a:cubicBezTo>
                  <a:pt x="3235901" y="286638"/>
                  <a:pt x="3332163" y="211073"/>
                  <a:pt x="3378732" y="0"/>
                </a:cubicBezTo>
                <a:cubicBezTo>
                  <a:pt x="3378732" y="0"/>
                  <a:pt x="3367504" y="58870"/>
                  <a:pt x="2994270" y="82106"/>
                </a:cubicBezTo>
                <a:cubicBezTo>
                  <a:pt x="2621036" y="105341"/>
                  <a:pt x="1702839" y="130041"/>
                  <a:pt x="1429576" y="144002"/>
                </a:cubicBezTo>
                <a:cubicBezTo>
                  <a:pt x="1156118" y="157963"/>
                  <a:pt x="518408" y="147224"/>
                  <a:pt x="329106" y="142538"/>
                </a:cubicBezTo>
                <a:cubicBezTo>
                  <a:pt x="139999" y="137949"/>
                  <a:pt x="0" y="87671"/>
                  <a:pt x="0" y="87671"/>
                </a:cubicBezTo>
                <a:lnTo>
                  <a:pt x="0" y="87671"/>
                </a:lnTo>
                <a:close/>
              </a:path>
            </a:pathLst>
          </a:custGeom>
          <a:solidFill>
            <a:srgbClr val="51647E"/>
          </a:solidFill>
        </p:spPr>
        <p:txBody>
          <a:bodyPr lIns="127000" rIns="127000" rtlCol="0" anchor="ctr"/>
          <a:lstStyle/>
          <a:p>
            <a:pPr algn="l" latinLnBrk="1">
              <a:lnSpc>
                <a:spcPct val="116199"/>
              </a:lnSpc>
            </a:pPr>
            <a:endParaRPr lang="en-US" sz="1100"/>
          </a:p>
        </p:txBody>
      </p:sp>
      <p:sp>
        <p:nvSpPr>
          <p:cNvPr id="347" name="Freeform 9"/>
          <p:cNvSpPr/>
          <p:nvPr/>
        </p:nvSpPr>
        <p:spPr>
          <a:xfrm>
            <a:off x="4038600" y="4445000"/>
            <a:ext cx="3412609" cy="343165"/>
          </a:xfrm>
          <a:custGeom>
            <a:avLst/>
            <a:gdLst/>
            <a:ahLst/>
            <a:cxnLst/>
            <a:rect l="l" t="t" r="r" b="b"/>
            <a:pathLst>
              <a:path w="3412609" h="343165">
                <a:moveTo>
                  <a:pt x="2398052" y="330961"/>
                </a:moveTo>
                <a:cubicBezTo>
                  <a:pt x="2369349" y="330961"/>
                  <a:pt x="2340646" y="330571"/>
                  <a:pt x="2311651" y="329790"/>
                </a:cubicBezTo>
                <a:cubicBezTo>
                  <a:pt x="1796074" y="315536"/>
                  <a:pt x="1036230" y="312216"/>
                  <a:pt x="420877" y="321589"/>
                </a:cubicBezTo>
                <a:cubicBezTo>
                  <a:pt x="410528" y="321784"/>
                  <a:pt x="398227" y="322467"/>
                  <a:pt x="383876" y="323248"/>
                </a:cubicBezTo>
                <a:cubicBezTo>
                  <a:pt x="272091" y="329692"/>
                  <a:pt x="39637" y="343165"/>
                  <a:pt x="0" y="94114"/>
                </a:cubicBezTo>
                <a:lnTo>
                  <a:pt x="33975" y="88744"/>
                </a:lnTo>
                <a:cubicBezTo>
                  <a:pt x="68633" y="306944"/>
                  <a:pt x="264671" y="295620"/>
                  <a:pt x="381826" y="288883"/>
                </a:cubicBezTo>
                <a:cubicBezTo>
                  <a:pt x="396567" y="288004"/>
                  <a:pt x="409259" y="287321"/>
                  <a:pt x="420291" y="287126"/>
                </a:cubicBezTo>
                <a:cubicBezTo>
                  <a:pt x="1036035" y="277753"/>
                  <a:pt x="1796464" y="281073"/>
                  <a:pt x="2312529" y="295327"/>
                </a:cubicBezTo>
                <a:cubicBezTo>
                  <a:pt x="2454286" y="299232"/>
                  <a:pt x="2593407" y="292300"/>
                  <a:pt x="2727939" y="285661"/>
                </a:cubicBezTo>
                <a:cubicBezTo>
                  <a:pt x="2827228" y="280780"/>
                  <a:pt x="2929933" y="275606"/>
                  <a:pt x="3033810" y="274825"/>
                </a:cubicBezTo>
                <a:cubicBezTo>
                  <a:pt x="3244199" y="273165"/>
                  <a:pt x="3334506" y="201310"/>
                  <a:pt x="3378927" y="0"/>
                </a:cubicBezTo>
                <a:lnTo>
                  <a:pt x="3412609" y="7420"/>
                </a:lnTo>
                <a:cubicBezTo>
                  <a:pt x="3364380" y="225717"/>
                  <a:pt x="3261773" y="307433"/>
                  <a:pt x="3034103" y="309190"/>
                </a:cubicBezTo>
                <a:cubicBezTo>
                  <a:pt x="2930909" y="309971"/>
                  <a:pt x="2828594" y="315048"/>
                  <a:pt x="2729599" y="320027"/>
                </a:cubicBezTo>
                <a:cubicBezTo>
                  <a:pt x="2621817" y="325396"/>
                  <a:pt x="2511009" y="330961"/>
                  <a:pt x="2398052" y="330961"/>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348" name="Freeform 10"/>
          <p:cNvSpPr/>
          <p:nvPr/>
        </p:nvSpPr>
        <p:spPr>
          <a:xfrm>
            <a:off x="4418649" y="2303525"/>
            <a:ext cx="2637145" cy="1878570"/>
          </a:xfrm>
          <a:custGeom>
            <a:avLst/>
            <a:gdLst/>
            <a:ahLst/>
            <a:cxnLst/>
            <a:rect l="l" t="t" r="r" b="b"/>
            <a:pathLst>
              <a:path w="2637145" h="1878570">
                <a:moveTo>
                  <a:pt x="138046" y="1878570"/>
                </a:moveTo>
                <a:lnTo>
                  <a:pt x="133165" y="1863535"/>
                </a:lnTo>
                <a:cubicBezTo>
                  <a:pt x="57698" y="1630008"/>
                  <a:pt x="52817" y="1359869"/>
                  <a:pt x="48130" y="1098713"/>
                </a:cubicBezTo>
                <a:cubicBezTo>
                  <a:pt x="46861" y="1029787"/>
                  <a:pt x="45690" y="964766"/>
                  <a:pt x="43249" y="901210"/>
                </a:cubicBezTo>
                <a:cubicBezTo>
                  <a:pt x="42468" y="882563"/>
                  <a:pt x="40906" y="858937"/>
                  <a:pt x="39051" y="831601"/>
                </a:cubicBezTo>
                <a:cubicBezTo>
                  <a:pt x="25383" y="630681"/>
                  <a:pt x="0" y="256764"/>
                  <a:pt x="195550" y="177294"/>
                </a:cubicBezTo>
                <a:cubicBezTo>
                  <a:pt x="437376" y="79079"/>
                  <a:pt x="1036425" y="71269"/>
                  <a:pt x="1154068" y="70683"/>
                </a:cubicBezTo>
                <a:cubicBezTo>
                  <a:pt x="1226996" y="70293"/>
                  <a:pt x="1320232" y="64923"/>
                  <a:pt x="1428209" y="58675"/>
                </a:cubicBezTo>
                <a:cubicBezTo>
                  <a:pt x="1856701" y="33877"/>
                  <a:pt x="2443449" y="0"/>
                  <a:pt x="2509544" y="244755"/>
                </a:cubicBezTo>
                <a:cubicBezTo>
                  <a:pt x="2637144" y="717083"/>
                  <a:pt x="2602291" y="1294068"/>
                  <a:pt x="2559627" y="1797831"/>
                </a:cubicBezTo>
                <a:lnTo>
                  <a:pt x="2558260" y="1814038"/>
                </a:lnTo>
                <a:lnTo>
                  <a:pt x="2541956" y="1813550"/>
                </a:lnTo>
                <a:cubicBezTo>
                  <a:pt x="2295542" y="1806325"/>
                  <a:pt x="2041219" y="1808864"/>
                  <a:pt x="1825850" y="1820774"/>
                </a:cubicBezTo>
                <a:cubicBezTo>
                  <a:pt x="1749016" y="1825070"/>
                  <a:pt x="1570258" y="1830537"/>
                  <a:pt x="1381152" y="1836395"/>
                </a:cubicBezTo>
                <a:cubicBezTo>
                  <a:pt x="1169786" y="1842936"/>
                  <a:pt x="951293" y="1849672"/>
                  <a:pt x="869187" y="1854944"/>
                </a:cubicBezTo>
                <a:lnTo>
                  <a:pt x="869187" y="1854944"/>
                </a:lnTo>
                <a:cubicBezTo>
                  <a:pt x="781126" y="1860607"/>
                  <a:pt x="685353" y="1857385"/>
                  <a:pt x="592801" y="1854261"/>
                </a:cubicBezTo>
                <a:cubicBezTo>
                  <a:pt x="442843" y="1849184"/>
                  <a:pt x="287711" y="1844010"/>
                  <a:pt x="153569" y="1874958"/>
                </a:cubicBezTo>
                <a:lnTo>
                  <a:pt x="138046" y="1878570"/>
                </a:lnTo>
                <a:close/>
                <a:moveTo>
                  <a:pt x="1873298" y="76248"/>
                </a:moveTo>
                <a:cubicBezTo>
                  <a:pt x="1721681" y="76248"/>
                  <a:pt x="1564303" y="85328"/>
                  <a:pt x="1430161" y="93138"/>
                </a:cubicBezTo>
                <a:cubicBezTo>
                  <a:pt x="1321696" y="99386"/>
                  <a:pt x="1227972" y="104853"/>
                  <a:pt x="1154165" y="105244"/>
                </a:cubicBezTo>
                <a:cubicBezTo>
                  <a:pt x="1037597" y="105830"/>
                  <a:pt x="444307" y="113445"/>
                  <a:pt x="208437" y="209316"/>
                </a:cubicBezTo>
                <a:cubicBezTo>
                  <a:pt x="36025" y="279413"/>
                  <a:pt x="61213" y="650793"/>
                  <a:pt x="73319" y="829355"/>
                </a:cubicBezTo>
                <a:cubicBezTo>
                  <a:pt x="75174" y="856984"/>
                  <a:pt x="76833" y="880806"/>
                  <a:pt x="77517" y="899941"/>
                </a:cubicBezTo>
                <a:cubicBezTo>
                  <a:pt x="80055" y="963790"/>
                  <a:pt x="81227" y="1029104"/>
                  <a:pt x="82398" y="1098127"/>
                </a:cubicBezTo>
                <a:cubicBezTo>
                  <a:pt x="86987" y="1351180"/>
                  <a:pt x="91673" y="1612727"/>
                  <a:pt x="161087" y="1838054"/>
                </a:cubicBezTo>
                <a:cubicBezTo>
                  <a:pt x="295814" y="1809840"/>
                  <a:pt x="447139" y="1815014"/>
                  <a:pt x="593679" y="1819895"/>
                </a:cubicBezTo>
                <a:cubicBezTo>
                  <a:pt x="689648" y="1823117"/>
                  <a:pt x="780345" y="1826241"/>
                  <a:pt x="866747" y="1820677"/>
                </a:cubicBezTo>
                <a:lnTo>
                  <a:pt x="866747" y="1820677"/>
                </a:lnTo>
                <a:cubicBezTo>
                  <a:pt x="949438" y="1815405"/>
                  <a:pt x="1168321" y="1808571"/>
                  <a:pt x="1379883" y="1802030"/>
                </a:cubicBezTo>
                <a:cubicBezTo>
                  <a:pt x="1568892" y="1796172"/>
                  <a:pt x="1747357" y="1790705"/>
                  <a:pt x="1823800" y="1786409"/>
                </a:cubicBezTo>
                <a:cubicBezTo>
                  <a:pt x="2035361" y="1774694"/>
                  <a:pt x="2284314" y="1772057"/>
                  <a:pt x="2526531" y="1778696"/>
                </a:cubicBezTo>
                <a:cubicBezTo>
                  <a:pt x="2568316" y="1281766"/>
                  <a:pt x="2600924" y="715618"/>
                  <a:pt x="2476155" y="253737"/>
                </a:cubicBezTo>
                <a:cubicBezTo>
                  <a:pt x="2437591" y="110223"/>
                  <a:pt x="2166281" y="76248"/>
                  <a:pt x="1873298" y="76248"/>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349" name="Freeform 11"/>
          <p:cNvSpPr/>
          <p:nvPr/>
        </p:nvSpPr>
        <p:spPr>
          <a:xfrm>
            <a:off x="4028935" y="4089400"/>
            <a:ext cx="3441507" cy="547404"/>
          </a:xfrm>
          <a:custGeom>
            <a:avLst/>
            <a:gdLst/>
            <a:ahLst/>
            <a:cxnLst/>
            <a:rect l="l" t="t" r="r" b="b"/>
            <a:pathLst>
              <a:path w="3441507" h="547404">
                <a:moveTo>
                  <a:pt x="765799" y="547404"/>
                </a:moveTo>
                <a:cubicBezTo>
                  <a:pt x="755352" y="547404"/>
                  <a:pt x="744906" y="547404"/>
                  <a:pt x="734558" y="547404"/>
                </a:cubicBezTo>
                <a:cubicBezTo>
                  <a:pt x="519677" y="547013"/>
                  <a:pt x="351463" y="541937"/>
                  <a:pt x="234504" y="532564"/>
                </a:cubicBezTo>
                <a:cubicBezTo>
                  <a:pt x="51060" y="517725"/>
                  <a:pt x="12008" y="494684"/>
                  <a:pt x="9665" y="464712"/>
                </a:cubicBezTo>
                <a:cubicBezTo>
                  <a:pt x="0" y="338283"/>
                  <a:pt x="146247" y="274044"/>
                  <a:pt x="287711" y="211952"/>
                </a:cubicBezTo>
                <a:cubicBezTo>
                  <a:pt x="383680" y="169776"/>
                  <a:pt x="482969" y="126234"/>
                  <a:pt x="516065" y="67559"/>
                </a:cubicBezTo>
                <a:lnTo>
                  <a:pt x="546037" y="84449"/>
                </a:lnTo>
                <a:cubicBezTo>
                  <a:pt x="507376" y="153179"/>
                  <a:pt x="407404" y="197015"/>
                  <a:pt x="301575" y="243486"/>
                </a:cubicBezTo>
                <a:cubicBezTo>
                  <a:pt x="171533" y="300599"/>
                  <a:pt x="37099" y="359566"/>
                  <a:pt x="43933" y="461002"/>
                </a:cubicBezTo>
                <a:cubicBezTo>
                  <a:pt x="53403" y="473889"/>
                  <a:pt x="134142" y="512843"/>
                  <a:pt x="759355" y="513038"/>
                </a:cubicBezTo>
                <a:cubicBezTo>
                  <a:pt x="1144012" y="512843"/>
                  <a:pt x="1598571" y="499370"/>
                  <a:pt x="1899365" y="490291"/>
                </a:cubicBezTo>
                <a:cubicBezTo>
                  <a:pt x="2059769" y="485410"/>
                  <a:pt x="2175751" y="481895"/>
                  <a:pt x="2219880" y="482285"/>
                </a:cubicBezTo>
                <a:cubicBezTo>
                  <a:pt x="2424704" y="483945"/>
                  <a:pt x="2630213" y="462857"/>
                  <a:pt x="2828985" y="442355"/>
                </a:cubicBezTo>
                <a:cubicBezTo>
                  <a:pt x="2979040" y="426930"/>
                  <a:pt x="3134172" y="410919"/>
                  <a:pt x="3288425" y="404768"/>
                </a:cubicBezTo>
                <a:cubicBezTo>
                  <a:pt x="3374338" y="401351"/>
                  <a:pt x="3386054" y="381240"/>
                  <a:pt x="3387616" y="375089"/>
                </a:cubicBezTo>
                <a:cubicBezTo>
                  <a:pt x="3403431" y="313290"/>
                  <a:pt x="3124702" y="145760"/>
                  <a:pt x="3019751" y="82691"/>
                </a:cubicBezTo>
                <a:cubicBezTo>
                  <a:pt x="2976111" y="56429"/>
                  <a:pt x="2944479" y="37489"/>
                  <a:pt x="2931397" y="27141"/>
                </a:cubicBezTo>
                <a:lnTo>
                  <a:pt x="2952680" y="0"/>
                </a:lnTo>
                <a:cubicBezTo>
                  <a:pt x="2964103" y="8982"/>
                  <a:pt x="2996515" y="28410"/>
                  <a:pt x="3037520" y="53110"/>
                </a:cubicBezTo>
                <a:cubicBezTo>
                  <a:pt x="3251326" y="181589"/>
                  <a:pt x="3441507" y="303625"/>
                  <a:pt x="3421005" y="383583"/>
                </a:cubicBezTo>
                <a:cubicBezTo>
                  <a:pt x="3409289" y="429175"/>
                  <a:pt x="3340559" y="437083"/>
                  <a:pt x="3289792" y="439134"/>
                </a:cubicBezTo>
                <a:cubicBezTo>
                  <a:pt x="3136710" y="445187"/>
                  <a:pt x="2982066" y="461100"/>
                  <a:pt x="2832597" y="476525"/>
                </a:cubicBezTo>
                <a:cubicBezTo>
                  <a:pt x="2632849" y="497125"/>
                  <a:pt x="2426364" y="518310"/>
                  <a:pt x="2219684" y="516651"/>
                </a:cubicBezTo>
                <a:cubicBezTo>
                  <a:pt x="2176142" y="516260"/>
                  <a:pt x="2060550" y="519775"/>
                  <a:pt x="1900536" y="524656"/>
                </a:cubicBezTo>
                <a:cubicBezTo>
                  <a:pt x="1599840" y="533736"/>
                  <a:pt x="1149577" y="547404"/>
                  <a:pt x="765799" y="547404"/>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350" name="Freeform 12"/>
          <p:cNvSpPr/>
          <p:nvPr/>
        </p:nvSpPr>
        <p:spPr>
          <a:xfrm>
            <a:off x="5499100" y="4457700"/>
            <a:ext cx="474475" cy="43054"/>
          </a:xfrm>
          <a:custGeom>
            <a:avLst/>
            <a:gdLst/>
            <a:ahLst/>
            <a:cxnLst/>
            <a:rect l="l" t="t" r="r" b="b"/>
            <a:pathLst>
              <a:path w="474475" h="43054">
                <a:moveTo>
                  <a:pt x="11032" y="43054"/>
                </a:moveTo>
                <a:cubicBezTo>
                  <a:pt x="7322" y="43054"/>
                  <a:pt x="3710" y="43054"/>
                  <a:pt x="0" y="43054"/>
                </a:cubicBezTo>
                <a:lnTo>
                  <a:pt x="0" y="8591"/>
                </a:lnTo>
                <a:cubicBezTo>
                  <a:pt x="154253" y="8494"/>
                  <a:pt x="305871" y="4784"/>
                  <a:pt x="473499" y="0"/>
                </a:cubicBezTo>
                <a:lnTo>
                  <a:pt x="474475" y="34463"/>
                </a:lnTo>
                <a:cubicBezTo>
                  <a:pt x="310654" y="39149"/>
                  <a:pt x="162161" y="43054"/>
                  <a:pt x="11032" y="43054"/>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351" name="Freeform 13"/>
          <p:cNvSpPr/>
          <p:nvPr/>
        </p:nvSpPr>
        <p:spPr>
          <a:xfrm>
            <a:off x="4673600" y="4191000"/>
            <a:ext cx="2230131" cy="85913"/>
          </a:xfrm>
          <a:custGeom>
            <a:avLst/>
            <a:gdLst/>
            <a:ahLst/>
            <a:cxnLst/>
            <a:rect l="l" t="t" r="r" b="b"/>
            <a:pathLst>
              <a:path w="2230131" h="85913">
                <a:moveTo>
                  <a:pt x="156499" y="85913"/>
                </a:moveTo>
                <a:cubicBezTo>
                  <a:pt x="101827" y="85913"/>
                  <a:pt x="49010" y="81715"/>
                  <a:pt x="0" y="70097"/>
                </a:cubicBezTo>
                <a:lnTo>
                  <a:pt x="8006" y="36611"/>
                </a:lnTo>
                <a:cubicBezTo>
                  <a:pt x="114616" y="61994"/>
                  <a:pt x="243974" y="49791"/>
                  <a:pt x="369036" y="37978"/>
                </a:cubicBezTo>
                <a:cubicBezTo>
                  <a:pt x="417655" y="33389"/>
                  <a:pt x="463638" y="28996"/>
                  <a:pt x="507376" y="26946"/>
                </a:cubicBezTo>
                <a:cubicBezTo>
                  <a:pt x="652452" y="20111"/>
                  <a:pt x="798993" y="18354"/>
                  <a:pt x="940847" y="16694"/>
                </a:cubicBezTo>
                <a:cubicBezTo>
                  <a:pt x="1032813" y="15621"/>
                  <a:pt x="1128001" y="14449"/>
                  <a:pt x="1221822" y="11911"/>
                </a:cubicBezTo>
                <a:cubicBezTo>
                  <a:pt x="1339855" y="8689"/>
                  <a:pt x="1467066" y="12106"/>
                  <a:pt x="1590077" y="15328"/>
                </a:cubicBezTo>
                <a:cubicBezTo>
                  <a:pt x="1805153" y="20990"/>
                  <a:pt x="2027454" y="26848"/>
                  <a:pt x="2225542" y="0"/>
                </a:cubicBezTo>
                <a:lnTo>
                  <a:pt x="2230131" y="34170"/>
                </a:lnTo>
                <a:cubicBezTo>
                  <a:pt x="2029309" y="61311"/>
                  <a:pt x="1805544" y="55453"/>
                  <a:pt x="1589199" y="49791"/>
                </a:cubicBezTo>
                <a:cubicBezTo>
                  <a:pt x="1461012" y="46471"/>
                  <a:pt x="1339855" y="43249"/>
                  <a:pt x="1222799" y="46374"/>
                </a:cubicBezTo>
                <a:cubicBezTo>
                  <a:pt x="1128685" y="48912"/>
                  <a:pt x="1033399" y="50083"/>
                  <a:pt x="941335" y="51157"/>
                </a:cubicBezTo>
                <a:cubicBezTo>
                  <a:pt x="799871" y="52817"/>
                  <a:pt x="653526" y="54672"/>
                  <a:pt x="509133" y="61408"/>
                </a:cubicBezTo>
                <a:cubicBezTo>
                  <a:pt x="466274" y="63459"/>
                  <a:pt x="420682" y="67754"/>
                  <a:pt x="372453" y="72245"/>
                </a:cubicBezTo>
                <a:cubicBezTo>
                  <a:pt x="300208" y="78982"/>
                  <a:pt x="226791" y="85913"/>
                  <a:pt x="156499" y="85913"/>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352" name="Freeform 14"/>
          <p:cNvSpPr/>
          <p:nvPr/>
        </p:nvSpPr>
        <p:spPr>
          <a:xfrm>
            <a:off x="4457700" y="4330700"/>
            <a:ext cx="2534244" cy="102998"/>
          </a:xfrm>
          <a:custGeom>
            <a:avLst/>
            <a:gdLst/>
            <a:ahLst/>
            <a:cxnLst/>
            <a:rect l="l" t="t" r="r" b="b"/>
            <a:pathLst>
              <a:path w="2534244" h="102998">
                <a:moveTo>
                  <a:pt x="294741" y="102998"/>
                </a:moveTo>
                <a:cubicBezTo>
                  <a:pt x="185397" y="102998"/>
                  <a:pt x="82789" y="91966"/>
                  <a:pt x="0" y="58675"/>
                </a:cubicBezTo>
                <a:lnTo>
                  <a:pt x="12887" y="26750"/>
                </a:lnTo>
                <a:cubicBezTo>
                  <a:pt x="175243" y="92064"/>
                  <a:pt x="424685" y="66973"/>
                  <a:pt x="644837" y="44909"/>
                </a:cubicBezTo>
                <a:cubicBezTo>
                  <a:pt x="744614" y="34853"/>
                  <a:pt x="838923" y="25383"/>
                  <a:pt x="919466" y="24602"/>
                </a:cubicBezTo>
                <a:cubicBezTo>
                  <a:pt x="1072060" y="23138"/>
                  <a:pt x="1227094" y="26750"/>
                  <a:pt x="1377149" y="30265"/>
                </a:cubicBezTo>
                <a:cubicBezTo>
                  <a:pt x="1490106" y="32901"/>
                  <a:pt x="1606967" y="35634"/>
                  <a:pt x="1721681" y="36220"/>
                </a:cubicBezTo>
                <a:cubicBezTo>
                  <a:pt x="1964386" y="37294"/>
                  <a:pt x="2275333" y="34170"/>
                  <a:pt x="2529655" y="0"/>
                </a:cubicBezTo>
                <a:lnTo>
                  <a:pt x="2534244" y="34170"/>
                </a:lnTo>
                <a:cubicBezTo>
                  <a:pt x="2277774" y="68633"/>
                  <a:pt x="1965167" y="71757"/>
                  <a:pt x="1721486" y="70781"/>
                </a:cubicBezTo>
                <a:cubicBezTo>
                  <a:pt x="1606381" y="70293"/>
                  <a:pt x="1489422" y="67461"/>
                  <a:pt x="1376271" y="64825"/>
                </a:cubicBezTo>
                <a:cubicBezTo>
                  <a:pt x="1226508" y="61311"/>
                  <a:pt x="1071669" y="57601"/>
                  <a:pt x="919759" y="59163"/>
                </a:cubicBezTo>
                <a:cubicBezTo>
                  <a:pt x="840778" y="59944"/>
                  <a:pt x="747250" y="69316"/>
                  <a:pt x="648254" y="79274"/>
                </a:cubicBezTo>
                <a:cubicBezTo>
                  <a:pt x="533150" y="90599"/>
                  <a:pt x="410236" y="102998"/>
                  <a:pt x="294741" y="102998"/>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353" name="Freeform 15"/>
          <p:cNvSpPr/>
          <p:nvPr/>
        </p:nvSpPr>
        <p:spPr>
          <a:xfrm>
            <a:off x="4714988" y="2546167"/>
            <a:ext cx="1886478" cy="1374025"/>
          </a:xfrm>
          <a:custGeom>
            <a:avLst/>
            <a:gdLst/>
            <a:ahLst/>
            <a:cxnLst/>
            <a:rect l="l" t="t" r="r" b="b"/>
            <a:pathLst>
              <a:path w="1886478" h="1374025">
                <a:moveTo>
                  <a:pt x="145564" y="1374026"/>
                </a:moveTo>
                <a:cubicBezTo>
                  <a:pt x="148005" y="1372854"/>
                  <a:pt x="152984" y="1367582"/>
                  <a:pt x="152008" y="1359772"/>
                </a:cubicBezTo>
                <a:lnTo>
                  <a:pt x="117838" y="1363970"/>
                </a:lnTo>
                <a:cubicBezTo>
                  <a:pt x="112175" y="1318865"/>
                  <a:pt x="106220" y="1273566"/>
                  <a:pt x="100265" y="1227973"/>
                </a:cubicBezTo>
                <a:cubicBezTo>
                  <a:pt x="50962" y="851419"/>
                  <a:pt x="0" y="462174"/>
                  <a:pt x="98312" y="95481"/>
                </a:cubicBezTo>
                <a:lnTo>
                  <a:pt x="100948" y="85718"/>
                </a:lnTo>
                <a:lnTo>
                  <a:pt x="110711" y="83180"/>
                </a:lnTo>
                <a:cubicBezTo>
                  <a:pt x="183932" y="64435"/>
                  <a:pt x="598561" y="33877"/>
                  <a:pt x="980680" y="19233"/>
                </a:cubicBezTo>
                <a:cubicBezTo>
                  <a:pt x="1337610" y="5467"/>
                  <a:pt x="1778794" y="0"/>
                  <a:pt x="1852796" y="52036"/>
                </a:cubicBezTo>
                <a:cubicBezTo>
                  <a:pt x="1864902" y="60530"/>
                  <a:pt x="1868221" y="70195"/>
                  <a:pt x="1868905" y="76834"/>
                </a:cubicBezTo>
                <a:cubicBezTo>
                  <a:pt x="1877203" y="164895"/>
                  <a:pt x="1873591" y="223667"/>
                  <a:pt x="1869686" y="285954"/>
                </a:cubicBezTo>
                <a:cubicBezTo>
                  <a:pt x="1866757" y="332621"/>
                  <a:pt x="1863731" y="380947"/>
                  <a:pt x="1865586" y="445480"/>
                </a:cubicBezTo>
                <a:cubicBezTo>
                  <a:pt x="1866952" y="493025"/>
                  <a:pt x="1868710" y="540277"/>
                  <a:pt x="1870369" y="587236"/>
                </a:cubicBezTo>
                <a:cubicBezTo>
                  <a:pt x="1878668" y="819788"/>
                  <a:pt x="1886478" y="1039452"/>
                  <a:pt x="1861387" y="1271223"/>
                </a:cubicBezTo>
                <a:lnTo>
                  <a:pt x="1861095" y="1273566"/>
                </a:lnTo>
                <a:cubicBezTo>
                  <a:pt x="1860216" y="1281669"/>
                  <a:pt x="1859337" y="1289772"/>
                  <a:pt x="1858361" y="1297875"/>
                </a:cubicBezTo>
                <a:cubicBezTo>
                  <a:pt x="1856506" y="1312910"/>
                  <a:pt x="1845865" y="1313398"/>
                  <a:pt x="1822434" y="1314570"/>
                </a:cubicBezTo>
                <a:cubicBezTo>
                  <a:pt x="1809644" y="1315156"/>
                  <a:pt x="1790900" y="1315937"/>
                  <a:pt x="1767273" y="1316815"/>
                </a:cubicBezTo>
                <a:cubicBezTo>
                  <a:pt x="1720021" y="1318475"/>
                  <a:pt x="1652853" y="1320525"/>
                  <a:pt x="1572993" y="1322771"/>
                </a:cubicBezTo>
                <a:cubicBezTo>
                  <a:pt x="1413272" y="1327359"/>
                  <a:pt x="1203078" y="1332826"/>
                  <a:pt x="999717" y="1338196"/>
                </a:cubicBezTo>
                <a:cubicBezTo>
                  <a:pt x="676664" y="1346690"/>
                  <a:pt x="371477" y="1354597"/>
                  <a:pt x="318855" y="1357526"/>
                </a:cubicBezTo>
                <a:lnTo>
                  <a:pt x="313778" y="1357819"/>
                </a:lnTo>
                <a:cubicBezTo>
                  <a:pt x="171143" y="1364653"/>
                  <a:pt x="148688" y="1372463"/>
                  <a:pt x="145564" y="1374026"/>
                </a:cubicBezTo>
                <a:close/>
                <a:moveTo>
                  <a:pt x="128870" y="114519"/>
                </a:moveTo>
                <a:cubicBezTo>
                  <a:pt x="36025" y="471644"/>
                  <a:pt x="86011" y="853763"/>
                  <a:pt x="134435" y="1223482"/>
                </a:cubicBezTo>
                <a:cubicBezTo>
                  <a:pt x="139414" y="1261655"/>
                  <a:pt x="144393" y="1299730"/>
                  <a:pt x="149177" y="1337610"/>
                </a:cubicBezTo>
                <a:cubicBezTo>
                  <a:pt x="172705" y="1332826"/>
                  <a:pt x="218786" y="1327847"/>
                  <a:pt x="312021" y="1323259"/>
                </a:cubicBezTo>
                <a:lnTo>
                  <a:pt x="316805" y="1322966"/>
                </a:lnTo>
                <a:cubicBezTo>
                  <a:pt x="369915" y="1320037"/>
                  <a:pt x="675395" y="1312031"/>
                  <a:pt x="998741" y="1303538"/>
                </a:cubicBezTo>
                <a:cubicBezTo>
                  <a:pt x="1352352" y="1294263"/>
                  <a:pt x="1749603" y="1283914"/>
                  <a:pt x="1825655" y="1279814"/>
                </a:cubicBezTo>
                <a:cubicBezTo>
                  <a:pt x="1826046" y="1276495"/>
                  <a:pt x="1826436" y="1273077"/>
                  <a:pt x="1826729" y="1269758"/>
                </a:cubicBezTo>
                <a:lnTo>
                  <a:pt x="1827022" y="1267415"/>
                </a:lnTo>
                <a:cubicBezTo>
                  <a:pt x="1851820" y="1038183"/>
                  <a:pt x="1844107" y="819690"/>
                  <a:pt x="1835809" y="588408"/>
                </a:cubicBezTo>
                <a:cubicBezTo>
                  <a:pt x="1834149" y="541351"/>
                  <a:pt x="1832489" y="494001"/>
                  <a:pt x="1831025" y="446358"/>
                </a:cubicBezTo>
                <a:cubicBezTo>
                  <a:pt x="1829072" y="380264"/>
                  <a:pt x="1832197" y="331156"/>
                  <a:pt x="1835125" y="283709"/>
                </a:cubicBezTo>
                <a:cubicBezTo>
                  <a:pt x="1838933" y="223179"/>
                  <a:pt x="1842447" y="166066"/>
                  <a:pt x="1834540" y="81422"/>
                </a:cubicBezTo>
                <a:cubicBezTo>
                  <a:pt x="1812280" y="54770"/>
                  <a:pt x="1583146" y="31534"/>
                  <a:pt x="1007527" y="52622"/>
                </a:cubicBezTo>
                <a:cubicBezTo>
                  <a:pt x="611155" y="67364"/>
                  <a:pt x="217321" y="97531"/>
                  <a:pt x="128870" y="114519"/>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354" name="Freeform 16"/>
          <p:cNvSpPr/>
          <p:nvPr/>
        </p:nvSpPr>
        <p:spPr>
          <a:xfrm>
            <a:off x="7162800" y="2120900"/>
            <a:ext cx="1013873" cy="965938"/>
          </a:xfrm>
          <a:custGeom>
            <a:avLst/>
            <a:gdLst/>
            <a:ahLst/>
            <a:cxnLst/>
            <a:rect l="l" t="t" r="r" b="b"/>
            <a:pathLst>
              <a:path w="1013873" h="965938">
                <a:moveTo>
                  <a:pt x="21185" y="965938"/>
                </a:moveTo>
                <a:cubicBezTo>
                  <a:pt x="13473" y="965938"/>
                  <a:pt x="6443" y="964766"/>
                  <a:pt x="0" y="962423"/>
                </a:cubicBezTo>
                <a:lnTo>
                  <a:pt x="11715" y="930010"/>
                </a:lnTo>
                <a:cubicBezTo>
                  <a:pt x="84644" y="956565"/>
                  <a:pt x="340626" y="703610"/>
                  <a:pt x="546330" y="500542"/>
                </a:cubicBezTo>
                <a:cubicBezTo>
                  <a:pt x="724990" y="324127"/>
                  <a:pt x="881489" y="169679"/>
                  <a:pt x="964571" y="138242"/>
                </a:cubicBezTo>
                <a:cubicBezTo>
                  <a:pt x="963204" y="135118"/>
                  <a:pt x="961837" y="131896"/>
                  <a:pt x="960470" y="128479"/>
                </a:cubicBezTo>
                <a:cubicBezTo>
                  <a:pt x="959982" y="127308"/>
                  <a:pt x="959494" y="126234"/>
                  <a:pt x="959006" y="125062"/>
                </a:cubicBezTo>
                <a:cubicBezTo>
                  <a:pt x="941628" y="85816"/>
                  <a:pt x="917611" y="35049"/>
                  <a:pt x="907361" y="20014"/>
                </a:cubicBezTo>
                <a:lnTo>
                  <a:pt x="935380" y="0"/>
                </a:lnTo>
                <a:cubicBezTo>
                  <a:pt x="953246" y="23724"/>
                  <a:pt x="974041" y="72245"/>
                  <a:pt x="990931" y="112175"/>
                </a:cubicBezTo>
                <a:cubicBezTo>
                  <a:pt x="996495" y="124867"/>
                  <a:pt x="1001182" y="135704"/>
                  <a:pt x="1004208" y="143026"/>
                </a:cubicBezTo>
                <a:lnTo>
                  <a:pt x="1013873" y="164700"/>
                </a:lnTo>
                <a:lnTo>
                  <a:pt x="999424" y="166066"/>
                </a:lnTo>
                <a:cubicBezTo>
                  <a:pt x="991419" y="183737"/>
                  <a:pt x="982535" y="213026"/>
                  <a:pt x="973846" y="241533"/>
                </a:cubicBezTo>
                <a:cubicBezTo>
                  <a:pt x="951586" y="314364"/>
                  <a:pt x="935282" y="363276"/>
                  <a:pt x="911363" y="380068"/>
                </a:cubicBezTo>
                <a:lnTo>
                  <a:pt x="891545" y="351854"/>
                </a:lnTo>
                <a:cubicBezTo>
                  <a:pt x="907556" y="340626"/>
                  <a:pt x="927570" y="274922"/>
                  <a:pt x="940847" y="231380"/>
                </a:cubicBezTo>
                <a:cubicBezTo>
                  <a:pt x="946510" y="212635"/>
                  <a:pt x="952074" y="194476"/>
                  <a:pt x="957639" y="178660"/>
                </a:cubicBezTo>
                <a:cubicBezTo>
                  <a:pt x="877389" y="221910"/>
                  <a:pt x="721671" y="375577"/>
                  <a:pt x="570444" y="524949"/>
                </a:cubicBezTo>
                <a:cubicBezTo>
                  <a:pt x="303820" y="788449"/>
                  <a:pt x="116471" y="965938"/>
                  <a:pt x="21185" y="965938"/>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355" name="Freeform 17"/>
          <p:cNvSpPr/>
          <p:nvPr/>
        </p:nvSpPr>
        <p:spPr>
          <a:xfrm>
            <a:off x="7162800" y="4032856"/>
            <a:ext cx="1014069" cy="984975"/>
          </a:xfrm>
          <a:custGeom>
            <a:avLst/>
            <a:gdLst/>
            <a:ahLst/>
            <a:cxnLst/>
            <a:rect l="l" t="t" r="r" b="b"/>
            <a:pathLst>
              <a:path w="1014069" h="984975">
                <a:moveTo>
                  <a:pt x="935380" y="984976"/>
                </a:moveTo>
                <a:lnTo>
                  <a:pt x="907458" y="964864"/>
                </a:lnTo>
                <a:cubicBezTo>
                  <a:pt x="917709" y="949927"/>
                  <a:pt x="941726" y="899648"/>
                  <a:pt x="959104" y="860792"/>
                </a:cubicBezTo>
                <a:cubicBezTo>
                  <a:pt x="959592" y="859621"/>
                  <a:pt x="960080" y="858449"/>
                  <a:pt x="960568" y="857375"/>
                </a:cubicBezTo>
                <a:cubicBezTo>
                  <a:pt x="961935" y="854153"/>
                  <a:pt x="963302" y="850932"/>
                  <a:pt x="964571" y="847905"/>
                </a:cubicBezTo>
                <a:cubicBezTo>
                  <a:pt x="881489" y="816664"/>
                  <a:pt x="724990" y="663680"/>
                  <a:pt x="546427" y="489022"/>
                </a:cubicBezTo>
                <a:cubicBezTo>
                  <a:pt x="340626" y="287712"/>
                  <a:pt x="84546" y="37295"/>
                  <a:pt x="11618" y="63557"/>
                </a:cubicBezTo>
                <a:lnTo>
                  <a:pt x="0" y="31144"/>
                </a:lnTo>
                <a:cubicBezTo>
                  <a:pt x="86792" y="0"/>
                  <a:pt x="282244" y="182468"/>
                  <a:pt x="570542" y="464420"/>
                </a:cubicBezTo>
                <a:cubicBezTo>
                  <a:pt x="721768" y="612327"/>
                  <a:pt x="877389" y="764628"/>
                  <a:pt x="957737" y="807487"/>
                </a:cubicBezTo>
                <a:cubicBezTo>
                  <a:pt x="952270" y="791866"/>
                  <a:pt x="946705" y="774000"/>
                  <a:pt x="941042" y="755548"/>
                </a:cubicBezTo>
                <a:cubicBezTo>
                  <a:pt x="927765" y="712494"/>
                  <a:pt x="907751" y="647376"/>
                  <a:pt x="891740" y="636246"/>
                </a:cubicBezTo>
                <a:lnTo>
                  <a:pt x="911461" y="608032"/>
                </a:lnTo>
                <a:cubicBezTo>
                  <a:pt x="935380" y="624726"/>
                  <a:pt x="951782" y="673247"/>
                  <a:pt x="973943" y="745395"/>
                </a:cubicBezTo>
                <a:cubicBezTo>
                  <a:pt x="982632" y="773610"/>
                  <a:pt x="991516" y="802605"/>
                  <a:pt x="999522" y="820081"/>
                </a:cubicBezTo>
                <a:lnTo>
                  <a:pt x="1014069" y="821448"/>
                </a:lnTo>
                <a:lnTo>
                  <a:pt x="1004208" y="843219"/>
                </a:lnTo>
                <a:cubicBezTo>
                  <a:pt x="1001182" y="850443"/>
                  <a:pt x="996495" y="861280"/>
                  <a:pt x="990931" y="873777"/>
                </a:cubicBezTo>
                <a:cubicBezTo>
                  <a:pt x="973943" y="913316"/>
                  <a:pt x="953148" y="961447"/>
                  <a:pt x="935380" y="984976"/>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356" name="Freeform 18"/>
          <p:cNvSpPr/>
          <p:nvPr/>
        </p:nvSpPr>
        <p:spPr>
          <a:xfrm>
            <a:off x="3289300" y="2120900"/>
            <a:ext cx="1022758" cy="966035"/>
          </a:xfrm>
          <a:custGeom>
            <a:avLst/>
            <a:gdLst/>
            <a:ahLst/>
            <a:cxnLst/>
            <a:rect l="l" t="t" r="r" b="b"/>
            <a:pathLst>
              <a:path w="1022758" h="966035">
                <a:moveTo>
                  <a:pt x="1001377" y="966035"/>
                </a:moveTo>
                <a:cubicBezTo>
                  <a:pt x="905408" y="966035"/>
                  <a:pt x="716497" y="788644"/>
                  <a:pt x="447334" y="525242"/>
                </a:cubicBezTo>
                <a:cubicBezTo>
                  <a:pt x="294546" y="375773"/>
                  <a:pt x="137363" y="221910"/>
                  <a:pt x="56429" y="178758"/>
                </a:cubicBezTo>
                <a:cubicBezTo>
                  <a:pt x="61994" y="194574"/>
                  <a:pt x="67559" y="212830"/>
                  <a:pt x="73319" y="231575"/>
                </a:cubicBezTo>
                <a:cubicBezTo>
                  <a:pt x="86694" y="275020"/>
                  <a:pt x="106903" y="340724"/>
                  <a:pt x="123110" y="352049"/>
                </a:cubicBezTo>
                <a:lnTo>
                  <a:pt x="103389" y="380264"/>
                </a:lnTo>
                <a:cubicBezTo>
                  <a:pt x="79274" y="363471"/>
                  <a:pt x="62775" y="314462"/>
                  <a:pt x="40418" y="241728"/>
                </a:cubicBezTo>
                <a:cubicBezTo>
                  <a:pt x="31632" y="213221"/>
                  <a:pt x="22650" y="183932"/>
                  <a:pt x="14547" y="166262"/>
                </a:cubicBezTo>
                <a:lnTo>
                  <a:pt x="0" y="164895"/>
                </a:lnTo>
                <a:lnTo>
                  <a:pt x="9860" y="143124"/>
                </a:lnTo>
                <a:cubicBezTo>
                  <a:pt x="12887" y="135801"/>
                  <a:pt x="17671" y="124867"/>
                  <a:pt x="23333" y="112078"/>
                </a:cubicBezTo>
                <a:cubicBezTo>
                  <a:pt x="40418" y="72148"/>
                  <a:pt x="61311" y="23724"/>
                  <a:pt x="79372" y="0"/>
                </a:cubicBezTo>
                <a:lnTo>
                  <a:pt x="107294" y="20111"/>
                </a:lnTo>
                <a:cubicBezTo>
                  <a:pt x="96945" y="35146"/>
                  <a:pt x="72733" y="85913"/>
                  <a:pt x="55258" y="125062"/>
                </a:cubicBezTo>
                <a:cubicBezTo>
                  <a:pt x="54770" y="126234"/>
                  <a:pt x="54184" y="127503"/>
                  <a:pt x="53696" y="128675"/>
                </a:cubicBezTo>
                <a:cubicBezTo>
                  <a:pt x="52231" y="131994"/>
                  <a:pt x="50865" y="135216"/>
                  <a:pt x="49595" y="138340"/>
                </a:cubicBezTo>
                <a:cubicBezTo>
                  <a:pt x="133361" y="169679"/>
                  <a:pt x="291226" y="324127"/>
                  <a:pt x="471546" y="500640"/>
                </a:cubicBezTo>
                <a:cubicBezTo>
                  <a:pt x="679105" y="703805"/>
                  <a:pt x="937430" y="956663"/>
                  <a:pt x="1011140" y="930108"/>
                </a:cubicBezTo>
                <a:lnTo>
                  <a:pt x="1022758" y="962521"/>
                </a:lnTo>
                <a:cubicBezTo>
                  <a:pt x="1016216" y="964864"/>
                  <a:pt x="1009090" y="966035"/>
                  <a:pt x="1001377" y="966035"/>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357" name="Freeform 19"/>
          <p:cNvSpPr/>
          <p:nvPr/>
        </p:nvSpPr>
        <p:spPr>
          <a:xfrm>
            <a:off x="3289300" y="4032856"/>
            <a:ext cx="1022758" cy="984975"/>
          </a:xfrm>
          <a:custGeom>
            <a:avLst/>
            <a:gdLst/>
            <a:ahLst/>
            <a:cxnLst/>
            <a:rect l="l" t="t" r="r" b="b"/>
            <a:pathLst>
              <a:path w="1022758" h="984975">
                <a:moveTo>
                  <a:pt x="79470" y="984976"/>
                </a:moveTo>
                <a:cubicBezTo>
                  <a:pt x="61506" y="961447"/>
                  <a:pt x="40516" y="913414"/>
                  <a:pt x="23431" y="873874"/>
                </a:cubicBezTo>
                <a:cubicBezTo>
                  <a:pt x="17768" y="861280"/>
                  <a:pt x="13082" y="850443"/>
                  <a:pt x="9958" y="843219"/>
                </a:cubicBezTo>
                <a:lnTo>
                  <a:pt x="0" y="821448"/>
                </a:lnTo>
                <a:lnTo>
                  <a:pt x="14742" y="820081"/>
                </a:lnTo>
                <a:cubicBezTo>
                  <a:pt x="22747" y="802605"/>
                  <a:pt x="31827" y="773512"/>
                  <a:pt x="40516" y="745395"/>
                </a:cubicBezTo>
                <a:cubicBezTo>
                  <a:pt x="62970" y="673247"/>
                  <a:pt x="79470" y="624628"/>
                  <a:pt x="103584" y="608032"/>
                </a:cubicBezTo>
                <a:lnTo>
                  <a:pt x="123110" y="636344"/>
                </a:lnTo>
                <a:cubicBezTo>
                  <a:pt x="107001" y="647474"/>
                  <a:pt x="86792" y="712592"/>
                  <a:pt x="73417" y="755646"/>
                </a:cubicBezTo>
                <a:cubicBezTo>
                  <a:pt x="67657" y="774098"/>
                  <a:pt x="62092" y="792062"/>
                  <a:pt x="56625" y="807682"/>
                </a:cubicBezTo>
                <a:cubicBezTo>
                  <a:pt x="137559" y="764921"/>
                  <a:pt x="294838" y="612522"/>
                  <a:pt x="447530" y="464420"/>
                </a:cubicBezTo>
                <a:cubicBezTo>
                  <a:pt x="738268" y="182468"/>
                  <a:pt x="935380" y="0"/>
                  <a:pt x="1022758" y="31144"/>
                </a:cubicBezTo>
                <a:lnTo>
                  <a:pt x="1011237" y="63557"/>
                </a:lnTo>
                <a:cubicBezTo>
                  <a:pt x="937528" y="37392"/>
                  <a:pt x="679105" y="287810"/>
                  <a:pt x="471546" y="489120"/>
                </a:cubicBezTo>
                <a:cubicBezTo>
                  <a:pt x="291324" y="663875"/>
                  <a:pt x="133556" y="816859"/>
                  <a:pt x="49791" y="848003"/>
                </a:cubicBezTo>
                <a:cubicBezTo>
                  <a:pt x="51060" y="851029"/>
                  <a:pt x="52427" y="854153"/>
                  <a:pt x="53793" y="857375"/>
                </a:cubicBezTo>
                <a:cubicBezTo>
                  <a:pt x="54282" y="858547"/>
                  <a:pt x="54770" y="859718"/>
                  <a:pt x="55355" y="860890"/>
                </a:cubicBezTo>
                <a:cubicBezTo>
                  <a:pt x="72831" y="899648"/>
                  <a:pt x="97043" y="949927"/>
                  <a:pt x="107391" y="964864"/>
                </a:cubicBezTo>
                <a:lnTo>
                  <a:pt x="79470" y="984976"/>
                </a:lnTo>
                <a:close/>
              </a:path>
            </a:pathLst>
          </a:custGeom>
          <a:solidFill>
            <a:srgbClr val="51647E"/>
          </a:solidFill>
        </p:spPr>
        <p:txBody>
          <a:bodyPr lIns="127000" rIns="127000" rtlCol="0" anchor="ctr"/>
          <a:lstStyle/>
          <a:p>
            <a:pPr algn="l" latinLnBrk="1">
              <a:lnSpc>
                <a:spcPct val="116199"/>
              </a:lnSpc>
            </a:pPr>
            <a:endParaRPr lang="en-US" sz="1100"/>
          </a:p>
        </p:txBody>
      </p:sp>
      <p:grpSp>
        <p:nvGrpSpPr>
          <p:cNvPr id="358" name="Group 20"/>
          <p:cNvGrpSpPr/>
          <p:nvPr/>
        </p:nvGrpSpPr>
        <p:grpSpPr>
          <a:xfrm>
            <a:off x="8534273" y="2015617"/>
            <a:ext cx="1813814" cy="654050"/>
            <a:chOff x="8534273" y="2015617"/>
            <a:chExt cx="1813814" cy="654050"/>
          </a:xfrm>
        </p:grpSpPr>
        <p:sp>
          <p:nvSpPr>
            <p:cNvPr id="359" name="TextBox 358"/>
            <p:cNvSpPr txBox="1"/>
            <p:nvPr/>
          </p:nvSpPr>
          <p:spPr>
            <a:xfrm>
              <a:off x="8534273" y="2015617"/>
              <a:ext cx="1813814" cy="654050"/>
            </a:xfrm>
            <a:prstGeom prst="rect">
              <a:avLst/>
            </a:prstGeom>
          </p:spPr>
          <p:txBody>
            <a:bodyPr lIns="0" tIns="0" rIns="0" bIns="0" rtlCol="0" anchor="ctr">
              <a:spAutoFit/>
            </a:bodyPr>
            <a:lstStyle/>
            <a:p>
              <a:pPr algn="l" latinLnBrk="1">
                <a:lnSpc>
                  <a:spcPct val="116199"/>
                </a:lnSpc>
              </a:pPr>
              <a:r>
                <a:rPr lang="en-US" sz="1200">
                  <a:solidFill>
                    <a:srgbClr val="42464B"/>
                  </a:solidFill>
                  <a:latin typeface="Microsoft YaHei"/>
                  <a:ea typeface="Microsoft YaHei"/>
                </a:rPr>
                <a:t>在这里补充内容描述在这里补充内容描述在这里补充内容描述</a:t>
              </a:r>
              <a:endParaRPr lang="en-US" sz="1100"/>
            </a:p>
          </p:txBody>
        </p:sp>
      </p:grpSp>
      <p:grpSp>
        <p:nvGrpSpPr>
          <p:cNvPr id="360" name="Group 21"/>
          <p:cNvGrpSpPr/>
          <p:nvPr/>
        </p:nvGrpSpPr>
        <p:grpSpPr>
          <a:xfrm>
            <a:off x="8521573" y="4708017"/>
            <a:ext cx="1812671" cy="654050"/>
            <a:chOff x="8521573" y="4708017"/>
            <a:chExt cx="1812671" cy="654050"/>
          </a:xfrm>
        </p:grpSpPr>
        <p:sp>
          <p:nvSpPr>
            <p:cNvPr id="361" name="TextBox 360"/>
            <p:cNvSpPr txBox="1"/>
            <p:nvPr/>
          </p:nvSpPr>
          <p:spPr>
            <a:xfrm>
              <a:off x="8521573" y="4708017"/>
              <a:ext cx="1812671" cy="654050"/>
            </a:xfrm>
            <a:prstGeom prst="rect">
              <a:avLst/>
            </a:prstGeom>
          </p:spPr>
          <p:txBody>
            <a:bodyPr lIns="0" tIns="0" rIns="0" bIns="0" rtlCol="0" anchor="ctr">
              <a:spAutoFit/>
            </a:bodyPr>
            <a:lstStyle/>
            <a:p>
              <a:pPr algn="l" latinLnBrk="1">
                <a:lnSpc>
                  <a:spcPct val="116199"/>
                </a:lnSpc>
              </a:pPr>
              <a:r>
                <a:rPr lang="en-US" sz="1200">
                  <a:solidFill>
                    <a:srgbClr val="42464B"/>
                  </a:solidFill>
                  <a:latin typeface="Microsoft YaHei"/>
                  <a:ea typeface="Microsoft YaHei"/>
                </a:rPr>
                <a:t>在这里补充内容描述在这里补充内容描述在这里补充内容描述</a:t>
              </a:r>
              <a:endParaRPr lang="en-US" sz="1100"/>
            </a:p>
          </p:txBody>
        </p:sp>
      </p:grpSp>
      <p:grpSp>
        <p:nvGrpSpPr>
          <p:cNvPr id="362" name="Group 22"/>
          <p:cNvGrpSpPr/>
          <p:nvPr/>
        </p:nvGrpSpPr>
        <p:grpSpPr>
          <a:xfrm>
            <a:off x="1167765" y="2015617"/>
            <a:ext cx="1854644" cy="654050"/>
            <a:chOff x="1167765" y="2015617"/>
            <a:chExt cx="1854644" cy="654050"/>
          </a:xfrm>
        </p:grpSpPr>
        <p:sp>
          <p:nvSpPr>
            <p:cNvPr id="363" name="TextBox 362"/>
            <p:cNvSpPr txBox="1"/>
            <p:nvPr/>
          </p:nvSpPr>
          <p:spPr>
            <a:xfrm>
              <a:off x="1167765" y="2015617"/>
              <a:ext cx="1854644" cy="654050"/>
            </a:xfrm>
            <a:prstGeom prst="rect">
              <a:avLst/>
            </a:prstGeom>
          </p:spPr>
          <p:txBody>
            <a:bodyPr lIns="0" tIns="0" rIns="0" bIns="0" rtlCol="0" anchor="ctr">
              <a:spAutoFit/>
            </a:bodyPr>
            <a:lstStyle/>
            <a:p>
              <a:pPr algn="r" latinLnBrk="1">
                <a:lnSpc>
                  <a:spcPct val="116199"/>
                </a:lnSpc>
              </a:pPr>
              <a:r>
                <a:rPr lang="en-US" sz="1200">
                  <a:solidFill>
                    <a:srgbClr val="42464B"/>
                  </a:solidFill>
                  <a:latin typeface="Microsoft YaHei"/>
                  <a:ea typeface="Microsoft YaHei"/>
                </a:rPr>
                <a:t>在这里补充内容描述在这里补充内容描述在这里补充内容描述</a:t>
              </a:r>
              <a:endParaRPr lang="en-US" sz="1100"/>
            </a:p>
          </p:txBody>
        </p:sp>
      </p:grpSp>
      <p:grpSp>
        <p:nvGrpSpPr>
          <p:cNvPr id="364" name="Group 23"/>
          <p:cNvGrpSpPr/>
          <p:nvPr/>
        </p:nvGrpSpPr>
        <p:grpSpPr>
          <a:xfrm>
            <a:off x="1225296" y="4708017"/>
            <a:ext cx="1797240" cy="654050"/>
            <a:chOff x="1225296" y="4708017"/>
            <a:chExt cx="1797240" cy="654050"/>
          </a:xfrm>
        </p:grpSpPr>
        <p:sp>
          <p:nvSpPr>
            <p:cNvPr id="365" name="TextBox 364"/>
            <p:cNvSpPr txBox="1"/>
            <p:nvPr/>
          </p:nvSpPr>
          <p:spPr>
            <a:xfrm>
              <a:off x="1225296" y="4708017"/>
              <a:ext cx="1797240" cy="654050"/>
            </a:xfrm>
            <a:prstGeom prst="rect">
              <a:avLst/>
            </a:prstGeom>
          </p:spPr>
          <p:txBody>
            <a:bodyPr lIns="0" tIns="0" rIns="0" bIns="0" rtlCol="0" anchor="ctr">
              <a:spAutoFit/>
            </a:bodyPr>
            <a:lstStyle/>
            <a:p>
              <a:pPr algn="r" latinLnBrk="1">
                <a:lnSpc>
                  <a:spcPct val="116199"/>
                </a:lnSpc>
              </a:pPr>
              <a:r>
                <a:rPr lang="en-US" sz="1200">
                  <a:solidFill>
                    <a:srgbClr val="42464B"/>
                  </a:solidFill>
                  <a:latin typeface="Microsoft YaHei"/>
                  <a:ea typeface="Microsoft YaHei"/>
                </a:rPr>
                <a:t>在这里补充内容描述在这里补充内容描述在这里补充内容描述</a:t>
              </a:r>
              <a:endParaRPr lang="en-US" sz="1100"/>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38"/>
                                        </p:tgtEl>
                                        <p:attrNameLst>
                                          <p:attrName>style.visibility</p:attrName>
                                        </p:attrNameLst>
                                      </p:cBhvr>
                                      <p:to>
                                        <p:strVal val="visible"/>
                                      </p:to>
                                    </p:set>
                                    <p:animEffect transition="in" filter="fade">
                                      <p:cBhvr>
                                        <p:cTn id="7" dur="1000"/>
                                        <p:tgtEl>
                                          <p:spTgt spid="33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0"/>
                                        </p:tgtEl>
                                        <p:attrNameLst>
                                          <p:attrName>style.visibility</p:attrName>
                                        </p:attrNameLst>
                                      </p:cBhvr>
                                      <p:to>
                                        <p:strVal val="visible"/>
                                      </p:to>
                                    </p:set>
                                    <p:animEffect transition="in" filter="fade">
                                      <p:cBhvr>
                                        <p:cTn id="10" dur="1000"/>
                                        <p:tgtEl>
                                          <p:spTgt spid="34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1"/>
                                        </p:tgtEl>
                                        <p:attrNameLst>
                                          <p:attrName>style.visibility</p:attrName>
                                        </p:attrNameLst>
                                      </p:cBhvr>
                                      <p:to>
                                        <p:strVal val="visible"/>
                                      </p:to>
                                    </p:set>
                                    <p:animEffect transition="in" filter="fade">
                                      <p:cBhvr>
                                        <p:cTn id="13" dur="1000"/>
                                        <p:tgtEl>
                                          <p:spTgt spid="34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2"/>
                                        </p:tgtEl>
                                        <p:attrNameLst>
                                          <p:attrName>style.visibility</p:attrName>
                                        </p:attrNameLst>
                                      </p:cBhvr>
                                      <p:to>
                                        <p:strVal val="visible"/>
                                      </p:to>
                                    </p:set>
                                    <p:animEffect transition="in" filter="fade">
                                      <p:cBhvr>
                                        <p:cTn id="16" dur="1000"/>
                                        <p:tgtEl>
                                          <p:spTgt spid="34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3"/>
                                        </p:tgtEl>
                                        <p:attrNameLst>
                                          <p:attrName>style.visibility</p:attrName>
                                        </p:attrNameLst>
                                      </p:cBhvr>
                                      <p:to>
                                        <p:strVal val="visible"/>
                                      </p:to>
                                    </p:set>
                                    <p:animEffect transition="in" filter="fade">
                                      <p:cBhvr>
                                        <p:cTn id="19" dur="1000"/>
                                        <p:tgtEl>
                                          <p:spTgt spid="34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44"/>
                                        </p:tgtEl>
                                        <p:attrNameLst>
                                          <p:attrName>style.visibility</p:attrName>
                                        </p:attrNameLst>
                                      </p:cBhvr>
                                      <p:to>
                                        <p:strVal val="visible"/>
                                      </p:to>
                                    </p:set>
                                    <p:animEffect transition="in" filter="fade">
                                      <p:cBhvr>
                                        <p:cTn id="22" dur="1000"/>
                                        <p:tgtEl>
                                          <p:spTgt spid="34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5"/>
                                        </p:tgtEl>
                                        <p:attrNameLst>
                                          <p:attrName>style.visibility</p:attrName>
                                        </p:attrNameLst>
                                      </p:cBhvr>
                                      <p:to>
                                        <p:strVal val="visible"/>
                                      </p:to>
                                    </p:set>
                                    <p:animEffect transition="in" filter="fade">
                                      <p:cBhvr>
                                        <p:cTn id="25" dur="1000"/>
                                        <p:tgtEl>
                                          <p:spTgt spid="34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46"/>
                                        </p:tgtEl>
                                        <p:attrNameLst>
                                          <p:attrName>style.visibility</p:attrName>
                                        </p:attrNameLst>
                                      </p:cBhvr>
                                      <p:to>
                                        <p:strVal val="visible"/>
                                      </p:to>
                                    </p:set>
                                    <p:animEffect transition="in" filter="fade">
                                      <p:cBhvr>
                                        <p:cTn id="28" dur="1000"/>
                                        <p:tgtEl>
                                          <p:spTgt spid="34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47"/>
                                        </p:tgtEl>
                                        <p:attrNameLst>
                                          <p:attrName>style.visibility</p:attrName>
                                        </p:attrNameLst>
                                      </p:cBhvr>
                                      <p:to>
                                        <p:strVal val="visible"/>
                                      </p:to>
                                    </p:set>
                                    <p:animEffect transition="in" filter="fade">
                                      <p:cBhvr>
                                        <p:cTn id="31" dur="1000"/>
                                        <p:tgtEl>
                                          <p:spTgt spid="34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48"/>
                                        </p:tgtEl>
                                        <p:attrNameLst>
                                          <p:attrName>style.visibility</p:attrName>
                                        </p:attrNameLst>
                                      </p:cBhvr>
                                      <p:to>
                                        <p:strVal val="visible"/>
                                      </p:to>
                                    </p:set>
                                    <p:animEffect transition="in" filter="fade">
                                      <p:cBhvr>
                                        <p:cTn id="34" dur="1000"/>
                                        <p:tgtEl>
                                          <p:spTgt spid="34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49"/>
                                        </p:tgtEl>
                                        <p:attrNameLst>
                                          <p:attrName>style.visibility</p:attrName>
                                        </p:attrNameLst>
                                      </p:cBhvr>
                                      <p:to>
                                        <p:strVal val="visible"/>
                                      </p:to>
                                    </p:set>
                                    <p:animEffect transition="in" filter="fade">
                                      <p:cBhvr>
                                        <p:cTn id="37" dur="1000"/>
                                        <p:tgtEl>
                                          <p:spTgt spid="34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50"/>
                                        </p:tgtEl>
                                        <p:attrNameLst>
                                          <p:attrName>style.visibility</p:attrName>
                                        </p:attrNameLst>
                                      </p:cBhvr>
                                      <p:to>
                                        <p:strVal val="visible"/>
                                      </p:to>
                                    </p:set>
                                    <p:animEffect transition="in" filter="fade">
                                      <p:cBhvr>
                                        <p:cTn id="40" dur="1000"/>
                                        <p:tgtEl>
                                          <p:spTgt spid="35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51"/>
                                        </p:tgtEl>
                                        <p:attrNameLst>
                                          <p:attrName>style.visibility</p:attrName>
                                        </p:attrNameLst>
                                      </p:cBhvr>
                                      <p:to>
                                        <p:strVal val="visible"/>
                                      </p:to>
                                    </p:set>
                                    <p:animEffect transition="in" filter="fade">
                                      <p:cBhvr>
                                        <p:cTn id="43" dur="1000"/>
                                        <p:tgtEl>
                                          <p:spTgt spid="35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52"/>
                                        </p:tgtEl>
                                        <p:attrNameLst>
                                          <p:attrName>style.visibility</p:attrName>
                                        </p:attrNameLst>
                                      </p:cBhvr>
                                      <p:to>
                                        <p:strVal val="visible"/>
                                      </p:to>
                                    </p:set>
                                    <p:animEffect transition="in" filter="fade">
                                      <p:cBhvr>
                                        <p:cTn id="46" dur="1000"/>
                                        <p:tgtEl>
                                          <p:spTgt spid="35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53"/>
                                        </p:tgtEl>
                                        <p:attrNameLst>
                                          <p:attrName>style.visibility</p:attrName>
                                        </p:attrNameLst>
                                      </p:cBhvr>
                                      <p:to>
                                        <p:strVal val="visible"/>
                                      </p:to>
                                    </p:set>
                                    <p:animEffect transition="in" filter="fade">
                                      <p:cBhvr>
                                        <p:cTn id="49" dur="1000"/>
                                        <p:tgtEl>
                                          <p:spTgt spid="35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54"/>
                                        </p:tgtEl>
                                        <p:attrNameLst>
                                          <p:attrName>style.visibility</p:attrName>
                                        </p:attrNameLst>
                                      </p:cBhvr>
                                      <p:to>
                                        <p:strVal val="visible"/>
                                      </p:to>
                                    </p:set>
                                    <p:animEffect transition="in" filter="fade">
                                      <p:cBhvr>
                                        <p:cTn id="52" dur="1000"/>
                                        <p:tgtEl>
                                          <p:spTgt spid="35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55"/>
                                        </p:tgtEl>
                                        <p:attrNameLst>
                                          <p:attrName>style.visibility</p:attrName>
                                        </p:attrNameLst>
                                      </p:cBhvr>
                                      <p:to>
                                        <p:strVal val="visible"/>
                                      </p:to>
                                    </p:set>
                                    <p:animEffect transition="in" filter="fade">
                                      <p:cBhvr>
                                        <p:cTn id="55" dur="1000"/>
                                        <p:tgtEl>
                                          <p:spTgt spid="35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56"/>
                                        </p:tgtEl>
                                        <p:attrNameLst>
                                          <p:attrName>style.visibility</p:attrName>
                                        </p:attrNameLst>
                                      </p:cBhvr>
                                      <p:to>
                                        <p:strVal val="visible"/>
                                      </p:to>
                                    </p:set>
                                    <p:animEffect transition="in" filter="fade">
                                      <p:cBhvr>
                                        <p:cTn id="58" dur="1000"/>
                                        <p:tgtEl>
                                          <p:spTgt spid="356"/>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57"/>
                                        </p:tgtEl>
                                        <p:attrNameLst>
                                          <p:attrName>style.visibility</p:attrName>
                                        </p:attrNameLst>
                                      </p:cBhvr>
                                      <p:to>
                                        <p:strVal val="visible"/>
                                      </p:to>
                                    </p:set>
                                    <p:animEffect transition="in" filter="fade">
                                      <p:cBhvr>
                                        <p:cTn id="61" dur="1000"/>
                                        <p:tgtEl>
                                          <p:spTgt spid="357"/>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58"/>
                                        </p:tgtEl>
                                        <p:attrNameLst>
                                          <p:attrName>style.visibility</p:attrName>
                                        </p:attrNameLst>
                                      </p:cBhvr>
                                      <p:to>
                                        <p:strVal val="visible"/>
                                      </p:to>
                                    </p:set>
                                    <p:animEffect transition="in" filter="fade">
                                      <p:cBhvr>
                                        <p:cTn id="64" dur="1000"/>
                                        <p:tgtEl>
                                          <p:spTgt spid="35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60"/>
                                        </p:tgtEl>
                                        <p:attrNameLst>
                                          <p:attrName>style.visibility</p:attrName>
                                        </p:attrNameLst>
                                      </p:cBhvr>
                                      <p:to>
                                        <p:strVal val="visible"/>
                                      </p:to>
                                    </p:set>
                                    <p:animEffect transition="in" filter="fade">
                                      <p:cBhvr>
                                        <p:cTn id="67" dur="1000"/>
                                        <p:tgtEl>
                                          <p:spTgt spid="36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62"/>
                                        </p:tgtEl>
                                        <p:attrNameLst>
                                          <p:attrName>style.visibility</p:attrName>
                                        </p:attrNameLst>
                                      </p:cBhvr>
                                      <p:to>
                                        <p:strVal val="visible"/>
                                      </p:to>
                                    </p:set>
                                    <p:animEffect transition="in" filter="fade">
                                      <p:cBhvr>
                                        <p:cTn id="70" dur="1000"/>
                                        <p:tgtEl>
                                          <p:spTgt spid="362"/>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64"/>
                                        </p:tgtEl>
                                        <p:attrNameLst>
                                          <p:attrName>style.visibility</p:attrName>
                                        </p:attrNameLst>
                                      </p:cBhvr>
                                      <p:to>
                                        <p:strVal val="visible"/>
                                      </p:to>
                                    </p:set>
                                    <p:animEffect transition="in" filter="fade">
                                      <p:cBhvr>
                                        <p:cTn id="73" dur="1000"/>
                                        <p:tgtEl>
                                          <p:spTgt spid="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 grpId="0" animBg="1"/>
      <p:bldP spid="340" grpId="0" animBg="1"/>
      <p:bldP spid="341" grpId="0" animBg="1"/>
      <p:bldP spid="342" grpId="0" animBg="1"/>
      <p:bldP spid="343" grpId="0" animBg="1"/>
      <p:bldP spid="344" grpId="0" animBg="1"/>
      <p:bldP spid="345" grpId="0" animBg="1"/>
      <p:bldP spid="346" grpId="0" animBg="1"/>
      <p:bldP spid="347" grpId="0" animBg="1"/>
      <p:bldP spid="348" grpId="0" animBg="1"/>
      <p:bldP spid="349" grpId="0" animBg="1"/>
      <p:bldP spid="350" grpId="0" animBg="1"/>
      <p:bldP spid="351" grpId="0" animBg="1"/>
      <p:bldP spid="352" grpId="0" animBg="1"/>
      <p:bldP spid="353" grpId="0" animBg="1"/>
      <p:bldP spid="354" grpId="0" animBg="1"/>
      <p:bldP spid="355" grpId="0" animBg="1"/>
      <p:bldP spid="356" grpId="0" animBg="1"/>
      <p:bldP spid="357" grpId="0" animBg="1"/>
      <p:bldP spid="358" grpId="0" animBg="1"/>
      <p:bldP spid="360" grpId="0" animBg="1"/>
      <p:bldP spid="362" grpId="0" animBg="1"/>
      <p:bldP spid="36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fillRect t="-1006" b="-1006"/>
          </a:stretch>
        </a:blipFill>
        <a:effectLst/>
      </p:bgPr>
    </p:bg>
    <p:spTree>
      <p:nvGrpSpPr>
        <p:cNvPr id="1" name=""/>
        <p:cNvGrpSpPr/>
        <p:nvPr/>
      </p:nvGrpSpPr>
      <p:grpSpPr>
        <a:xfrm>
          <a:off x="0" y="0"/>
          <a:ext cx="0" cy="0"/>
          <a:chOff x="0" y="0"/>
          <a:chExt cx="0" cy="0"/>
        </a:xfrm>
      </p:grpSpPr>
      <p:grpSp>
        <p:nvGrpSpPr>
          <p:cNvPr id="366" name="Group 1"/>
          <p:cNvGrpSpPr/>
          <p:nvPr/>
        </p:nvGrpSpPr>
        <p:grpSpPr>
          <a:xfrm>
            <a:off x="3340100" y="529717"/>
            <a:ext cx="4865434" cy="558800"/>
            <a:chOff x="3340100" y="529717"/>
            <a:chExt cx="4865434" cy="558800"/>
          </a:xfrm>
        </p:grpSpPr>
        <p:sp>
          <p:nvSpPr>
            <p:cNvPr id="367" name="TextBox 366"/>
            <p:cNvSpPr txBox="1"/>
            <p:nvPr/>
          </p:nvSpPr>
          <p:spPr>
            <a:xfrm>
              <a:off x="3340100" y="529717"/>
              <a:ext cx="4865434" cy="558800"/>
            </a:xfrm>
            <a:prstGeom prst="rect">
              <a:avLst/>
            </a:prstGeom>
          </p:spPr>
          <p:txBody>
            <a:bodyPr lIns="0" tIns="0" rIns="0" bIns="0" rtlCol="0" anchor="ctr">
              <a:spAutoFit/>
            </a:bodyPr>
            <a:lstStyle/>
            <a:p>
              <a:pPr algn="ctr" latinLnBrk="1">
                <a:lnSpc>
                  <a:spcPct val="116199"/>
                </a:lnSpc>
              </a:pPr>
              <a:r>
                <a:rPr lang="en-US" sz="3000">
                  <a:solidFill>
                    <a:srgbClr val="51647E"/>
                  </a:solidFill>
                  <a:latin typeface="Microsoft YaHei"/>
                  <a:ea typeface="Microsoft YaHei"/>
                </a:rPr>
                <a:t>下半年工作效率制定</a:t>
              </a:r>
              <a:endParaRPr lang="en-US" sz="1100"/>
            </a:p>
          </p:txBody>
        </p:sp>
      </p:grpSp>
      <p:sp>
        <p:nvSpPr>
          <p:cNvPr id="368" name="Freeform 2"/>
          <p:cNvSpPr/>
          <p:nvPr/>
        </p:nvSpPr>
        <p:spPr>
          <a:xfrm>
            <a:off x="2095500" y="3251200"/>
            <a:ext cx="62417" cy="979403"/>
          </a:xfrm>
          <a:custGeom>
            <a:avLst/>
            <a:gdLst/>
            <a:ahLst/>
            <a:cxnLst/>
            <a:rect l="l" t="t" r="r" b="b"/>
            <a:pathLst>
              <a:path w="62417" h="979403">
                <a:moveTo>
                  <a:pt x="0" y="0"/>
                </a:moveTo>
                <a:lnTo>
                  <a:pt x="62417" y="0"/>
                </a:lnTo>
                <a:lnTo>
                  <a:pt x="62417" y="979403"/>
                </a:lnTo>
                <a:lnTo>
                  <a:pt x="0" y="979403"/>
                </a:lnTo>
                <a:close/>
              </a:path>
            </a:pathLst>
          </a:custGeom>
          <a:solidFill>
            <a:srgbClr val="51647E"/>
          </a:solidFill>
        </p:spPr>
        <p:txBody>
          <a:bodyPr lIns="127000" rIns="127000" rtlCol="0" anchor="ctr"/>
          <a:lstStyle/>
          <a:p>
            <a:pPr algn="l" latinLnBrk="1">
              <a:lnSpc>
                <a:spcPct val="116199"/>
              </a:lnSpc>
            </a:pPr>
            <a:endParaRPr lang="en-US" sz="1100"/>
          </a:p>
        </p:txBody>
      </p:sp>
      <p:sp>
        <p:nvSpPr>
          <p:cNvPr id="369" name="Freeform 3"/>
          <p:cNvSpPr/>
          <p:nvPr/>
        </p:nvSpPr>
        <p:spPr>
          <a:xfrm>
            <a:off x="5590237" y="5003800"/>
            <a:ext cx="1183629" cy="590754"/>
          </a:xfrm>
          <a:custGeom>
            <a:avLst/>
            <a:gdLst/>
            <a:ahLst/>
            <a:cxnLst/>
            <a:rect l="l" t="t" r="r" b="b"/>
            <a:pathLst>
              <a:path w="1183629" h="590754">
                <a:moveTo>
                  <a:pt x="436744" y="369022"/>
                </a:moveTo>
                <a:cubicBezTo>
                  <a:pt x="288569" y="346743"/>
                  <a:pt x="152772" y="269826"/>
                  <a:pt x="23163" y="164088"/>
                </a:cubicBezTo>
                <a:cubicBezTo>
                  <a:pt x="0" y="413050"/>
                  <a:pt x="322165" y="582797"/>
                  <a:pt x="498630" y="587217"/>
                </a:cubicBezTo>
                <a:cubicBezTo>
                  <a:pt x="645567" y="590754"/>
                  <a:pt x="785078" y="541775"/>
                  <a:pt x="898242" y="434092"/>
                </a:cubicBezTo>
                <a:cubicBezTo>
                  <a:pt x="951288" y="383521"/>
                  <a:pt x="997792" y="312970"/>
                  <a:pt x="1042350" y="253029"/>
                </a:cubicBezTo>
                <a:cubicBezTo>
                  <a:pt x="1114669" y="155955"/>
                  <a:pt x="1183629" y="121121"/>
                  <a:pt x="1109188" y="0"/>
                </a:cubicBezTo>
                <a:cubicBezTo>
                  <a:pt x="1034040" y="200336"/>
                  <a:pt x="850324" y="315269"/>
                  <a:pt x="668200" y="358590"/>
                </a:cubicBezTo>
                <a:cubicBezTo>
                  <a:pt x="587394" y="377686"/>
                  <a:pt x="510477" y="380162"/>
                  <a:pt x="436744" y="369022"/>
                </a:cubicBezTo>
                <a:lnTo>
                  <a:pt x="436744" y="369022"/>
                </a:lnTo>
                <a:close/>
              </a:path>
            </a:pathLst>
          </a:custGeom>
          <a:solidFill>
            <a:srgbClr val="EEEEEE"/>
          </a:solidFill>
        </p:spPr>
        <p:txBody>
          <a:bodyPr lIns="127000" rIns="127000" rtlCol="0" anchor="ctr"/>
          <a:lstStyle/>
          <a:p>
            <a:pPr algn="l" latinLnBrk="1">
              <a:lnSpc>
                <a:spcPct val="116199"/>
              </a:lnSpc>
            </a:pPr>
            <a:endParaRPr lang="en-US" sz="1100"/>
          </a:p>
        </p:txBody>
      </p:sp>
      <p:sp>
        <p:nvSpPr>
          <p:cNvPr id="370" name="Freeform 4"/>
          <p:cNvSpPr/>
          <p:nvPr/>
        </p:nvSpPr>
        <p:spPr>
          <a:xfrm>
            <a:off x="5918200" y="4038600"/>
            <a:ext cx="419769" cy="438335"/>
          </a:xfrm>
          <a:custGeom>
            <a:avLst/>
            <a:gdLst/>
            <a:ahLst/>
            <a:cxnLst/>
            <a:rect l="l" t="t" r="r" b="b"/>
            <a:pathLst>
              <a:path w="419769" h="438335">
                <a:moveTo>
                  <a:pt x="0" y="220847"/>
                </a:moveTo>
                <a:cubicBezTo>
                  <a:pt x="65070" y="135974"/>
                  <a:pt x="148528" y="40668"/>
                  <a:pt x="227567" y="0"/>
                </a:cubicBezTo>
                <a:cubicBezTo>
                  <a:pt x="282557" y="79215"/>
                  <a:pt x="357529" y="142163"/>
                  <a:pt x="419769" y="214659"/>
                </a:cubicBezTo>
                <a:cubicBezTo>
                  <a:pt x="363894" y="286271"/>
                  <a:pt x="283618" y="364955"/>
                  <a:pt x="229158" y="438335"/>
                </a:cubicBezTo>
              </a:path>
            </a:pathLst>
          </a:custGeom>
          <a:solidFill>
            <a:srgbClr val="FDD67A"/>
          </a:solidFill>
        </p:spPr>
        <p:txBody>
          <a:bodyPr lIns="127000" rIns="127000" rtlCol="0" anchor="ctr"/>
          <a:lstStyle/>
          <a:p>
            <a:pPr algn="l" latinLnBrk="1">
              <a:lnSpc>
                <a:spcPct val="116199"/>
              </a:lnSpc>
            </a:pPr>
            <a:endParaRPr lang="en-US" sz="1100"/>
          </a:p>
        </p:txBody>
      </p:sp>
      <p:sp>
        <p:nvSpPr>
          <p:cNvPr id="371" name="Freeform 5"/>
          <p:cNvSpPr/>
          <p:nvPr/>
        </p:nvSpPr>
        <p:spPr>
          <a:xfrm>
            <a:off x="5892800" y="4000500"/>
            <a:ext cx="484839" cy="497039"/>
          </a:xfrm>
          <a:custGeom>
            <a:avLst/>
            <a:gdLst/>
            <a:ahLst/>
            <a:cxnLst/>
            <a:rect l="l" t="t" r="r" b="b"/>
            <a:pathLst>
              <a:path w="484839" h="497039">
                <a:moveTo>
                  <a:pt x="279021" y="497039"/>
                </a:moveTo>
                <a:lnTo>
                  <a:pt x="228981" y="459907"/>
                </a:lnTo>
                <a:cubicBezTo>
                  <a:pt x="259040" y="419416"/>
                  <a:pt x="296703" y="377333"/>
                  <a:pt x="333128" y="336664"/>
                </a:cubicBezTo>
                <a:cubicBezTo>
                  <a:pt x="358236" y="308550"/>
                  <a:pt x="382284" y="281850"/>
                  <a:pt x="403679" y="255858"/>
                </a:cubicBezTo>
                <a:cubicBezTo>
                  <a:pt x="385466" y="235877"/>
                  <a:pt x="366370" y="216250"/>
                  <a:pt x="347627" y="196977"/>
                </a:cubicBezTo>
                <a:cubicBezTo>
                  <a:pt x="312086" y="160552"/>
                  <a:pt x="275662" y="123066"/>
                  <a:pt x="243657" y="81337"/>
                </a:cubicBezTo>
                <a:cubicBezTo>
                  <a:pt x="188490" y="117054"/>
                  <a:pt x="123243" y="183715"/>
                  <a:pt x="49509" y="280082"/>
                </a:cubicBezTo>
                <a:lnTo>
                  <a:pt x="0" y="242243"/>
                </a:lnTo>
                <a:cubicBezTo>
                  <a:pt x="91062" y="123243"/>
                  <a:pt x="168863" y="48095"/>
                  <a:pt x="237999" y="12554"/>
                </a:cubicBezTo>
                <a:lnTo>
                  <a:pt x="262400" y="0"/>
                </a:lnTo>
                <a:lnTo>
                  <a:pt x="277960" y="22456"/>
                </a:lnTo>
                <a:cubicBezTo>
                  <a:pt x="310495" y="69490"/>
                  <a:pt x="350279" y="110335"/>
                  <a:pt x="392362" y="153302"/>
                </a:cubicBezTo>
                <a:cubicBezTo>
                  <a:pt x="417648" y="179295"/>
                  <a:pt x="443994" y="206171"/>
                  <a:pt x="468218" y="234286"/>
                </a:cubicBezTo>
                <a:lnTo>
                  <a:pt x="484839" y="253736"/>
                </a:lnTo>
                <a:lnTo>
                  <a:pt x="469102" y="273893"/>
                </a:lnTo>
                <a:cubicBezTo>
                  <a:pt x="442579" y="307843"/>
                  <a:pt x="410575" y="343560"/>
                  <a:pt x="379631" y="378217"/>
                </a:cubicBezTo>
                <a:cubicBezTo>
                  <a:pt x="344091" y="417824"/>
                  <a:pt x="307489" y="458846"/>
                  <a:pt x="279021" y="497039"/>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372" name="Freeform 6"/>
          <p:cNvSpPr/>
          <p:nvPr/>
        </p:nvSpPr>
        <p:spPr>
          <a:xfrm>
            <a:off x="6565900" y="4610100"/>
            <a:ext cx="386881" cy="484839"/>
          </a:xfrm>
          <a:custGeom>
            <a:avLst/>
            <a:gdLst/>
            <a:ahLst/>
            <a:cxnLst/>
            <a:rect l="l" t="t" r="r" b="b"/>
            <a:pathLst>
              <a:path w="386881" h="484839">
                <a:moveTo>
                  <a:pt x="0" y="272302"/>
                </a:moveTo>
                <a:cubicBezTo>
                  <a:pt x="82044" y="171868"/>
                  <a:pt x="128901" y="80983"/>
                  <a:pt x="200690" y="0"/>
                </a:cubicBezTo>
                <a:cubicBezTo>
                  <a:pt x="268942" y="73203"/>
                  <a:pt x="329415" y="145522"/>
                  <a:pt x="386881" y="212007"/>
                </a:cubicBezTo>
                <a:cubicBezTo>
                  <a:pt x="358413" y="294758"/>
                  <a:pt x="253559" y="414995"/>
                  <a:pt x="207409" y="484839"/>
                </a:cubicBezTo>
              </a:path>
            </a:pathLst>
          </a:custGeom>
          <a:solidFill>
            <a:srgbClr val="FDD67A"/>
          </a:solidFill>
        </p:spPr>
        <p:txBody>
          <a:bodyPr lIns="127000" rIns="127000" rtlCol="0" anchor="ctr"/>
          <a:lstStyle/>
          <a:p>
            <a:pPr algn="l" latinLnBrk="1">
              <a:lnSpc>
                <a:spcPct val="116199"/>
              </a:lnSpc>
            </a:pPr>
            <a:endParaRPr lang="en-US" sz="1100"/>
          </a:p>
        </p:txBody>
      </p:sp>
      <p:sp>
        <p:nvSpPr>
          <p:cNvPr id="373" name="Freeform 7"/>
          <p:cNvSpPr/>
          <p:nvPr/>
        </p:nvSpPr>
        <p:spPr>
          <a:xfrm>
            <a:off x="6540500" y="4559300"/>
            <a:ext cx="446469" cy="548317"/>
          </a:xfrm>
          <a:custGeom>
            <a:avLst/>
            <a:gdLst/>
            <a:ahLst/>
            <a:cxnLst/>
            <a:rect l="l" t="t" r="r" b="b"/>
            <a:pathLst>
              <a:path w="446469" h="548317">
                <a:moveTo>
                  <a:pt x="257272" y="548317"/>
                </a:moveTo>
                <a:lnTo>
                  <a:pt x="205287" y="513837"/>
                </a:lnTo>
                <a:cubicBezTo>
                  <a:pt x="219787" y="491912"/>
                  <a:pt x="239590" y="465566"/>
                  <a:pt x="260455" y="437628"/>
                </a:cubicBezTo>
                <a:cubicBezTo>
                  <a:pt x="301654" y="382814"/>
                  <a:pt x="351871" y="315800"/>
                  <a:pt x="374857" y="264168"/>
                </a:cubicBezTo>
                <a:cubicBezTo>
                  <a:pt x="365839" y="253736"/>
                  <a:pt x="356822" y="243304"/>
                  <a:pt x="347804" y="232694"/>
                </a:cubicBezTo>
                <a:cubicBezTo>
                  <a:pt x="308904" y="187252"/>
                  <a:pt x="268942" y="140748"/>
                  <a:pt x="225798" y="93361"/>
                </a:cubicBezTo>
                <a:cubicBezTo>
                  <a:pt x="198922" y="126780"/>
                  <a:pt x="174874" y="162143"/>
                  <a:pt x="149589" y="199276"/>
                </a:cubicBezTo>
                <a:cubicBezTo>
                  <a:pt x="119353" y="243657"/>
                  <a:pt x="88233" y="289453"/>
                  <a:pt x="48272" y="338432"/>
                </a:cubicBezTo>
                <a:lnTo>
                  <a:pt x="0" y="299002"/>
                </a:lnTo>
                <a:cubicBezTo>
                  <a:pt x="38193" y="252321"/>
                  <a:pt x="68606" y="207586"/>
                  <a:pt x="98135" y="164265"/>
                </a:cubicBezTo>
                <a:cubicBezTo>
                  <a:pt x="131200" y="115640"/>
                  <a:pt x="162497" y="69667"/>
                  <a:pt x="201574" y="25639"/>
                </a:cubicBezTo>
                <a:lnTo>
                  <a:pt x="224384" y="0"/>
                </a:lnTo>
                <a:lnTo>
                  <a:pt x="247724" y="25108"/>
                </a:lnTo>
                <a:cubicBezTo>
                  <a:pt x="300947" y="82221"/>
                  <a:pt x="348865" y="138096"/>
                  <a:pt x="395368" y="192203"/>
                </a:cubicBezTo>
                <a:cubicBezTo>
                  <a:pt x="408630" y="207763"/>
                  <a:pt x="421714" y="222969"/>
                  <a:pt x="434622" y="237822"/>
                </a:cubicBezTo>
                <a:lnTo>
                  <a:pt x="446469" y="251437"/>
                </a:lnTo>
                <a:lnTo>
                  <a:pt x="440634" y="268412"/>
                </a:lnTo>
                <a:cubicBezTo>
                  <a:pt x="419062" y="330829"/>
                  <a:pt x="361596" y="407569"/>
                  <a:pt x="310672" y="475114"/>
                </a:cubicBezTo>
                <a:cubicBezTo>
                  <a:pt x="289807" y="502344"/>
                  <a:pt x="270711" y="527983"/>
                  <a:pt x="257272" y="548317"/>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374" name="Freeform 8"/>
          <p:cNvSpPr/>
          <p:nvPr/>
        </p:nvSpPr>
        <p:spPr>
          <a:xfrm>
            <a:off x="5467533" y="4216400"/>
            <a:ext cx="1313768" cy="1421628"/>
          </a:xfrm>
          <a:custGeom>
            <a:avLst/>
            <a:gdLst/>
            <a:ahLst/>
            <a:cxnLst/>
            <a:rect l="l" t="t" r="r" b="b"/>
            <a:pathLst>
              <a:path w="1313768" h="1421628">
                <a:moveTo>
                  <a:pt x="627886" y="1421628"/>
                </a:moveTo>
                <a:cubicBezTo>
                  <a:pt x="622581" y="1421628"/>
                  <a:pt x="617454" y="1421628"/>
                  <a:pt x="612149" y="1421451"/>
                </a:cubicBezTo>
                <a:cubicBezTo>
                  <a:pt x="347981" y="1415086"/>
                  <a:pt x="124835" y="1204140"/>
                  <a:pt x="69667" y="908498"/>
                </a:cubicBezTo>
                <a:cubicBezTo>
                  <a:pt x="0" y="534348"/>
                  <a:pt x="328531" y="139157"/>
                  <a:pt x="430909" y="26877"/>
                </a:cubicBezTo>
                <a:lnTo>
                  <a:pt x="455310" y="0"/>
                </a:lnTo>
                <a:lnTo>
                  <a:pt x="478120" y="28291"/>
                </a:lnTo>
                <a:cubicBezTo>
                  <a:pt x="508886" y="66484"/>
                  <a:pt x="544781" y="94422"/>
                  <a:pt x="582620" y="124127"/>
                </a:cubicBezTo>
                <a:cubicBezTo>
                  <a:pt x="626648" y="158607"/>
                  <a:pt x="672091" y="194148"/>
                  <a:pt x="707808" y="246133"/>
                </a:cubicBezTo>
                <a:lnTo>
                  <a:pt x="724960" y="271241"/>
                </a:lnTo>
                <a:lnTo>
                  <a:pt x="700382" y="289100"/>
                </a:lnTo>
                <a:cubicBezTo>
                  <a:pt x="575371" y="379808"/>
                  <a:pt x="429495" y="578376"/>
                  <a:pt x="405270" y="767573"/>
                </a:cubicBezTo>
                <a:cubicBezTo>
                  <a:pt x="392539" y="866946"/>
                  <a:pt x="414642" y="952349"/>
                  <a:pt x="471047" y="1020955"/>
                </a:cubicBezTo>
                <a:cubicBezTo>
                  <a:pt x="488729" y="1041290"/>
                  <a:pt x="512423" y="1061801"/>
                  <a:pt x="562993" y="1068697"/>
                </a:cubicBezTo>
                <a:lnTo>
                  <a:pt x="562993" y="1068697"/>
                </a:lnTo>
                <a:cubicBezTo>
                  <a:pt x="712759" y="1089561"/>
                  <a:pt x="810540" y="959776"/>
                  <a:pt x="914333" y="822564"/>
                </a:cubicBezTo>
                <a:cubicBezTo>
                  <a:pt x="961014" y="760854"/>
                  <a:pt x="1009285" y="697022"/>
                  <a:pt x="1061978" y="650519"/>
                </a:cubicBezTo>
                <a:lnTo>
                  <a:pt x="1083373" y="631776"/>
                </a:lnTo>
                <a:lnTo>
                  <a:pt x="1104061" y="651403"/>
                </a:lnTo>
                <a:cubicBezTo>
                  <a:pt x="1138894" y="684468"/>
                  <a:pt x="1172313" y="719125"/>
                  <a:pt x="1204671" y="752897"/>
                </a:cubicBezTo>
                <a:cubicBezTo>
                  <a:pt x="1239681" y="789499"/>
                  <a:pt x="1275929" y="827161"/>
                  <a:pt x="1313769" y="862172"/>
                </a:cubicBezTo>
                <a:lnTo>
                  <a:pt x="1313769" y="862172"/>
                </a:lnTo>
                <a:lnTo>
                  <a:pt x="1271332" y="907968"/>
                </a:lnTo>
                <a:cubicBezTo>
                  <a:pt x="1271332" y="907968"/>
                  <a:pt x="1271332" y="907968"/>
                  <a:pt x="1271332" y="907968"/>
                </a:cubicBezTo>
                <a:lnTo>
                  <a:pt x="1271332" y="907968"/>
                </a:lnTo>
                <a:cubicBezTo>
                  <a:pt x="1283886" y="919638"/>
                  <a:pt x="1301568" y="916986"/>
                  <a:pt x="1308994" y="910620"/>
                </a:cubicBezTo>
                <a:cubicBezTo>
                  <a:pt x="1295026" y="922644"/>
                  <a:pt x="1222353" y="1018303"/>
                  <a:pt x="1169130" y="1088147"/>
                </a:cubicBezTo>
                <a:cubicBezTo>
                  <a:pt x="1096811" y="1183276"/>
                  <a:pt x="1051722" y="1242157"/>
                  <a:pt x="1034748" y="1258601"/>
                </a:cubicBezTo>
                <a:cubicBezTo>
                  <a:pt x="923351" y="1365223"/>
                  <a:pt x="782780" y="1421628"/>
                  <a:pt x="627886" y="1421628"/>
                </a:cubicBezTo>
                <a:close/>
                <a:moveTo>
                  <a:pt x="453896" y="94775"/>
                </a:moveTo>
                <a:cubicBezTo>
                  <a:pt x="338079" y="227567"/>
                  <a:pt x="71082" y="575194"/>
                  <a:pt x="131023" y="897005"/>
                </a:cubicBezTo>
                <a:cubicBezTo>
                  <a:pt x="180710" y="1163295"/>
                  <a:pt x="379101" y="1353376"/>
                  <a:pt x="613740" y="1359034"/>
                </a:cubicBezTo>
                <a:cubicBezTo>
                  <a:pt x="757848" y="1362571"/>
                  <a:pt x="888695" y="1312177"/>
                  <a:pt x="991957" y="1213335"/>
                </a:cubicBezTo>
                <a:cubicBezTo>
                  <a:pt x="1006633" y="1199189"/>
                  <a:pt x="1066752" y="1120151"/>
                  <a:pt x="1119798" y="1050307"/>
                </a:cubicBezTo>
                <a:cubicBezTo>
                  <a:pt x="1188404" y="959953"/>
                  <a:pt x="1225712" y="911504"/>
                  <a:pt x="1247992" y="885335"/>
                </a:cubicBezTo>
                <a:cubicBezTo>
                  <a:pt x="1217402" y="855806"/>
                  <a:pt x="1188227" y="825393"/>
                  <a:pt x="1159936" y="795864"/>
                </a:cubicBezTo>
                <a:cubicBezTo>
                  <a:pt x="1134827" y="769695"/>
                  <a:pt x="1109012" y="742818"/>
                  <a:pt x="1082666" y="717003"/>
                </a:cubicBezTo>
                <a:cubicBezTo>
                  <a:pt x="1042528" y="756964"/>
                  <a:pt x="1004511" y="807358"/>
                  <a:pt x="964373" y="860227"/>
                </a:cubicBezTo>
                <a:cubicBezTo>
                  <a:pt x="859519" y="999030"/>
                  <a:pt x="740697" y="1156222"/>
                  <a:pt x="554683" y="1130583"/>
                </a:cubicBezTo>
                <a:cubicBezTo>
                  <a:pt x="483071" y="1120682"/>
                  <a:pt x="447000" y="1088324"/>
                  <a:pt x="423660" y="1061270"/>
                </a:cubicBezTo>
                <a:cubicBezTo>
                  <a:pt x="355407" y="978165"/>
                  <a:pt x="328707" y="877024"/>
                  <a:pt x="343737" y="759793"/>
                </a:cubicBezTo>
                <a:cubicBezTo>
                  <a:pt x="368669" y="565999"/>
                  <a:pt x="509594" y="363718"/>
                  <a:pt x="638849" y="258156"/>
                </a:cubicBezTo>
                <a:cubicBezTo>
                  <a:pt x="611619" y="225798"/>
                  <a:pt x="578907" y="200160"/>
                  <a:pt x="544604" y="173460"/>
                </a:cubicBezTo>
                <a:cubicBezTo>
                  <a:pt x="514014" y="149412"/>
                  <a:pt x="482894" y="125011"/>
                  <a:pt x="453896" y="94775"/>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375" name="Freeform 9"/>
          <p:cNvSpPr/>
          <p:nvPr/>
        </p:nvSpPr>
        <p:spPr>
          <a:xfrm>
            <a:off x="6565900" y="4195566"/>
            <a:ext cx="207940" cy="237115"/>
          </a:xfrm>
          <a:custGeom>
            <a:avLst/>
            <a:gdLst/>
            <a:ahLst/>
            <a:cxnLst/>
            <a:rect l="l" t="t" r="r" b="b"/>
            <a:pathLst>
              <a:path w="207940" h="237115">
                <a:moveTo>
                  <a:pt x="199099" y="237115"/>
                </a:moveTo>
                <a:lnTo>
                  <a:pt x="137212" y="229335"/>
                </a:lnTo>
                <a:cubicBezTo>
                  <a:pt x="143577" y="178942"/>
                  <a:pt x="128194" y="131731"/>
                  <a:pt x="94952" y="100080"/>
                </a:cubicBezTo>
                <a:cubicBezTo>
                  <a:pt x="70020" y="76209"/>
                  <a:pt x="38547" y="64893"/>
                  <a:pt x="10609" y="69667"/>
                </a:cubicBezTo>
                <a:lnTo>
                  <a:pt x="0" y="8134"/>
                </a:lnTo>
                <a:cubicBezTo>
                  <a:pt x="47211" y="0"/>
                  <a:pt x="98842" y="17505"/>
                  <a:pt x="138096" y="54991"/>
                </a:cubicBezTo>
                <a:cubicBezTo>
                  <a:pt x="185660" y="100611"/>
                  <a:pt x="207940" y="166918"/>
                  <a:pt x="199099" y="237115"/>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376" name="Freeform 10"/>
          <p:cNvSpPr/>
          <p:nvPr/>
        </p:nvSpPr>
        <p:spPr>
          <a:xfrm>
            <a:off x="6489700" y="4028844"/>
            <a:ext cx="448945" cy="465566"/>
          </a:xfrm>
          <a:custGeom>
            <a:avLst/>
            <a:gdLst/>
            <a:ahLst/>
            <a:cxnLst/>
            <a:rect l="l" t="t" r="r" b="b"/>
            <a:pathLst>
              <a:path w="448945" h="465566">
                <a:moveTo>
                  <a:pt x="386704" y="465565"/>
                </a:moveTo>
                <a:cubicBezTo>
                  <a:pt x="378570" y="312086"/>
                  <a:pt x="327823" y="192026"/>
                  <a:pt x="244188" y="127664"/>
                </a:cubicBezTo>
                <a:cubicBezTo>
                  <a:pt x="181417" y="79392"/>
                  <a:pt x="103616" y="64362"/>
                  <a:pt x="12731" y="83459"/>
                </a:cubicBezTo>
                <a:lnTo>
                  <a:pt x="0" y="22456"/>
                </a:lnTo>
                <a:cubicBezTo>
                  <a:pt x="108037" y="0"/>
                  <a:pt x="205641" y="19273"/>
                  <a:pt x="282204" y="78331"/>
                </a:cubicBezTo>
                <a:cubicBezTo>
                  <a:pt x="380515" y="154010"/>
                  <a:pt x="439750" y="290337"/>
                  <a:pt x="448945" y="462383"/>
                </a:cubicBezTo>
                <a:lnTo>
                  <a:pt x="386704" y="465565"/>
                </a:lnTo>
                <a:close/>
              </a:path>
            </a:pathLst>
          </a:custGeom>
          <a:solidFill>
            <a:srgbClr val="51647E"/>
          </a:solidFill>
        </p:spPr>
        <p:txBody>
          <a:bodyPr lIns="127000" rIns="127000" rtlCol="0" anchor="ctr"/>
          <a:lstStyle/>
          <a:p>
            <a:pPr algn="l" latinLnBrk="1">
              <a:lnSpc>
                <a:spcPct val="116199"/>
              </a:lnSpc>
            </a:pPr>
            <a:endParaRPr lang="en-US" sz="1100"/>
          </a:p>
        </p:txBody>
      </p:sp>
      <p:sp>
        <p:nvSpPr>
          <p:cNvPr id="377" name="Freeform 11"/>
          <p:cNvSpPr/>
          <p:nvPr/>
        </p:nvSpPr>
        <p:spPr>
          <a:xfrm>
            <a:off x="6451600" y="3820901"/>
            <a:ext cx="633544" cy="680401"/>
          </a:xfrm>
          <a:custGeom>
            <a:avLst/>
            <a:gdLst/>
            <a:ahLst/>
            <a:cxnLst/>
            <a:rect l="l" t="t" r="r" b="b"/>
            <a:pathLst>
              <a:path w="633544" h="680401">
                <a:moveTo>
                  <a:pt x="614094" y="680401"/>
                </a:moveTo>
                <a:lnTo>
                  <a:pt x="552030" y="674743"/>
                </a:lnTo>
                <a:cubicBezTo>
                  <a:pt x="569889" y="481125"/>
                  <a:pt x="523032" y="321634"/>
                  <a:pt x="416410" y="213775"/>
                </a:cubicBezTo>
                <a:cubicBezTo>
                  <a:pt x="316330" y="112457"/>
                  <a:pt x="170277" y="63655"/>
                  <a:pt x="4951" y="76739"/>
                </a:cubicBezTo>
                <a:lnTo>
                  <a:pt x="0" y="14499"/>
                </a:lnTo>
                <a:cubicBezTo>
                  <a:pt x="184069" y="0"/>
                  <a:pt x="347450" y="55167"/>
                  <a:pt x="460615" y="169923"/>
                </a:cubicBezTo>
                <a:cubicBezTo>
                  <a:pt x="580675" y="291221"/>
                  <a:pt x="633544" y="467864"/>
                  <a:pt x="614094" y="680401"/>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378" name="Freeform 12"/>
          <p:cNvSpPr/>
          <p:nvPr/>
        </p:nvSpPr>
        <p:spPr>
          <a:xfrm>
            <a:off x="8612005" y="1596664"/>
            <a:ext cx="1191940" cy="590754"/>
          </a:xfrm>
          <a:custGeom>
            <a:avLst/>
            <a:gdLst/>
            <a:ahLst/>
            <a:cxnLst/>
            <a:rect l="l" t="t" r="r" b="b"/>
            <a:pathLst>
              <a:path w="1191940" h="590754">
                <a:moveTo>
                  <a:pt x="752013" y="221731"/>
                </a:moveTo>
                <a:cubicBezTo>
                  <a:pt x="901249" y="244010"/>
                  <a:pt x="1038107" y="320927"/>
                  <a:pt x="1168600" y="426665"/>
                </a:cubicBezTo>
                <a:cubicBezTo>
                  <a:pt x="1191940" y="177703"/>
                  <a:pt x="867300" y="7956"/>
                  <a:pt x="689773" y="3536"/>
                </a:cubicBezTo>
                <a:cubicBezTo>
                  <a:pt x="541775" y="0"/>
                  <a:pt x="401204" y="48979"/>
                  <a:pt x="287332" y="156662"/>
                </a:cubicBezTo>
                <a:cubicBezTo>
                  <a:pt x="233932" y="207232"/>
                  <a:pt x="187075" y="277783"/>
                  <a:pt x="142163" y="337725"/>
                </a:cubicBezTo>
                <a:cubicBezTo>
                  <a:pt x="69314" y="434799"/>
                  <a:pt x="0" y="469632"/>
                  <a:pt x="74795" y="590753"/>
                </a:cubicBezTo>
                <a:cubicBezTo>
                  <a:pt x="150474" y="390417"/>
                  <a:pt x="335604" y="275484"/>
                  <a:pt x="518965" y="232164"/>
                </a:cubicBezTo>
                <a:cubicBezTo>
                  <a:pt x="600302" y="213244"/>
                  <a:pt x="677749" y="210592"/>
                  <a:pt x="752013" y="221731"/>
                </a:cubicBezTo>
                <a:lnTo>
                  <a:pt x="752013" y="221731"/>
                </a:lnTo>
                <a:close/>
              </a:path>
            </a:pathLst>
          </a:custGeom>
          <a:solidFill>
            <a:srgbClr val="EEEEEE"/>
          </a:solidFill>
        </p:spPr>
        <p:txBody>
          <a:bodyPr lIns="127000" rIns="127000" rtlCol="0" anchor="ctr"/>
          <a:lstStyle/>
          <a:p>
            <a:pPr algn="l" latinLnBrk="1">
              <a:lnSpc>
                <a:spcPct val="116199"/>
              </a:lnSpc>
            </a:pPr>
            <a:endParaRPr lang="en-US" sz="1100"/>
          </a:p>
        </p:txBody>
      </p:sp>
      <p:sp>
        <p:nvSpPr>
          <p:cNvPr id="379" name="Freeform 13"/>
          <p:cNvSpPr/>
          <p:nvPr/>
        </p:nvSpPr>
        <p:spPr>
          <a:xfrm>
            <a:off x="9042400" y="2730500"/>
            <a:ext cx="419769" cy="428964"/>
          </a:xfrm>
          <a:custGeom>
            <a:avLst/>
            <a:gdLst/>
            <a:ahLst/>
            <a:cxnLst/>
            <a:rect l="l" t="t" r="r" b="b"/>
            <a:pathLst>
              <a:path w="419769" h="428964">
                <a:moveTo>
                  <a:pt x="419769" y="212891"/>
                </a:moveTo>
                <a:cubicBezTo>
                  <a:pt x="354700" y="295996"/>
                  <a:pt x="271241" y="389356"/>
                  <a:pt x="192203" y="428964"/>
                </a:cubicBezTo>
                <a:cubicBezTo>
                  <a:pt x="137212" y="351340"/>
                  <a:pt x="62240" y="289807"/>
                  <a:pt x="0" y="218902"/>
                </a:cubicBezTo>
                <a:cubicBezTo>
                  <a:pt x="55875" y="148882"/>
                  <a:pt x="136151" y="71789"/>
                  <a:pt x="190611" y="0"/>
                </a:cubicBezTo>
              </a:path>
            </a:pathLst>
          </a:custGeom>
          <a:solidFill>
            <a:srgbClr val="FDD67A"/>
          </a:solidFill>
        </p:spPr>
        <p:txBody>
          <a:bodyPr lIns="127000" rIns="127000" rtlCol="0" anchor="ctr"/>
          <a:lstStyle/>
          <a:p>
            <a:pPr algn="l" latinLnBrk="1">
              <a:lnSpc>
                <a:spcPct val="116199"/>
              </a:lnSpc>
            </a:pPr>
            <a:endParaRPr lang="en-US" sz="1100"/>
          </a:p>
        </p:txBody>
      </p:sp>
      <p:sp>
        <p:nvSpPr>
          <p:cNvPr id="380" name="Freeform 14"/>
          <p:cNvSpPr/>
          <p:nvPr/>
        </p:nvSpPr>
        <p:spPr>
          <a:xfrm>
            <a:off x="9004300" y="2705100"/>
            <a:ext cx="485193" cy="487491"/>
          </a:xfrm>
          <a:custGeom>
            <a:avLst/>
            <a:gdLst/>
            <a:ahLst/>
            <a:cxnLst/>
            <a:rect l="l" t="t" r="r" b="b"/>
            <a:pathLst>
              <a:path w="485193" h="487491">
                <a:moveTo>
                  <a:pt x="222969" y="487491"/>
                </a:moveTo>
                <a:lnTo>
                  <a:pt x="207409" y="465566"/>
                </a:lnTo>
                <a:cubicBezTo>
                  <a:pt x="174874" y="419593"/>
                  <a:pt x="135090" y="379631"/>
                  <a:pt x="93007" y="337548"/>
                </a:cubicBezTo>
                <a:cubicBezTo>
                  <a:pt x="67722" y="312086"/>
                  <a:pt x="41376" y="285740"/>
                  <a:pt x="17151" y="258156"/>
                </a:cubicBezTo>
                <a:lnTo>
                  <a:pt x="0" y="238529"/>
                </a:lnTo>
                <a:lnTo>
                  <a:pt x="16267" y="218195"/>
                </a:lnTo>
                <a:cubicBezTo>
                  <a:pt x="42790" y="184953"/>
                  <a:pt x="74795" y="149943"/>
                  <a:pt x="105915" y="116170"/>
                </a:cubicBezTo>
                <a:cubicBezTo>
                  <a:pt x="141456" y="77447"/>
                  <a:pt x="178057" y="37309"/>
                  <a:pt x="206525" y="0"/>
                </a:cubicBezTo>
                <a:lnTo>
                  <a:pt x="256211" y="37663"/>
                </a:lnTo>
                <a:cubicBezTo>
                  <a:pt x="226152" y="77270"/>
                  <a:pt x="188490" y="118469"/>
                  <a:pt x="152065" y="158253"/>
                </a:cubicBezTo>
                <a:cubicBezTo>
                  <a:pt x="127133" y="185484"/>
                  <a:pt x="103263" y="211476"/>
                  <a:pt x="82044" y="236761"/>
                </a:cubicBezTo>
                <a:cubicBezTo>
                  <a:pt x="100080" y="256035"/>
                  <a:pt x="118999" y="275131"/>
                  <a:pt x="137566" y="293697"/>
                </a:cubicBezTo>
                <a:cubicBezTo>
                  <a:pt x="173106" y="329415"/>
                  <a:pt x="209708" y="366016"/>
                  <a:pt x="241712" y="407038"/>
                </a:cubicBezTo>
                <a:cubicBezTo>
                  <a:pt x="297057" y="372028"/>
                  <a:pt x="362303" y="306782"/>
                  <a:pt x="436037" y="212360"/>
                </a:cubicBezTo>
                <a:lnTo>
                  <a:pt x="485193" y="250730"/>
                </a:lnTo>
                <a:cubicBezTo>
                  <a:pt x="394131" y="367254"/>
                  <a:pt x="316153" y="440811"/>
                  <a:pt x="247194" y="475467"/>
                </a:cubicBezTo>
                <a:lnTo>
                  <a:pt x="222969" y="487491"/>
                </a:lnTo>
                <a:close/>
              </a:path>
            </a:pathLst>
          </a:custGeom>
          <a:solidFill>
            <a:srgbClr val="51647E"/>
          </a:solidFill>
        </p:spPr>
        <p:txBody>
          <a:bodyPr lIns="127000" rIns="127000" rtlCol="0" anchor="ctr"/>
          <a:lstStyle/>
          <a:p>
            <a:pPr algn="l" latinLnBrk="1">
              <a:lnSpc>
                <a:spcPct val="116199"/>
              </a:lnSpc>
            </a:pPr>
            <a:endParaRPr lang="en-US" sz="1100"/>
          </a:p>
        </p:txBody>
      </p:sp>
      <p:sp>
        <p:nvSpPr>
          <p:cNvPr id="381" name="Freeform 15"/>
          <p:cNvSpPr/>
          <p:nvPr/>
        </p:nvSpPr>
        <p:spPr>
          <a:xfrm>
            <a:off x="8432800" y="2095500"/>
            <a:ext cx="395015" cy="484839"/>
          </a:xfrm>
          <a:custGeom>
            <a:avLst/>
            <a:gdLst/>
            <a:ahLst/>
            <a:cxnLst/>
            <a:rect l="l" t="t" r="r" b="b"/>
            <a:pathLst>
              <a:path w="395015" h="484839">
                <a:moveTo>
                  <a:pt x="395015" y="212537"/>
                </a:moveTo>
                <a:cubicBezTo>
                  <a:pt x="311202" y="312970"/>
                  <a:pt x="263461" y="403856"/>
                  <a:pt x="190081" y="484839"/>
                </a:cubicBezTo>
                <a:cubicBezTo>
                  <a:pt x="120414" y="411636"/>
                  <a:pt x="58527" y="339317"/>
                  <a:pt x="0" y="272832"/>
                </a:cubicBezTo>
                <a:cubicBezTo>
                  <a:pt x="29175" y="190081"/>
                  <a:pt x="136151" y="69844"/>
                  <a:pt x="183362" y="0"/>
                </a:cubicBezTo>
              </a:path>
            </a:pathLst>
          </a:custGeom>
          <a:solidFill>
            <a:srgbClr val="FDD67A"/>
          </a:solidFill>
        </p:spPr>
        <p:txBody>
          <a:bodyPr lIns="127000" rIns="127000" rtlCol="0" anchor="ctr"/>
          <a:lstStyle/>
          <a:p>
            <a:pPr algn="l" latinLnBrk="1">
              <a:lnSpc>
                <a:spcPct val="116199"/>
              </a:lnSpc>
            </a:pPr>
            <a:endParaRPr lang="en-US" sz="1100"/>
          </a:p>
        </p:txBody>
      </p:sp>
      <p:sp>
        <p:nvSpPr>
          <p:cNvPr id="382" name="Freeform 16"/>
          <p:cNvSpPr/>
          <p:nvPr/>
        </p:nvSpPr>
        <p:spPr>
          <a:xfrm>
            <a:off x="8394700" y="2082800"/>
            <a:ext cx="454426" cy="548317"/>
          </a:xfrm>
          <a:custGeom>
            <a:avLst/>
            <a:gdLst/>
            <a:ahLst/>
            <a:cxnLst/>
            <a:rect l="l" t="t" r="r" b="b"/>
            <a:pathLst>
              <a:path w="454426" h="548317">
                <a:moveTo>
                  <a:pt x="226152" y="548317"/>
                </a:moveTo>
                <a:lnTo>
                  <a:pt x="202989" y="523916"/>
                </a:lnTo>
                <a:cubicBezTo>
                  <a:pt x="148352" y="466626"/>
                  <a:pt x="99196" y="410575"/>
                  <a:pt x="51808" y="356291"/>
                </a:cubicBezTo>
                <a:cubicBezTo>
                  <a:pt x="38370" y="340908"/>
                  <a:pt x="25285" y="325878"/>
                  <a:pt x="12201" y="311202"/>
                </a:cubicBezTo>
                <a:lnTo>
                  <a:pt x="0" y="297410"/>
                </a:lnTo>
                <a:lnTo>
                  <a:pt x="6012" y="280082"/>
                </a:lnTo>
                <a:cubicBezTo>
                  <a:pt x="27937" y="217665"/>
                  <a:pt x="86818" y="140925"/>
                  <a:pt x="138626" y="73203"/>
                </a:cubicBezTo>
                <a:cubicBezTo>
                  <a:pt x="159491" y="45973"/>
                  <a:pt x="179118" y="20334"/>
                  <a:pt x="192910" y="0"/>
                </a:cubicBezTo>
                <a:lnTo>
                  <a:pt x="244541" y="34833"/>
                </a:lnTo>
                <a:cubicBezTo>
                  <a:pt x="229865" y="56759"/>
                  <a:pt x="209531" y="83105"/>
                  <a:pt x="188136" y="111043"/>
                </a:cubicBezTo>
                <a:cubicBezTo>
                  <a:pt x="146230" y="165857"/>
                  <a:pt x="94952" y="232694"/>
                  <a:pt x="71612" y="284149"/>
                </a:cubicBezTo>
                <a:cubicBezTo>
                  <a:pt x="80453" y="294228"/>
                  <a:pt x="89471" y="304660"/>
                  <a:pt x="98665" y="314915"/>
                </a:cubicBezTo>
                <a:cubicBezTo>
                  <a:pt x="138803" y="360712"/>
                  <a:pt x="180002" y="407746"/>
                  <a:pt x="224561" y="455664"/>
                </a:cubicBezTo>
                <a:cubicBezTo>
                  <a:pt x="252321" y="422068"/>
                  <a:pt x="277076" y="386350"/>
                  <a:pt x="303069" y="348865"/>
                </a:cubicBezTo>
                <a:cubicBezTo>
                  <a:pt x="333835" y="304483"/>
                  <a:pt x="365839" y="258687"/>
                  <a:pt x="406508" y="209885"/>
                </a:cubicBezTo>
                <a:lnTo>
                  <a:pt x="454426" y="249846"/>
                </a:lnTo>
                <a:cubicBezTo>
                  <a:pt x="415349" y="296526"/>
                  <a:pt x="384405" y="341261"/>
                  <a:pt x="354169" y="384582"/>
                </a:cubicBezTo>
                <a:cubicBezTo>
                  <a:pt x="320397" y="433208"/>
                  <a:pt x="288392" y="479181"/>
                  <a:pt x="248608" y="523209"/>
                </a:cubicBezTo>
                <a:lnTo>
                  <a:pt x="226152" y="548317"/>
                </a:lnTo>
                <a:close/>
              </a:path>
            </a:pathLst>
          </a:custGeom>
          <a:solidFill>
            <a:srgbClr val="51647E"/>
          </a:solidFill>
        </p:spPr>
        <p:txBody>
          <a:bodyPr lIns="127000" rIns="127000" rtlCol="0" anchor="ctr"/>
          <a:lstStyle/>
          <a:p>
            <a:pPr algn="l" latinLnBrk="1">
              <a:lnSpc>
                <a:spcPct val="116199"/>
              </a:lnSpc>
            </a:pPr>
            <a:endParaRPr lang="en-US" sz="1100"/>
          </a:p>
        </p:txBody>
      </p:sp>
      <p:sp>
        <p:nvSpPr>
          <p:cNvPr id="383" name="Freeform 17"/>
          <p:cNvSpPr/>
          <p:nvPr/>
        </p:nvSpPr>
        <p:spPr>
          <a:xfrm>
            <a:off x="8597900" y="1558033"/>
            <a:ext cx="1313945" cy="1415793"/>
          </a:xfrm>
          <a:custGeom>
            <a:avLst/>
            <a:gdLst/>
            <a:ahLst/>
            <a:cxnLst/>
            <a:rect l="l" t="t" r="r" b="b"/>
            <a:pathLst>
              <a:path w="1313945" h="1415793">
                <a:moveTo>
                  <a:pt x="858635" y="1415793"/>
                </a:moveTo>
                <a:lnTo>
                  <a:pt x="835825" y="1387856"/>
                </a:lnTo>
                <a:cubicBezTo>
                  <a:pt x="805059" y="1350017"/>
                  <a:pt x="769341" y="1322079"/>
                  <a:pt x="731325" y="1292727"/>
                </a:cubicBezTo>
                <a:cubicBezTo>
                  <a:pt x="687297" y="1258601"/>
                  <a:pt x="641855" y="1223060"/>
                  <a:pt x="606137" y="1171606"/>
                </a:cubicBezTo>
                <a:lnTo>
                  <a:pt x="588632" y="1146497"/>
                </a:lnTo>
                <a:lnTo>
                  <a:pt x="613387" y="1128639"/>
                </a:lnTo>
                <a:cubicBezTo>
                  <a:pt x="738398" y="1038461"/>
                  <a:pt x="884451" y="841130"/>
                  <a:pt x="908498" y="653171"/>
                </a:cubicBezTo>
                <a:cubicBezTo>
                  <a:pt x="921052" y="554683"/>
                  <a:pt x="898950" y="470340"/>
                  <a:pt x="842721" y="402264"/>
                </a:cubicBezTo>
                <a:cubicBezTo>
                  <a:pt x="825039" y="381930"/>
                  <a:pt x="801346" y="361773"/>
                  <a:pt x="750775" y="354700"/>
                </a:cubicBezTo>
                <a:lnTo>
                  <a:pt x="750775" y="354700"/>
                </a:lnTo>
                <a:cubicBezTo>
                  <a:pt x="601186" y="334189"/>
                  <a:pt x="503051" y="462737"/>
                  <a:pt x="399258" y="599064"/>
                </a:cubicBezTo>
                <a:cubicBezTo>
                  <a:pt x="352578" y="660421"/>
                  <a:pt x="304306" y="723722"/>
                  <a:pt x="251614" y="770049"/>
                </a:cubicBezTo>
                <a:lnTo>
                  <a:pt x="230396" y="788615"/>
                </a:lnTo>
                <a:lnTo>
                  <a:pt x="209708" y="769342"/>
                </a:lnTo>
                <a:cubicBezTo>
                  <a:pt x="174698" y="736630"/>
                  <a:pt x="141279" y="701973"/>
                  <a:pt x="109098" y="668554"/>
                </a:cubicBezTo>
                <a:cubicBezTo>
                  <a:pt x="74087" y="632306"/>
                  <a:pt x="37839" y="594821"/>
                  <a:pt x="0" y="559987"/>
                </a:cubicBezTo>
                <a:lnTo>
                  <a:pt x="0" y="559987"/>
                </a:lnTo>
                <a:lnTo>
                  <a:pt x="42260" y="514014"/>
                </a:lnTo>
                <a:cubicBezTo>
                  <a:pt x="29706" y="502521"/>
                  <a:pt x="12201" y="505173"/>
                  <a:pt x="4774" y="511362"/>
                </a:cubicBezTo>
                <a:cubicBezTo>
                  <a:pt x="18743" y="499515"/>
                  <a:pt x="91416" y="404386"/>
                  <a:pt x="144638" y="335073"/>
                </a:cubicBezTo>
                <a:cubicBezTo>
                  <a:pt x="216957" y="240651"/>
                  <a:pt x="262046" y="182124"/>
                  <a:pt x="279021" y="165857"/>
                </a:cubicBezTo>
                <a:cubicBezTo>
                  <a:pt x="394484" y="56052"/>
                  <a:pt x="540007" y="0"/>
                  <a:pt x="701796" y="4067"/>
                </a:cubicBezTo>
                <a:cubicBezTo>
                  <a:pt x="965965" y="10432"/>
                  <a:pt x="1189111" y="219964"/>
                  <a:pt x="1244278" y="513661"/>
                </a:cubicBezTo>
                <a:cubicBezTo>
                  <a:pt x="1313945" y="885335"/>
                  <a:pt x="985238" y="1278051"/>
                  <a:pt x="882859" y="1389447"/>
                </a:cubicBezTo>
                <a:lnTo>
                  <a:pt x="858635" y="1415793"/>
                </a:lnTo>
                <a:close/>
                <a:moveTo>
                  <a:pt x="675627" y="1159405"/>
                </a:moveTo>
                <a:cubicBezTo>
                  <a:pt x="702857" y="1191410"/>
                  <a:pt x="735569" y="1216695"/>
                  <a:pt x="769695" y="1243394"/>
                </a:cubicBezTo>
                <a:cubicBezTo>
                  <a:pt x="800108" y="1267088"/>
                  <a:pt x="831228" y="1291313"/>
                  <a:pt x="860227" y="1321372"/>
                </a:cubicBezTo>
                <a:cubicBezTo>
                  <a:pt x="976043" y="1189641"/>
                  <a:pt x="1243041" y="844490"/>
                  <a:pt x="1183099" y="524977"/>
                </a:cubicBezTo>
                <a:cubicBezTo>
                  <a:pt x="1133413" y="260632"/>
                  <a:pt x="935021" y="71966"/>
                  <a:pt x="700382" y="66307"/>
                </a:cubicBezTo>
                <a:cubicBezTo>
                  <a:pt x="556451" y="62948"/>
                  <a:pt x="425251" y="112811"/>
                  <a:pt x="321988" y="210946"/>
                </a:cubicBezTo>
                <a:cubicBezTo>
                  <a:pt x="307312" y="224914"/>
                  <a:pt x="247194" y="303422"/>
                  <a:pt x="194148" y="372912"/>
                </a:cubicBezTo>
                <a:cubicBezTo>
                  <a:pt x="125719" y="462383"/>
                  <a:pt x="88410" y="510478"/>
                  <a:pt x="66130" y="536647"/>
                </a:cubicBezTo>
                <a:cubicBezTo>
                  <a:pt x="96543" y="565822"/>
                  <a:pt x="125719" y="596058"/>
                  <a:pt x="154010" y="625234"/>
                </a:cubicBezTo>
                <a:cubicBezTo>
                  <a:pt x="179118" y="651226"/>
                  <a:pt x="204934" y="677926"/>
                  <a:pt x="231457" y="703742"/>
                </a:cubicBezTo>
                <a:cubicBezTo>
                  <a:pt x="271595" y="664134"/>
                  <a:pt x="309788" y="613917"/>
                  <a:pt x="349749" y="561402"/>
                </a:cubicBezTo>
                <a:cubicBezTo>
                  <a:pt x="454603" y="423483"/>
                  <a:pt x="573779" y="267174"/>
                  <a:pt x="759439" y="292990"/>
                </a:cubicBezTo>
                <a:lnTo>
                  <a:pt x="759439" y="292990"/>
                </a:lnTo>
                <a:cubicBezTo>
                  <a:pt x="831051" y="302892"/>
                  <a:pt x="867123" y="335073"/>
                  <a:pt x="890463" y="361950"/>
                </a:cubicBezTo>
                <a:cubicBezTo>
                  <a:pt x="958715" y="444347"/>
                  <a:pt x="985415" y="544781"/>
                  <a:pt x="970562" y="661128"/>
                </a:cubicBezTo>
                <a:cubicBezTo>
                  <a:pt x="945984" y="853508"/>
                  <a:pt x="805059" y="1054551"/>
                  <a:pt x="675627" y="1159405"/>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384" name="Freeform 18"/>
          <p:cNvSpPr/>
          <p:nvPr/>
        </p:nvSpPr>
        <p:spPr>
          <a:xfrm>
            <a:off x="8614636" y="2768600"/>
            <a:ext cx="207586" cy="221732"/>
          </a:xfrm>
          <a:custGeom>
            <a:avLst/>
            <a:gdLst/>
            <a:ahLst/>
            <a:cxnLst/>
            <a:rect l="l" t="t" r="r" b="b"/>
            <a:pathLst>
              <a:path w="207586" h="221732">
                <a:moveTo>
                  <a:pt x="184423" y="221732"/>
                </a:moveTo>
                <a:cubicBezTo>
                  <a:pt x="142339" y="221732"/>
                  <a:pt x="99549" y="203696"/>
                  <a:pt x="65953" y="171338"/>
                </a:cubicBezTo>
                <a:cubicBezTo>
                  <a:pt x="21041" y="127840"/>
                  <a:pt x="0" y="65423"/>
                  <a:pt x="8664" y="0"/>
                </a:cubicBezTo>
                <a:lnTo>
                  <a:pt x="70551" y="8134"/>
                </a:lnTo>
                <a:cubicBezTo>
                  <a:pt x="64539" y="53576"/>
                  <a:pt x="78684" y="96720"/>
                  <a:pt x="109451" y="126426"/>
                </a:cubicBezTo>
                <a:cubicBezTo>
                  <a:pt x="134736" y="150827"/>
                  <a:pt x="168509" y="163028"/>
                  <a:pt x="197507" y="158253"/>
                </a:cubicBezTo>
                <a:lnTo>
                  <a:pt x="207586" y="219787"/>
                </a:lnTo>
                <a:cubicBezTo>
                  <a:pt x="199806" y="221024"/>
                  <a:pt x="192203" y="221732"/>
                  <a:pt x="184423" y="221732"/>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385" name="Freeform 19"/>
          <p:cNvSpPr/>
          <p:nvPr/>
        </p:nvSpPr>
        <p:spPr>
          <a:xfrm>
            <a:off x="8445500" y="2692400"/>
            <a:ext cx="448945" cy="452481"/>
          </a:xfrm>
          <a:custGeom>
            <a:avLst/>
            <a:gdLst/>
            <a:ahLst/>
            <a:cxnLst/>
            <a:rect l="l" t="t" r="r" b="b"/>
            <a:pathLst>
              <a:path w="448945" h="452481">
                <a:moveTo>
                  <a:pt x="363894" y="452481"/>
                </a:moveTo>
                <a:cubicBezTo>
                  <a:pt x="289807" y="452481"/>
                  <a:pt x="222792" y="430555"/>
                  <a:pt x="166741" y="387411"/>
                </a:cubicBezTo>
                <a:cubicBezTo>
                  <a:pt x="68429" y="311733"/>
                  <a:pt x="9195" y="175405"/>
                  <a:pt x="0" y="3360"/>
                </a:cubicBezTo>
                <a:lnTo>
                  <a:pt x="62240" y="0"/>
                </a:lnTo>
                <a:cubicBezTo>
                  <a:pt x="70374" y="153479"/>
                  <a:pt x="120944" y="273540"/>
                  <a:pt x="204757" y="337902"/>
                </a:cubicBezTo>
                <a:cubicBezTo>
                  <a:pt x="267528" y="386174"/>
                  <a:pt x="345505" y="401026"/>
                  <a:pt x="436214" y="382107"/>
                </a:cubicBezTo>
                <a:lnTo>
                  <a:pt x="448945" y="443109"/>
                </a:lnTo>
                <a:cubicBezTo>
                  <a:pt x="419769" y="449475"/>
                  <a:pt x="391301" y="452481"/>
                  <a:pt x="363894" y="452481"/>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386" name="Freeform 20"/>
          <p:cNvSpPr/>
          <p:nvPr/>
        </p:nvSpPr>
        <p:spPr>
          <a:xfrm>
            <a:off x="8299050" y="2692400"/>
            <a:ext cx="633544" cy="668024"/>
          </a:xfrm>
          <a:custGeom>
            <a:avLst/>
            <a:gdLst/>
            <a:ahLst/>
            <a:cxnLst/>
            <a:rect l="l" t="t" r="r" b="b"/>
            <a:pathLst>
              <a:path w="633544" h="668024">
                <a:moveTo>
                  <a:pt x="576254" y="668024"/>
                </a:moveTo>
                <a:cubicBezTo>
                  <a:pt x="415702" y="668024"/>
                  <a:pt x="274070" y="613033"/>
                  <a:pt x="172752" y="510478"/>
                </a:cubicBezTo>
                <a:cubicBezTo>
                  <a:pt x="52869" y="389180"/>
                  <a:pt x="0" y="212537"/>
                  <a:pt x="19450" y="0"/>
                </a:cubicBezTo>
                <a:lnTo>
                  <a:pt x="81514" y="5658"/>
                </a:lnTo>
                <a:cubicBezTo>
                  <a:pt x="63655" y="199276"/>
                  <a:pt x="110512" y="358767"/>
                  <a:pt x="217134" y="466626"/>
                </a:cubicBezTo>
                <a:cubicBezTo>
                  <a:pt x="317214" y="567944"/>
                  <a:pt x="463444" y="616569"/>
                  <a:pt x="628593" y="603662"/>
                </a:cubicBezTo>
                <a:lnTo>
                  <a:pt x="633544" y="665902"/>
                </a:lnTo>
                <a:cubicBezTo>
                  <a:pt x="614094" y="667317"/>
                  <a:pt x="594997" y="668024"/>
                  <a:pt x="576254" y="668024"/>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387" name="Freeform 21"/>
          <p:cNvSpPr/>
          <p:nvPr/>
        </p:nvSpPr>
        <p:spPr>
          <a:xfrm>
            <a:off x="1264872" y="1397552"/>
            <a:ext cx="2894711" cy="4624889"/>
          </a:xfrm>
          <a:custGeom>
            <a:avLst/>
            <a:gdLst/>
            <a:ahLst/>
            <a:cxnLst/>
            <a:rect l="l" t="t" r="r" b="b"/>
            <a:pathLst>
              <a:path w="2894711" h="4624889">
                <a:moveTo>
                  <a:pt x="2545493" y="4624889"/>
                </a:moveTo>
                <a:cubicBezTo>
                  <a:pt x="2449657" y="4624889"/>
                  <a:pt x="2352760" y="4612512"/>
                  <a:pt x="2257454" y="4600311"/>
                </a:cubicBezTo>
                <a:cubicBezTo>
                  <a:pt x="2186726" y="4591294"/>
                  <a:pt x="2120065" y="4582806"/>
                  <a:pt x="2054288" y="4579093"/>
                </a:cubicBezTo>
                <a:cubicBezTo>
                  <a:pt x="2022461" y="4577325"/>
                  <a:pt x="1872518" y="4578032"/>
                  <a:pt x="1682791" y="4579093"/>
                </a:cubicBezTo>
                <a:cubicBezTo>
                  <a:pt x="7427" y="4587757"/>
                  <a:pt x="6543" y="4556460"/>
                  <a:pt x="5128" y="4504652"/>
                </a:cubicBezTo>
                <a:cubicBezTo>
                  <a:pt x="0" y="4318461"/>
                  <a:pt x="8488" y="3149508"/>
                  <a:pt x="17505" y="2204939"/>
                </a:cubicBezTo>
                <a:cubicBezTo>
                  <a:pt x="22633" y="1672182"/>
                  <a:pt x="27938" y="1171783"/>
                  <a:pt x="32889" y="796395"/>
                </a:cubicBezTo>
                <a:cubicBezTo>
                  <a:pt x="35364" y="600125"/>
                  <a:pt x="37663" y="446469"/>
                  <a:pt x="39608" y="339847"/>
                </a:cubicBezTo>
                <a:cubicBezTo>
                  <a:pt x="40669" y="284856"/>
                  <a:pt x="41553" y="241712"/>
                  <a:pt x="42437" y="212360"/>
                </a:cubicBezTo>
                <a:cubicBezTo>
                  <a:pt x="44028" y="157016"/>
                  <a:pt x="44559" y="138450"/>
                  <a:pt x="74441" y="137212"/>
                </a:cubicBezTo>
                <a:cubicBezTo>
                  <a:pt x="116524" y="135444"/>
                  <a:pt x="225268" y="129078"/>
                  <a:pt x="376095" y="120237"/>
                </a:cubicBezTo>
                <a:cubicBezTo>
                  <a:pt x="598711" y="107153"/>
                  <a:pt x="903548" y="89471"/>
                  <a:pt x="1223237" y="73027"/>
                </a:cubicBezTo>
                <a:cubicBezTo>
                  <a:pt x="2639030" y="0"/>
                  <a:pt x="2681821" y="40846"/>
                  <a:pt x="2704807" y="62948"/>
                </a:cubicBezTo>
                <a:cubicBezTo>
                  <a:pt x="2712587" y="70374"/>
                  <a:pt x="2716831" y="80099"/>
                  <a:pt x="2716654" y="90355"/>
                </a:cubicBezTo>
                <a:cubicBezTo>
                  <a:pt x="2711350" y="711698"/>
                  <a:pt x="2731684" y="1358327"/>
                  <a:pt x="2751488" y="1983914"/>
                </a:cubicBezTo>
                <a:cubicBezTo>
                  <a:pt x="2759267" y="2232876"/>
                  <a:pt x="2767401" y="2490148"/>
                  <a:pt x="2773767" y="2740348"/>
                </a:cubicBezTo>
                <a:cubicBezTo>
                  <a:pt x="2775181" y="2795162"/>
                  <a:pt x="2786852" y="2955184"/>
                  <a:pt x="2801881" y="3157642"/>
                </a:cubicBezTo>
                <a:cubicBezTo>
                  <a:pt x="2894711" y="4417303"/>
                  <a:pt x="2884279" y="4550802"/>
                  <a:pt x="2836184" y="4571490"/>
                </a:cubicBezTo>
                <a:cubicBezTo>
                  <a:pt x="2742293" y="4611628"/>
                  <a:pt x="2644512" y="4624889"/>
                  <a:pt x="2545493" y="4624889"/>
                </a:cubicBezTo>
                <a:close/>
                <a:moveTo>
                  <a:pt x="1952087" y="4515792"/>
                </a:moveTo>
                <a:cubicBezTo>
                  <a:pt x="2005840" y="4515792"/>
                  <a:pt x="2042795" y="4516146"/>
                  <a:pt x="2057825" y="4517030"/>
                </a:cubicBezTo>
                <a:cubicBezTo>
                  <a:pt x="2125900" y="4520743"/>
                  <a:pt x="2196805" y="4529938"/>
                  <a:pt x="2265411" y="4538601"/>
                </a:cubicBezTo>
                <a:cubicBezTo>
                  <a:pt x="2447712" y="4561942"/>
                  <a:pt x="2636024" y="4585989"/>
                  <a:pt x="2802588" y="4517914"/>
                </a:cubicBezTo>
                <a:cubicBezTo>
                  <a:pt x="2831764" y="4415535"/>
                  <a:pt x="2771998" y="3603050"/>
                  <a:pt x="2739464" y="3162239"/>
                </a:cubicBezTo>
                <a:cubicBezTo>
                  <a:pt x="2724434" y="2958897"/>
                  <a:pt x="2712587" y="2798168"/>
                  <a:pt x="2711173" y="2741762"/>
                </a:cubicBezTo>
                <a:cubicBezTo>
                  <a:pt x="2704807" y="2491740"/>
                  <a:pt x="2696850" y="2234644"/>
                  <a:pt x="2688893" y="1985683"/>
                </a:cubicBezTo>
                <a:cubicBezTo>
                  <a:pt x="2669266" y="1365223"/>
                  <a:pt x="2649109" y="723722"/>
                  <a:pt x="2653883" y="106446"/>
                </a:cubicBezTo>
                <a:cubicBezTo>
                  <a:pt x="2594472" y="91062"/>
                  <a:pt x="2318810" y="78862"/>
                  <a:pt x="1226066" y="135267"/>
                </a:cubicBezTo>
                <a:lnTo>
                  <a:pt x="1226066" y="135267"/>
                </a:lnTo>
                <a:cubicBezTo>
                  <a:pt x="906553" y="151711"/>
                  <a:pt x="601894" y="169570"/>
                  <a:pt x="379278" y="182478"/>
                </a:cubicBezTo>
                <a:cubicBezTo>
                  <a:pt x="254620" y="189728"/>
                  <a:pt x="158607" y="195386"/>
                  <a:pt x="105031" y="198038"/>
                </a:cubicBezTo>
                <a:cubicBezTo>
                  <a:pt x="95306" y="531873"/>
                  <a:pt x="57820" y="4033605"/>
                  <a:pt x="66838" y="4486440"/>
                </a:cubicBezTo>
                <a:cubicBezTo>
                  <a:pt x="202812" y="4524456"/>
                  <a:pt x="1234023" y="4518975"/>
                  <a:pt x="1682260" y="4516676"/>
                </a:cubicBezTo>
                <a:cubicBezTo>
                  <a:pt x="1792242" y="4516146"/>
                  <a:pt x="1885249" y="4515792"/>
                  <a:pt x="1952087" y="4515792"/>
                </a:cubicBezTo>
                <a:close/>
                <a:moveTo>
                  <a:pt x="2811429" y="4514024"/>
                </a:moveTo>
                <a:cubicBezTo>
                  <a:pt x="2811429" y="4514024"/>
                  <a:pt x="2811252" y="4514024"/>
                  <a:pt x="2811429" y="4514024"/>
                </a:cubicBezTo>
                <a:cubicBezTo>
                  <a:pt x="2811252" y="4514024"/>
                  <a:pt x="2811429" y="4514024"/>
                  <a:pt x="2811429" y="4514024"/>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388" name="Freeform 22"/>
          <p:cNvSpPr/>
          <p:nvPr/>
        </p:nvSpPr>
        <p:spPr>
          <a:xfrm>
            <a:off x="1610425" y="4459437"/>
            <a:ext cx="2131205" cy="1180800"/>
          </a:xfrm>
          <a:custGeom>
            <a:avLst/>
            <a:gdLst/>
            <a:ahLst/>
            <a:cxnLst/>
            <a:rect l="l" t="t" r="r" b="b"/>
            <a:pathLst>
              <a:path w="2131205" h="1180800">
                <a:moveTo>
                  <a:pt x="2112108" y="1180800"/>
                </a:moveTo>
                <a:cubicBezTo>
                  <a:pt x="1962165" y="1180800"/>
                  <a:pt x="1812222" y="1165771"/>
                  <a:pt x="1667053" y="1151095"/>
                </a:cubicBezTo>
                <a:cubicBezTo>
                  <a:pt x="1518171" y="1136065"/>
                  <a:pt x="1364338" y="1120682"/>
                  <a:pt x="1212450" y="1121743"/>
                </a:cubicBezTo>
                <a:cubicBezTo>
                  <a:pt x="1105298" y="1122450"/>
                  <a:pt x="995847" y="1124749"/>
                  <a:pt x="889932" y="1126870"/>
                </a:cubicBezTo>
                <a:cubicBezTo>
                  <a:pt x="610203" y="1132529"/>
                  <a:pt x="320927" y="1138364"/>
                  <a:pt x="36601" y="1118560"/>
                </a:cubicBezTo>
                <a:lnTo>
                  <a:pt x="9725" y="1116615"/>
                </a:lnTo>
                <a:lnTo>
                  <a:pt x="7603" y="1089738"/>
                </a:lnTo>
                <a:cubicBezTo>
                  <a:pt x="0" y="988774"/>
                  <a:pt x="1237" y="883744"/>
                  <a:pt x="2475" y="782426"/>
                </a:cubicBezTo>
                <a:cubicBezTo>
                  <a:pt x="3005" y="745294"/>
                  <a:pt x="3359" y="708162"/>
                  <a:pt x="3359" y="671384"/>
                </a:cubicBezTo>
                <a:lnTo>
                  <a:pt x="3536" y="564408"/>
                </a:lnTo>
                <a:cubicBezTo>
                  <a:pt x="3713" y="436214"/>
                  <a:pt x="3890" y="303599"/>
                  <a:pt x="2475" y="173283"/>
                </a:cubicBezTo>
                <a:cubicBezTo>
                  <a:pt x="2298" y="151358"/>
                  <a:pt x="9371" y="118823"/>
                  <a:pt x="16444" y="87349"/>
                </a:cubicBezTo>
                <a:cubicBezTo>
                  <a:pt x="18212" y="79038"/>
                  <a:pt x="20511" y="69137"/>
                  <a:pt x="22102" y="60826"/>
                </a:cubicBezTo>
                <a:lnTo>
                  <a:pt x="7249" y="52692"/>
                </a:lnTo>
                <a:cubicBezTo>
                  <a:pt x="20157" y="29175"/>
                  <a:pt x="36248" y="0"/>
                  <a:pt x="65423" y="10963"/>
                </a:cubicBezTo>
                <a:cubicBezTo>
                  <a:pt x="94598" y="21926"/>
                  <a:pt x="88763" y="48272"/>
                  <a:pt x="77270" y="100787"/>
                </a:cubicBezTo>
                <a:cubicBezTo>
                  <a:pt x="71965" y="124835"/>
                  <a:pt x="64715" y="157900"/>
                  <a:pt x="64715" y="172576"/>
                </a:cubicBezTo>
                <a:cubicBezTo>
                  <a:pt x="66307" y="303246"/>
                  <a:pt x="65953" y="436037"/>
                  <a:pt x="65776" y="564585"/>
                </a:cubicBezTo>
                <a:lnTo>
                  <a:pt x="65600" y="671384"/>
                </a:lnTo>
                <a:cubicBezTo>
                  <a:pt x="65600" y="708339"/>
                  <a:pt x="65069" y="745648"/>
                  <a:pt x="64715" y="783133"/>
                </a:cubicBezTo>
                <a:cubicBezTo>
                  <a:pt x="63655" y="874195"/>
                  <a:pt x="62417" y="967910"/>
                  <a:pt x="67898" y="1058088"/>
                </a:cubicBezTo>
                <a:cubicBezTo>
                  <a:pt x="340731" y="1075593"/>
                  <a:pt x="619044" y="1069935"/>
                  <a:pt x="888517" y="1064453"/>
                </a:cubicBezTo>
                <a:cubicBezTo>
                  <a:pt x="994609" y="1062331"/>
                  <a:pt x="1104237" y="1060033"/>
                  <a:pt x="1211743" y="1059325"/>
                </a:cubicBezTo>
                <a:cubicBezTo>
                  <a:pt x="1367344" y="1058441"/>
                  <a:pt x="1522592" y="1073825"/>
                  <a:pt x="1672888" y="1089031"/>
                </a:cubicBezTo>
                <a:cubicBezTo>
                  <a:pt x="1822831" y="1104061"/>
                  <a:pt x="1977725" y="1119444"/>
                  <a:pt x="2130674" y="1118383"/>
                </a:cubicBezTo>
                <a:lnTo>
                  <a:pt x="2131204" y="1180800"/>
                </a:lnTo>
                <a:cubicBezTo>
                  <a:pt x="2125192" y="1180800"/>
                  <a:pt x="2118650" y="1180800"/>
                  <a:pt x="2112108" y="1180800"/>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389" name="Freeform 23"/>
          <p:cNvSpPr/>
          <p:nvPr/>
        </p:nvSpPr>
        <p:spPr>
          <a:xfrm>
            <a:off x="1599961" y="1816100"/>
            <a:ext cx="2011852" cy="606137"/>
          </a:xfrm>
          <a:custGeom>
            <a:avLst/>
            <a:gdLst/>
            <a:ahLst/>
            <a:cxnLst/>
            <a:rect l="l" t="t" r="r" b="b"/>
            <a:pathLst>
              <a:path w="2011852" h="606137">
                <a:moveTo>
                  <a:pt x="27054" y="87526"/>
                </a:moveTo>
                <a:cubicBezTo>
                  <a:pt x="688889" y="36071"/>
                  <a:pt x="1342237" y="9195"/>
                  <a:pt x="2009376" y="0"/>
                </a:cubicBezTo>
                <a:cubicBezTo>
                  <a:pt x="1998413" y="174521"/>
                  <a:pt x="2011852" y="391125"/>
                  <a:pt x="1995584" y="565292"/>
                </a:cubicBezTo>
                <a:cubicBezTo>
                  <a:pt x="1680846" y="559987"/>
                  <a:pt x="1334456" y="559634"/>
                  <a:pt x="1005219" y="570243"/>
                </a:cubicBezTo>
                <a:cubicBezTo>
                  <a:pt x="666079" y="581205"/>
                  <a:pt x="385290" y="606137"/>
                  <a:pt x="25639" y="606137"/>
                </a:cubicBezTo>
                <a:cubicBezTo>
                  <a:pt x="42967" y="377333"/>
                  <a:pt x="0" y="89647"/>
                  <a:pt x="27054" y="87526"/>
                </a:cubicBezTo>
                <a:lnTo>
                  <a:pt x="27054" y="87526"/>
                </a:lnTo>
                <a:close/>
              </a:path>
            </a:pathLst>
          </a:custGeom>
          <a:solidFill>
            <a:srgbClr val="FDD67A"/>
          </a:solidFill>
        </p:spPr>
        <p:txBody>
          <a:bodyPr lIns="127000" rIns="127000" rtlCol="0" anchor="ctr"/>
          <a:lstStyle/>
          <a:p>
            <a:pPr algn="l" latinLnBrk="1">
              <a:lnSpc>
                <a:spcPct val="116199"/>
              </a:lnSpc>
            </a:pPr>
            <a:endParaRPr lang="en-US" sz="1100"/>
          </a:p>
        </p:txBody>
      </p:sp>
      <p:sp>
        <p:nvSpPr>
          <p:cNvPr id="390" name="Freeform 24"/>
          <p:cNvSpPr/>
          <p:nvPr/>
        </p:nvSpPr>
        <p:spPr>
          <a:xfrm>
            <a:off x="1577244" y="1778000"/>
            <a:ext cx="2061715" cy="668908"/>
          </a:xfrm>
          <a:custGeom>
            <a:avLst/>
            <a:gdLst/>
            <a:ahLst/>
            <a:cxnLst/>
            <a:rect l="l" t="t" r="r" b="b"/>
            <a:pathLst>
              <a:path w="2061715" h="668908">
                <a:moveTo>
                  <a:pt x="44559" y="668908"/>
                </a:moveTo>
                <a:lnTo>
                  <a:pt x="10963" y="668908"/>
                </a:lnTo>
                <a:lnTo>
                  <a:pt x="13439" y="635312"/>
                </a:lnTo>
                <a:cubicBezTo>
                  <a:pt x="22103" y="520910"/>
                  <a:pt x="15561" y="392716"/>
                  <a:pt x="10256" y="289807"/>
                </a:cubicBezTo>
                <a:cubicBezTo>
                  <a:pt x="2122" y="133499"/>
                  <a:pt x="0" y="91592"/>
                  <a:pt x="43675" y="88233"/>
                </a:cubicBezTo>
                <a:cubicBezTo>
                  <a:pt x="678987" y="38900"/>
                  <a:pt x="1328091" y="10079"/>
                  <a:pt x="2028119" y="530"/>
                </a:cubicBezTo>
                <a:lnTo>
                  <a:pt x="2061715" y="0"/>
                </a:lnTo>
                <a:lnTo>
                  <a:pt x="2059593" y="33596"/>
                </a:lnTo>
                <a:cubicBezTo>
                  <a:pt x="2054819" y="111043"/>
                  <a:pt x="2054819" y="199452"/>
                  <a:pt x="2054819" y="285033"/>
                </a:cubicBezTo>
                <a:cubicBezTo>
                  <a:pt x="2054819" y="392009"/>
                  <a:pt x="2054819" y="502521"/>
                  <a:pt x="2045625" y="599771"/>
                </a:cubicBezTo>
                <a:lnTo>
                  <a:pt x="2042972" y="628593"/>
                </a:lnTo>
                <a:lnTo>
                  <a:pt x="2014151" y="628063"/>
                </a:lnTo>
                <a:cubicBezTo>
                  <a:pt x="1649726" y="621874"/>
                  <a:pt x="1317129" y="623465"/>
                  <a:pt x="1025376" y="633014"/>
                </a:cubicBezTo>
                <a:cubicBezTo>
                  <a:pt x="900542" y="637080"/>
                  <a:pt x="782073" y="643092"/>
                  <a:pt x="667494" y="648927"/>
                </a:cubicBezTo>
                <a:cubicBezTo>
                  <a:pt x="464151" y="659183"/>
                  <a:pt x="272302" y="668908"/>
                  <a:pt x="44559" y="668908"/>
                </a:cubicBezTo>
                <a:close/>
                <a:moveTo>
                  <a:pt x="68430" y="148705"/>
                </a:moveTo>
                <a:cubicBezTo>
                  <a:pt x="66838" y="176112"/>
                  <a:pt x="69844" y="234109"/>
                  <a:pt x="72496" y="286448"/>
                </a:cubicBezTo>
                <a:cubicBezTo>
                  <a:pt x="77447" y="381400"/>
                  <a:pt x="83282" y="497393"/>
                  <a:pt x="77801" y="606314"/>
                </a:cubicBezTo>
                <a:cubicBezTo>
                  <a:pt x="289631" y="605430"/>
                  <a:pt x="471755" y="596235"/>
                  <a:pt x="664134" y="586510"/>
                </a:cubicBezTo>
                <a:cubicBezTo>
                  <a:pt x="778890" y="580675"/>
                  <a:pt x="897713" y="574663"/>
                  <a:pt x="1023078" y="570596"/>
                </a:cubicBezTo>
                <a:cubicBezTo>
                  <a:pt x="1307934" y="561402"/>
                  <a:pt x="1631690" y="559634"/>
                  <a:pt x="1985860" y="565115"/>
                </a:cubicBezTo>
                <a:cubicBezTo>
                  <a:pt x="1992225" y="477766"/>
                  <a:pt x="1992225" y="379808"/>
                  <a:pt x="1992225" y="284856"/>
                </a:cubicBezTo>
                <a:cubicBezTo>
                  <a:pt x="1992225" y="210415"/>
                  <a:pt x="1992225" y="133852"/>
                  <a:pt x="1995408" y="63125"/>
                </a:cubicBezTo>
                <a:cubicBezTo>
                  <a:pt x="1316775" y="73203"/>
                  <a:pt x="685883" y="101141"/>
                  <a:pt x="68430" y="148705"/>
                </a:cubicBezTo>
                <a:close/>
                <a:moveTo>
                  <a:pt x="48449" y="150297"/>
                </a:moveTo>
                <a:lnTo>
                  <a:pt x="48449" y="150297"/>
                </a:lnTo>
                <a:cubicBezTo>
                  <a:pt x="48449" y="150297"/>
                  <a:pt x="48449" y="150297"/>
                  <a:pt x="48449" y="150297"/>
                </a:cubicBezTo>
                <a:lnTo>
                  <a:pt x="48449" y="150297"/>
                </a:lnTo>
                <a:close/>
              </a:path>
            </a:pathLst>
          </a:custGeom>
          <a:solidFill>
            <a:srgbClr val="51647E"/>
          </a:solidFill>
        </p:spPr>
        <p:txBody>
          <a:bodyPr lIns="127000" rIns="127000" rtlCol="0" anchor="ctr"/>
          <a:lstStyle/>
          <a:p>
            <a:pPr algn="l" latinLnBrk="1">
              <a:lnSpc>
                <a:spcPct val="116199"/>
              </a:lnSpc>
            </a:pPr>
            <a:endParaRPr lang="en-US" sz="1100"/>
          </a:p>
        </p:txBody>
      </p:sp>
      <p:sp>
        <p:nvSpPr>
          <p:cNvPr id="391" name="Freeform 25"/>
          <p:cNvSpPr/>
          <p:nvPr/>
        </p:nvSpPr>
        <p:spPr>
          <a:xfrm>
            <a:off x="1612900" y="2664525"/>
            <a:ext cx="1944837" cy="92477"/>
          </a:xfrm>
          <a:custGeom>
            <a:avLst/>
            <a:gdLst/>
            <a:ahLst/>
            <a:cxnLst/>
            <a:rect l="l" t="t" r="r" b="b"/>
            <a:pathLst>
              <a:path w="1944837" h="92477">
                <a:moveTo>
                  <a:pt x="1799668" y="92476"/>
                </a:moveTo>
                <a:cubicBezTo>
                  <a:pt x="1693223" y="92476"/>
                  <a:pt x="1586247" y="85934"/>
                  <a:pt x="1475028" y="79038"/>
                </a:cubicBezTo>
                <a:cubicBezTo>
                  <a:pt x="1372649" y="72672"/>
                  <a:pt x="1266734" y="66307"/>
                  <a:pt x="1157460" y="64892"/>
                </a:cubicBezTo>
                <a:cubicBezTo>
                  <a:pt x="964196" y="62594"/>
                  <a:pt x="773231" y="69313"/>
                  <a:pt x="588809" y="75855"/>
                </a:cubicBezTo>
                <a:cubicBezTo>
                  <a:pt x="398021" y="82574"/>
                  <a:pt x="200867" y="89647"/>
                  <a:pt x="0" y="86641"/>
                </a:cubicBezTo>
                <a:lnTo>
                  <a:pt x="884" y="24224"/>
                </a:lnTo>
                <a:cubicBezTo>
                  <a:pt x="200336" y="27230"/>
                  <a:pt x="396606" y="20157"/>
                  <a:pt x="586687" y="13438"/>
                </a:cubicBezTo>
                <a:cubicBezTo>
                  <a:pt x="771994" y="6895"/>
                  <a:pt x="963489" y="0"/>
                  <a:pt x="1158344" y="2475"/>
                </a:cubicBezTo>
                <a:cubicBezTo>
                  <a:pt x="1269033" y="3890"/>
                  <a:pt x="1375655" y="10432"/>
                  <a:pt x="1478918" y="16621"/>
                </a:cubicBezTo>
                <a:cubicBezTo>
                  <a:pt x="1638586" y="26346"/>
                  <a:pt x="1789413" y="35717"/>
                  <a:pt x="1940593" y="25462"/>
                </a:cubicBezTo>
                <a:lnTo>
                  <a:pt x="1944837" y="87702"/>
                </a:lnTo>
                <a:cubicBezTo>
                  <a:pt x="1896388" y="91062"/>
                  <a:pt x="1848117" y="92476"/>
                  <a:pt x="1799668" y="92476"/>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392" name="Freeform 26"/>
          <p:cNvSpPr/>
          <p:nvPr/>
        </p:nvSpPr>
        <p:spPr>
          <a:xfrm>
            <a:off x="1638300" y="2990658"/>
            <a:ext cx="1929630" cy="94775"/>
          </a:xfrm>
          <a:custGeom>
            <a:avLst/>
            <a:gdLst/>
            <a:ahLst/>
            <a:cxnLst/>
            <a:rect l="l" t="t" r="r" b="b"/>
            <a:pathLst>
              <a:path w="1929630" h="94775">
                <a:moveTo>
                  <a:pt x="177" y="94775"/>
                </a:moveTo>
                <a:lnTo>
                  <a:pt x="0" y="32358"/>
                </a:lnTo>
                <a:cubicBezTo>
                  <a:pt x="189197" y="32004"/>
                  <a:pt x="376095" y="25108"/>
                  <a:pt x="556804" y="18566"/>
                </a:cubicBezTo>
                <a:cubicBezTo>
                  <a:pt x="806120" y="9548"/>
                  <a:pt x="1063746" y="0"/>
                  <a:pt x="1327030" y="7780"/>
                </a:cubicBezTo>
                <a:cubicBezTo>
                  <a:pt x="1402709" y="10078"/>
                  <a:pt x="1481040" y="8310"/>
                  <a:pt x="1556718" y="6542"/>
                </a:cubicBezTo>
                <a:cubicBezTo>
                  <a:pt x="1681730" y="3713"/>
                  <a:pt x="1810808" y="884"/>
                  <a:pt x="1929630" y="16090"/>
                </a:cubicBezTo>
                <a:lnTo>
                  <a:pt x="1921674" y="77977"/>
                </a:lnTo>
                <a:cubicBezTo>
                  <a:pt x="1807448" y="63478"/>
                  <a:pt x="1686327" y="66130"/>
                  <a:pt x="1557956" y="68959"/>
                </a:cubicBezTo>
                <a:cubicBezTo>
                  <a:pt x="1481393" y="70727"/>
                  <a:pt x="1402355" y="72319"/>
                  <a:pt x="1325085" y="70197"/>
                </a:cubicBezTo>
                <a:cubicBezTo>
                  <a:pt x="1063746" y="62417"/>
                  <a:pt x="807181" y="71788"/>
                  <a:pt x="558926" y="80983"/>
                </a:cubicBezTo>
                <a:cubicBezTo>
                  <a:pt x="377863" y="87702"/>
                  <a:pt x="190435" y="94421"/>
                  <a:pt x="177" y="94775"/>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393" name="Freeform 27"/>
          <p:cNvSpPr/>
          <p:nvPr/>
        </p:nvSpPr>
        <p:spPr>
          <a:xfrm>
            <a:off x="1638300" y="3352800"/>
            <a:ext cx="1934935" cy="71789"/>
          </a:xfrm>
          <a:custGeom>
            <a:avLst/>
            <a:gdLst/>
            <a:ahLst/>
            <a:cxnLst/>
            <a:rect l="l" t="t" r="r" b="b"/>
            <a:pathLst>
              <a:path w="1934935" h="71789">
                <a:moveTo>
                  <a:pt x="1238" y="71789"/>
                </a:moveTo>
                <a:lnTo>
                  <a:pt x="0" y="9371"/>
                </a:lnTo>
                <a:cubicBezTo>
                  <a:pt x="339847" y="2299"/>
                  <a:pt x="701443" y="2829"/>
                  <a:pt x="1051192" y="3360"/>
                </a:cubicBezTo>
                <a:cubicBezTo>
                  <a:pt x="1345950" y="3890"/>
                  <a:pt x="1650609" y="4244"/>
                  <a:pt x="1934051" y="0"/>
                </a:cubicBezTo>
                <a:lnTo>
                  <a:pt x="1934935" y="62417"/>
                </a:lnTo>
                <a:cubicBezTo>
                  <a:pt x="1650963" y="66661"/>
                  <a:pt x="1345950" y="66130"/>
                  <a:pt x="1051015" y="65777"/>
                </a:cubicBezTo>
                <a:cubicBezTo>
                  <a:pt x="701620" y="65246"/>
                  <a:pt x="340377" y="64716"/>
                  <a:pt x="1238" y="71789"/>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394" name="Freeform 28"/>
          <p:cNvSpPr/>
          <p:nvPr/>
        </p:nvSpPr>
        <p:spPr>
          <a:xfrm>
            <a:off x="1816100" y="4178300"/>
            <a:ext cx="1694461" cy="1221645"/>
          </a:xfrm>
          <a:custGeom>
            <a:avLst/>
            <a:gdLst/>
            <a:ahLst/>
            <a:cxnLst/>
            <a:rect l="l" t="t" r="r" b="b"/>
            <a:pathLst>
              <a:path w="1694461" h="1221645">
                <a:moveTo>
                  <a:pt x="42437" y="1221645"/>
                </a:moveTo>
                <a:lnTo>
                  <a:pt x="0" y="1176026"/>
                </a:lnTo>
                <a:cubicBezTo>
                  <a:pt x="74971" y="1106359"/>
                  <a:pt x="130139" y="1026083"/>
                  <a:pt x="188666" y="940856"/>
                </a:cubicBezTo>
                <a:cubicBezTo>
                  <a:pt x="210592" y="909029"/>
                  <a:pt x="233225" y="875964"/>
                  <a:pt x="257272" y="843252"/>
                </a:cubicBezTo>
                <a:lnTo>
                  <a:pt x="273893" y="820619"/>
                </a:lnTo>
                <a:lnTo>
                  <a:pt x="298118" y="834765"/>
                </a:lnTo>
                <a:cubicBezTo>
                  <a:pt x="439573" y="917693"/>
                  <a:pt x="544957" y="969324"/>
                  <a:pt x="713466" y="1014413"/>
                </a:cubicBezTo>
                <a:cubicBezTo>
                  <a:pt x="741227" y="960483"/>
                  <a:pt x="767043" y="904431"/>
                  <a:pt x="792151" y="849794"/>
                </a:cubicBezTo>
                <a:cubicBezTo>
                  <a:pt x="834941" y="756964"/>
                  <a:pt x="879323" y="660951"/>
                  <a:pt x="933960" y="572011"/>
                </a:cubicBezTo>
                <a:lnTo>
                  <a:pt x="954471" y="538769"/>
                </a:lnTo>
                <a:lnTo>
                  <a:pt x="982409" y="566176"/>
                </a:lnTo>
                <a:cubicBezTo>
                  <a:pt x="1007871" y="591284"/>
                  <a:pt x="1035631" y="616746"/>
                  <a:pt x="1062331" y="641324"/>
                </a:cubicBezTo>
                <a:cubicBezTo>
                  <a:pt x="1116792" y="691364"/>
                  <a:pt x="1172666" y="742818"/>
                  <a:pt x="1220408" y="800285"/>
                </a:cubicBezTo>
                <a:cubicBezTo>
                  <a:pt x="1334279" y="648397"/>
                  <a:pt x="1421982" y="457786"/>
                  <a:pt x="1507209" y="273009"/>
                </a:cubicBezTo>
                <a:cubicBezTo>
                  <a:pt x="1552298" y="175228"/>
                  <a:pt x="1594911" y="82751"/>
                  <a:pt x="1639647" y="0"/>
                </a:cubicBezTo>
                <a:lnTo>
                  <a:pt x="1694461" y="29706"/>
                </a:lnTo>
                <a:cubicBezTo>
                  <a:pt x="1650609" y="110866"/>
                  <a:pt x="1608526" y="202281"/>
                  <a:pt x="1563791" y="299178"/>
                </a:cubicBezTo>
                <a:cubicBezTo>
                  <a:pt x="1471138" y="500222"/>
                  <a:pt x="1375302" y="708162"/>
                  <a:pt x="1244809" y="870659"/>
                </a:cubicBezTo>
                <a:lnTo>
                  <a:pt x="1219524" y="902133"/>
                </a:lnTo>
                <a:lnTo>
                  <a:pt x="1195476" y="869598"/>
                </a:lnTo>
                <a:cubicBezTo>
                  <a:pt x="1146674" y="803644"/>
                  <a:pt x="1082312" y="744587"/>
                  <a:pt x="1020248" y="687474"/>
                </a:cubicBezTo>
                <a:cubicBezTo>
                  <a:pt x="1002743" y="671383"/>
                  <a:pt x="984884" y="654939"/>
                  <a:pt x="967379" y="638318"/>
                </a:cubicBezTo>
                <a:cubicBezTo>
                  <a:pt x="923351" y="714704"/>
                  <a:pt x="885512" y="796572"/>
                  <a:pt x="848910" y="876140"/>
                </a:cubicBezTo>
                <a:cubicBezTo>
                  <a:pt x="819912" y="938911"/>
                  <a:pt x="790029" y="1003804"/>
                  <a:pt x="757141" y="1065691"/>
                </a:cubicBezTo>
                <a:lnTo>
                  <a:pt x="745648" y="1087440"/>
                </a:lnTo>
                <a:lnTo>
                  <a:pt x="721954" y="1081428"/>
                </a:lnTo>
                <a:cubicBezTo>
                  <a:pt x="542305" y="1035631"/>
                  <a:pt x="431970" y="984531"/>
                  <a:pt x="291045" y="903194"/>
                </a:cubicBezTo>
                <a:cubicBezTo>
                  <a:pt x="273540" y="927772"/>
                  <a:pt x="256565" y="952526"/>
                  <a:pt x="239944" y="976574"/>
                </a:cubicBezTo>
                <a:cubicBezTo>
                  <a:pt x="179472" y="1064276"/>
                  <a:pt x="122536" y="1147381"/>
                  <a:pt x="42437" y="1221645"/>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395" name="Freeform 29"/>
          <p:cNvSpPr/>
          <p:nvPr/>
        </p:nvSpPr>
        <p:spPr>
          <a:xfrm>
            <a:off x="3124200" y="4102100"/>
            <a:ext cx="533111" cy="660774"/>
          </a:xfrm>
          <a:custGeom>
            <a:avLst/>
            <a:gdLst/>
            <a:ahLst/>
            <a:cxnLst/>
            <a:rect l="l" t="t" r="r" b="b"/>
            <a:pathLst>
              <a:path w="533111" h="660774">
                <a:moveTo>
                  <a:pt x="473699" y="660774"/>
                </a:moveTo>
                <a:cubicBezTo>
                  <a:pt x="425074" y="504289"/>
                  <a:pt x="386350" y="295288"/>
                  <a:pt x="368315" y="93537"/>
                </a:cubicBezTo>
                <a:cubicBezTo>
                  <a:pt x="303245" y="130139"/>
                  <a:pt x="249315" y="184776"/>
                  <a:pt x="192733" y="242066"/>
                </a:cubicBezTo>
                <a:cubicBezTo>
                  <a:pt x="144461" y="290868"/>
                  <a:pt x="94598" y="341438"/>
                  <a:pt x="35541" y="382284"/>
                </a:cubicBezTo>
                <a:lnTo>
                  <a:pt x="0" y="331006"/>
                </a:lnTo>
                <a:cubicBezTo>
                  <a:pt x="54284" y="293520"/>
                  <a:pt x="102025" y="245072"/>
                  <a:pt x="148175" y="198215"/>
                </a:cubicBezTo>
                <a:cubicBezTo>
                  <a:pt x="216957" y="128371"/>
                  <a:pt x="288216" y="56229"/>
                  <a:pt x="383521" y="16621"/>
                </a:cubicBezTo>
                <a:lnTo>
                  <a:pt x="423483" y="0"/>
                </a:lnTo>
                <a:lnTo>
                  <a:pt x="426665" y="43144"/>
                </a:lnTo>
                <a:cubicBezTo>
                  <a:pt x="442225" y="254090"/>
                  <a:pt x="482010" y="478120"/>
                  <a:pt x="533111" y="642208"/>
                </a:cubicBezTo>
                <a:lnTo>
                  <a:pt x="473699" y="660774"/>
                </a:lnTo>
                <a:close/>
              </a:path>
            </a:pathLst>
          </a:custGeom>
          <a:solidFill>
            <a:srgbClr val="51647E"/>
          </a:solidFill>
        </p:spPr>
        <p:txBody>
          <a:bodyPr lIns="127000" rIns="127000" rtlCol="0" anchor="ctr"/>
          <a:lstStyle/>
          <a:p>
            <a:pPr algn="l" latinLnBrk="1">
              <a:lnSpc>
                <a:spcPct val="116199"/>
              </a:lnSpc>
            </a:pPr>
            <a:endParaRPr lang="en-US" sz="1100"/>
          </a:p>
        </p:txBody>
      </p:sp>
      <p:grpSp>
        <p:nvGrpSpPr>
          <p:cNvPr id="396" name="Group 30"/>
          <p:cNvGrpSpPr/>
          <p:nvPr/>
        </p:nvGrpSpPr>
        <p:grpSpPr>
          <a:xfrm>
            <a:off x="5227193" y="2022983"/>
            <a:ext cx="2687892" cy="1282700"/>
            <a:chOff x="5227193" y="2022983"/>
            <a:chExt cx="2687892" cy="1282700"/>
          </a:xfrm>
        </p:grpSpPr>
        <p:sp>
          <p:nvSpPr>
            <p:cNvPr id="397" name="TextBox 396"/>
            <p:cNvSpPr txBox="1"/>
            <p:nvPr/>
          </p:nvSpPr>
          <p:spPr>
            <a:xfrm>
              <a:off x="5227193" y="2022983"/>
              <a:ext cx="2687892" cy="1282700"/>
            </a:xfrm>
            <a:prstGeom prst="rect">
              <a:avLst/>
            </a:prstGeom>
          </p:spPr>
          <p:txBody>
            <a:bodyPr lIns="0" tIns="0" rIns="0" bIns="0" rtlCol="0" anchor="ctr">
              <a:spAutoFit/>
            </a:bodyPr>
            <a:lstStyle/>
            <a:p>
              <a:pPr algn="l" latinLnBrk="1">
                <a:lnSpc>
                  <a:spcPct val="116199"/>
                </a:lnSpc>
              </a:pPr>
              <a:r>
                <a:rPr lang="en-US" sz="1200">
                  <a:solidFill>
                    <a:srgbClr val="42464B"/>
                  </a:solidFill>
                  <a:latin typeface="Microsoft YaHei"/>
                  <a:ea typeface="Microsoft YaHei"/>
                </a:rPr>
                <a:t>在这里补充内容描述在这里补充内容描述在这里补充内容描述在这里补充内容描述在这里补充内容描述</a:t>
              </a:r>
              <a:endParaRPr lang="en-US" sz="1100"/>
            </a:p>
            <a:p>
              <a:pPr latinLnBrk="1">
                <a:lnSpc>
                  <a:spcPct val="116199"/>
                </a:lnSpc>
              </a:pPr>
              <a:endParaRPr lang="en-US" sz="1100"/>
            </a:p>
            <a:p>
              <a:pPr latinLnBrk="1">
                <a:lnSpc>
                  <a:spcPct val="116199"/>
                </a:lnSpc>
              </a:pPr>
              <a:r>
                <a:rPr lang="en-US" sz="1200">
                  <a:solidFill>
                    <a:srgbClr val="42464B"/>
                  </a:solidFill>
                  <a:latin typeface="Microsoft YaHei"/>
                  <a:ea typeface="Microsoft YaHei"/>
                </a:rPr>
                <a:t> </a:t>
              </a:r>
            </a:p>
            <a:p>
              <a:pPr latinLnBrk="1">
                <a:lnSpc>
                  <a:spcPct val="116199"/>
                </a:lnSpc>
              </a:pPr>
              <a:r>
                <a:rPr lang="en-US" sz="1200">
                  <a:solidFill>
                    <a:srgbClr val="42464B"/>
                  </a:solidFill>
                  <a:latin typeface="Microsoft YaHei"/>
                  <a:ea typeface="Microsoft YaHei"/>
                </a:rPr>
                <a:t>在这里补充内容描述在这里补充内容描述在这里补充内容描述 </a:t>
              </a:r>
            </a:p>
          </p:txBody>
        </p:sp>
      </p:grpSp>
      <p:grpSp>
        <p:nvGrpSpPr>
          <p:cNvPr id="398" name="Group 31"/>
          <p:cNvGrpSpPr/>
          <p:nvPr/>
        </p:nvGrpSpPr>
        <p:grpSpPr>
          <a:xfrm>
            <a:off x="8242173" y="4280535"/>
            <a:ext cx="2687892" cy="1282700"/>
            <a:chOff x="8242173" y="4280535"/>
            <a:chExt cx="2687892" cy="1282700"/>
          </a:xfrm>
        </p:grpSpPr>
        <p:sp>
          <p:nvSpPr>
            <p:cNvPr id="399" name="TextBox 398"/>
            <p:cNvSpPr txBox="1"/>
            <p:nvPr/>
          </p:nvSpPr>
          <p:spPr>
            <a:xfrm>
              <a:off x="8242173" y="4280535"/>
              <a:ext cx="2687892" cy="1282700"/>
            </a:xfrm>
            <a:prstGeom prst="rect">
              <a:avLst/>
            </a:prstGeom>
          </p:spPr>
          <p:txBody>
            <a:bodyPr lIns="0" tIns="0" rIns="0" bIns="0" rtlCol="0" anchor="ctr">
              <a:spAutoFit/>
            </a:bodyPr>
            <a:lstStyle/>
            <a:p>
              <a:pPr algn="l" latinLnBrk="1">
                <a:lnSpc>
                  <a:spcPct val="116199"/>
                </a:lnSpc>
              </a:pPr>
              <a:r>
                <a:rPr lang="en-US" sz="1200">
                  <a:solidFill>
                    <a:srgbClr val="42464B"/>
                  </a:solidFill>
                  <a:latin typeface="Microsoft YaHei"/>
                  <a:ea typeface="Microsoft YaHei"/>
                </a:rPr>
                <a:t>在这里补充内容描述在这里补充内容描述在这里补充内容描述在这里补充内容描述在这里补充内容描述</a:t>
              </a:r>
              <a:endParaRPr lang="en-US" sz="1100"/>
            </a:p>
            <a:p>
              <a:pPr latinLnBrk="1">
                <a:lnSpc>
                  <a:spcPct val="116199"/>
                </a:lnSpc>
              </a:pPr>
              <a:endParaRPr lang="en-US" sz="1100"/>
            </a:p>
            <a:p>
              <a:pPr latinLnBrk="1">
                <a:lnSpc>
                  <a:spcPct val="116199"/>
                </a:lnSpc>
              </a:pPr>
              <a:r>
                <a:rPr lang="en-US" sz="1200">
                  <a:solidFill>
                    <a:srgbClr val="42464B"/>
                  </a:solidFill>
                  <a:latin typeface="Microsoft YaHei"/>
                  <a:ea typeface="Microsoft YaHei"/>
                </a:rPr>
                <a:t> </a:t>
              </a:r>
            </a:p>
            <a:p>
              <a:pPr latinLnBrk="1">
                <a:lnSpc>
                  <a:spcPct val="116199"/>
                </a:lnSpc>
              </a:pPr>
              <a:r>
                <a:rPr lang="en-US" sz="1200">
                  <a:solidFill>
                    <a:srgbClr val="42464B"/>
                  </a:solidFill>
                  <a:latin typeface="Microsoft YaHei"/>
                  <a:ea typeface="Microsoft YaHei"/>
                </a:rPr>
                <a:t>在这里补充内容描述在这里补充内容描述在这里补充内容描述 </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6"/>
                                        </p:tgtEl>
                                        <p:attrNameLst>
                                          <p:attrName>style.visibility</p:attrName>
                                        </p:attrNameLst>
                                      </p:cBhvr>
                                      <p:to>
                                        <p:strVal val="visible"/>
                                      </p:to>
                                    </p:set>
                                    <p:animEffect transition="in" filter="fade">
                                      <p:cBhvr>
                                        <p:cTn id="7" dur="1000"/>
                                        <p:tgtEl>
                                          <p:spTgt spid="36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8"/>
                                        </p:tgtEl>
                                        <p:attrNameLst>
                                          <p:attrName>style.visibility</p:attrName>
                                        </p:attrNameLst>
                                      </p:cBhvr>
                                      <p:to>
                                        <p:strVal val="visible"/>
                                      </p:to>
                                    </p:set>
                                    <p:animEffect transition="in" filter="fade">
                                      <p:cBhvr>
                                        <p:cTn id="10" dur="1000"/>
                                        <p:tgtEl>
                                          <p:spTgt spid="36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9"/>
                                        </p:tgtEl>
                                        <p:attrNameLst>
                                          <p:attrName>style.visibility</p:attrName>
                                        </p:attrNameLst>
                                      </p:cBhvr>
                                      <p:to>
                                        <p:strVal val="visible"/>
                                      </p:to>
                                    </p:set>
                                    <p:animEffect transition="in" filter="fade">
                                      <p:cBhvr>
                                        <p:cTn id="13" dur="1000"/>
                                        <p:tgtEl>
                                          <p:spTgt spid="36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70"/>
                                        </p:tgtEl>
                                        <p:attrNameLst>
                                          <p:attrName>style.visibility</p:attrName>
                                        </p:attrNameLst>
                                      </p:cBhvr>
                                      <p:to>
                                        <p:strVal val="visible"/>
                                      </p:to>
                                    </p:set>
                                    <p:animEffect transition="in" filter="fade">
                                      <p:cBhvr>
                                        <p:cTn id="16" dur="1000"/>
                                        <p:tgtEl>
                                          <p:spTgt spid="37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71"/>
                                        </p:tgtEl>
                                        <p:attrNameLst>
                                          <p:attrName>style.visibility</p:attrName>
                                        </p:attrNameLst>
                                      </p:cBhvr>
                                      <p:to>
                                        <p:strVal val="visible"/>
                                      </p:to>
                                    </p:set>
                                    <p:animEffect transition="in" filter="fade">
                                      <p:cBhvr>
                                        <p:cTn id="19" dur="1000"/>
                                        <p:tgtEl>
                                          <p:spTgt spid="37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72"/>
                                        </p:tgtEl>
                                        <p:attrNameLst>
                                          <p:attrName>style.visibility</p:attrName>
                                        </p:attrNameLst>
                                      </p:cBhvr>
                                      <p:to>
                                        <p:strVal val="visible"/>
                                      </p:to>
                                    </p:set>
                                    <p:animEffect transition="in" filter="fade">
                                      <p:cBhvr>
                                        <p:cTn id="22" dur="1000"/>
                                        <p:tgtEl>
                                          <p:spTgt spid="37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3"/>
                                        </p:tgtEl>
                                        <p:attrNameLst>
                                          <p:attrName>style.visibility</p:attrName>
                                        </p:attrNameLst>
                                      </p:cBhvr>
                                      <p:to>
                                        <p:strVal val="visible"/>
                                      </p:to>
                                    </p:set>
                                    <p:animEffect transition="in" filter="fade">
                                      <p:cBhvr>
                                        <p:cTn id="25" dur="1000"/>
                                        <p:tgtEl>
                                          <p:spTgt spid="37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74"/>
                                        </p:tgtEl>
                                        <p:attrNameLst>
                                          <p:attrName>style.visibility</p:attrName>
                                        </p:attrNameLst>
                                      </p:cBhvr>
                                      <p:to>
                                        <p:strVal val="visible"/>
                                      </p:to>
                                    </p:set>
                                    <p:animEffect transition="in" filter="fade">
                                      <p:cBhvr>
                                        <p:cTn id="28" dur="1000"/>
                                        <p:tgtEl>
                                          <p:spTgt spid="37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75"/>
                                        </p:tgtEl>
                                        <p:attrNameLst>
                                          <p:attrName>style.visibility</p:attrName>
                                        </p:attrNameLst>
                                      </p:cBhvr>
                                      <p:to>
                                        <p:strVal val="visible"/>
                                      </p:to>
                                    </p:set>
                                    <p:animEffect transition="in" filter="fade">
                                      <p:cBhvr>
                                        <p:cTn id="31" dur="1000"/>
                                        <p:tgtEl>
                                          <p:spTgt spid="37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76"/>
                                        </p:tgtEl>
                                        <p:attrNameLst>
                                          <p:attrName>style.visibility</p:attrName>
                                        </p:attrNameLst>
                                      </p:cBhvr>
                                      <p:to>
                                        <p:strVal val="visible"/>
                                      </p:to>
                                    </p:set>
                                    <p:animEffect transition="in" filter="fade">
                                      <p:cBhvr>
                                        <p:cTn id="34" dur="1000"/>
                                        <p:tgtEl>
                                          <p:spTgt spid="37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77"/>
                                        </p:tgtEl>
                                        <p:attrNameLst>
                                          <p:attrName>style.visibility</p:attrName>
                                        </p:attrNameLst>
                                      </p:cBhvr>
                                      <p:to>
                                        <p:strVal val="visible"/>
                                      </p:to>
                                    </p:set>
                                    <p:animEffect transition="in" filter="fade">
                                      <p:cBhvr>
                                        <p:cTn id="37" dur="1000"/>
                                        <p:tgtEl>
                                          <p:spTgt spid="37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78"/>
                                        </p:tgtEl>
                                        <p:attrNameLst>
                                          <p:attrName>style.visibility</p:attrName>
                                        </p:attrNameLst>
                                      </p:cBhvr>
                                      <p:to>
                                        <p:strVal val="visible"/>
                                      </p:to>
                                    </p:set>
                                    <p:animEffect transition="in" filter="fade">
                                      <p:cBhvr>
                                        <p:cTn id="40" dur="1000"/>
                                        <p:tgtEl>
                                          <p:spTgt spid="37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79"/>
                                        </p:tgtEl>
                                        <p:attrNameLst>
                                          <p:attrName>style.visibility</p:attrName>
                                        </p:attrNameLst>
                                      </p:cBhvr>
                                      <p:to>
                                        <p:strVal val="visible"/>
                                      </p:to>
                                    </p:set>
                                    <p:animEffect transition="in" filter="fade">
                                      <p:cBhvr>
                                        <p:cTn id="43" dur="1000"/>
                                        <p:tgtEl>
                                          <p:spTgt spid="37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80"/>
                                        </p:tgtEl>
                                        <p:attrNameLst>
                                          <p:attrName>style.visibility</p:attrName>
                                        </p:attrNameLst>
                                      </p:cBhvr>
                                      <p:to>
                                        <p:strVal val="visible"/>
                                      </p:to>
                                    </p:set>
                                    <p:animEffect transition="in" filter="fade">
                                      <p:cBhvr>
                                        <p:cTn id="46" dur="1000"/>
                                        <p:tgtEl>
                                          <p:spTgt spid="38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81"/>
                                        </p:tgtEl>
                                        <p:attrNameLst>
                                          <p:attrName>style.visibility</p:attrName>
                                        </p:attrNameLst>
                                      </p:cBhvr>
                                      <p:to>
                                        <p:strVal val="visible"/>
                                      </p:to>
                                    </p:set>
                                    <p:animEffect transition="in" filter="fade">
                                      <p:cBhvr>
                                        <p:cTn id="49" dur="1000"/>
                                        <p:tgtEl>
                                          <p:spTgt spid="38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82"/>
                                        </p:tgtEl>
                                        <p:attrNameLst>
                                          <p:attrName>style.visibility</p:attrName>
                                        </p:attrNameLst>
                                      </p:cBhvr>
                                      <p:to>
                                        <p:strVal val="visible"/>
                                      </p:to>
                                    </p:set>
                                    <p:animEffect transition="in" filter="fade">
                                      <p:cBhvr>
                                        <p:cTn id="52" dur="1000"/>
                                        <p:tgtEl>
                                          <p:spTgt spid="38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83"/>
                                        </p:tgtEl>
                                        <p:attrNameLst>
                                          <p:attrName>style.visibility</p:attrName>
                                        </p:attrNameLst>
                                      </p:cBhvr>
                                      <p:to>
                                        <p:strVal val="visible"/>
                                      </p:to>
                                    </p:set>
                                    <p:animEffect transition="in" filter="fade">
                                      <p:cBhvr>
                                        <p:cTn id="55" dur="1000"/>
                                        <p:tgtEl>
                                          <p:spTgt spid="38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84"/>
                                        </p:tgtEl>
                                        <p:attrNameLst>
                                          <p:attrName>style.visibility</p:attrName>
                                        </p:attrNameLst>
                                      </p:cBhvr>
                                      <p:to>
                                        <p:strVal val="visible"/>
                                      </p:to>
                                    </p:set>
                                    <p:animEffect transition="in" filter="fade">
                                      <p:cBhvr>
                                        <p:cTn id="58" dur="1000"/>
                                        <p:tgtEl>
                                          <p:spTgt spid="38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85"/>
                                        </p:tgtEl>
                                        <p:attrNameLst>
                                          <p:attrName>style.visibility</p:attrName>
                                        </p:attrNameLst>
                                      </p:cBhvr>
                                      <p:to>
                                        <p:strVal val="visible"/>
                                      </p:to>
                                    </p:set>
                                    <p:animEffect transition="in" filter="fade">
                                      <p:cBhvr>
                                        <p:cTn id="61" dur="1000"/>
                                        <p:tgtEl>
                                          <p:spTgt spid="38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86"/>
                                        </p:tgtEl>
                                        <p:attrNameLst>
                                          <p:attrName>style.visibility</p:attrName>
                                        </p:attrNameLst>
                                      </p:cBhvr>
                                      <p:to>
                                        <p:strVal val="visible"/>
                                      </p:to>
                                    </p:set>
                                    <p:animEffect transition="in" filter="fade">
                                      <p:cBhvr>
                                        <p:cTn id="64" dur="1000"/>
                                        <p:tgtEl>
                                          <p:spTgt spid="38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87"/>
                                        </p:tgtEl>
                                        <p:attrNameLst>
                                          <p:attrName>style.visibility</p:attrName>
                                        </p:attrNameLst>
                                      </p:cBhvr>
                                      <p:to>
                                        <p:strVal val="visible"/>
                                      </p:to>
                                    </p:set>
                                    <p:animEffect transition="in" filter="fade">
                                      <p:cBhvr>
                                        <p:cTn id="67" dur="1000"/>
                                        <p:tgtEl>
                                          <p:spTgt spid="387"/>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88"/>
                                        </p:tgtEl>
                                        <p:attrNameLst>
                                          <p:attrName>style.visibility</p:attrName>
                                        </p:attrNameLst>
                                      </p:cBhvr>
                                      <p:to>
                                        <p:strVal val="visible"/>
                                      </p:to>
                                    </p:set>
                                    <p:animEffect transition="in" filter="fade">
                                      <p:cBhvr>
                                        <p:cTn id="70" dur="1000"/>
                                        <p:tgtEl>
                                          <p:spTgt spid="388"/>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89"/>
                                        </p:tgtEl>
                                        <p:attrNameLst>
                                          <p:attrName>style.visibility</p:attrName>
                                        </p:attrNameLst>
                                      </p:cBhvr>
                                      <p:to>
                                        <p:strVal val="visible"/>
                                      </p:to>
                                    </p:set>
                                    <p:animEffect transition="in" filter="fade">
                                      <p:cBhvr>
                                        <p:cTn id="73" dur="1000"/>
                                        <p:tgtEl>
                                          <p:spTgt spid="389"/>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90"/>
                                        </p:tgtEl>
                                        <p:attrNameLst>
                                          <p:attrName>style.visibility</p:attrName>
                                        </p:attrNameLst>
                                      </p:cBhvr>
                                      <p:to>
                                        <p:strVal val="visible"/>
                                      </p:to>
                                    </p:set>
                                    <p:animEffect transition="in" filter="fade">
                                      <p:cBhvr>
                                        <p:cTn id="76" dur="1000"/>
                                        <p:tgtEl>
                                          <p:spTgt spid="390"/>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91"/>
                                        </p:tgtEl>
                                        <p:attrNameLst>
                                          <p:attrName>style.visibility</p:attrName>
                                        </p:attrNameLst>
                                      </p:cBhvr>
                                      <p:to>
                                        <p:strVal val="visible"/>
                                      </p:to>
                                    </p:set>
                                    <p:animEffect transition="in" filter="fade">
                                      <p:cBhvr>
                                        <p:cTn id="79" dur="1000"/>
                                        <p:tgtEl>
                                          <p:spTgt spid="39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92"/>
                                        </p:tgtEl>
                                        <p:attrNameLst>
                                          <p:attrName>style.visibility</p:attrName>
                                        </p:attrNameLst>
                                      </p:cBhvr>
                                      <p:to>
                                        <p:strVal val="visible"/>
                                      </p:to>
                                    </p:set>
                                    <p:animEffect transition="in" filter="fade">
                                      <p:cBhvr>
                                        <p:cTn id="82" dur="1000"/>
                                        <p:tgtEl>
                                          <p:spTgt spid="392"/>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93"/>
                                        </p:tgtEl>
                                        <p:attrNameLst>
                                          <p:attrName>style.visibility</p:attrName>
                                        </p:attrNameLst>
                                      </p:cBhvr>
                                      <p:to>
                                        <p:strVal val="visible"/>
                                      </p:to>
                                    </p:set>
                                    <p:animEffect transition="in" filter="fade">
                                      <p:cBhvr>
                                        <p:cTn id="85" dur="1000"/>
                                        <p:tgtEl>
                                          <p:spTgt spid="393"/>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94"/>
                                        </p:tgtEl>
                                        <p:attrNameLst>
                                          <p:attrName>style.visibility</p:attrName>
                                        </p:attrNameLst>
                                      </p:cBhvr>
                                      <p:to>
                                        <p:strVal val="visible"/>
                                      </p:to>
                                    </p:set>
                                    <p:animEffect transition="in" filter="fade">
                                      <p:cBhvr>
                                        <p:cTn id="88" dur="1000"/>
                                        <p:tgtEl>
                                          <p:spTgt spid="394"/>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395"/>
                                        </p:tgtEl>
                                        <p:attrNameLst>
                                          <p:attrName>style.visibility</p:attrName>
                                        </p:attrNameLst>
                                      </p:cBhvr>
                                      <p:to>
                                        <p:strVal val="visible"/>
                                      </p:to>
                                    </p:set>
                                    <p:animEffect transition="in" filter="fade">
                                      <p:cBhvr>
                                        <p:cTn id="91" dur="1000"/>
                                        <p:tgtEl>
                                          <p:spTgt spid="395"/>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396"/>
                                        </p:tgtEl>
                                        <p:attrNameLst>
                                          <p:attrName>style.visibility</p:attrName>
                                        </p:attrNameLst>
                                      </p:cBhvr>
                                      <p:to>
                                        <p:strVal val="visible"/>
                                      </p:to>
                                    </p:set>
                                    <p:animEffect transition="in" filter="fade">
                                      <p:cBhvr>
                                        <p:cTn id="94" dur="1000"/>
                                        <p:tgtEl>
                                          <p:spTgt spid="396"/>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98"/>
                                        </p:tgtEl>
                                        <p:attrNameLst>
                                          <p:attrName>style.visibility</p:attrName>
                                        </p:attrNameLst>
                                      </p:cBhvr>
                                      <p:to>
                                        <p:strVal val="visible"/>
                                      </p:to>
                                    </p:set>
                                    <p:animEffect transition="in" filter="fade">
                                      <p:cBhvr>
                                        <p:cTn id="97" dur="1000"/>
                                        <p:tgtEl>
                                          <p:spTgt spid="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 grpId="0" animBg="1"/>
      <p:bldP spid="368" grpId="0" animBg="1"/>
      <p:bldP spid="369" grpId="0" animBg="1"/>
      <p:bldP spid="370" grpId="0" animBg="1"/>
      <p:bldP spid="371" grpId="0" animBg="1"/>
      <p:bldP spid="372" grpId="0" animBg="1"/>
      <p:bldP spid="373" grpId="0" animBg="1"/>
      <p:bldP spid="374" grpId="0" animBg="1"/>
      <p:bldP spid="375" grpId="0" animBg="1"/>
      <p:bldP spid="376" grpId="0" animBg="1"/>
      <p:bldP spid="377" grpId="0" animBg="1"/>
      <p:bldP spid="378" grpId="0" animBg="1"/>
      <p:bldP spid="379" grpId="0" animBg="1"/>
      <p:bldP spid="380" grpId="0" animBg="1"/>
      <p:bldP spid="381" grpId="0" animBg="1"/>
      <p:bldP spid="382" grpId="0" animBg="1"/>
      <p:bldP spid="383" grpId="0" animBg="1"/>
      <p:bldP spid="384" grpId="0" animBg="1"/>
      <p:bldP spid="385" grpId="0" animBg="1"/>
      <p:bldP spid="386" grpId="0" animBg="1"/>
      <p:bldP spid="387" grpId="0" animBg="1"/>
      <p:bldP spid="388" grpId="0" animBg="1"/>
      <p:bldP spid="389" grpId="0" animBg="1"/>
      <p:bldP spid="390" grpId="0" animBg="1"/>
      <p:bldP spid="391" grpId="0" animBg="1"/>
      <p:bldP spid="392" grpId="0" animBg="1"/>
      <p:bldP spid="393" grpId="0" animBg="1"/>
      <p:bldP spid="394" grpId="0" animBg="1"/>
      <p:bldP spid="395" grpId="0" animBg="1"/>
      <p:bldP spid="396" grpId="0" animBg="1"/>
      <p:bldP spid="39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stretch>
            <a:fillRect t="-1006" b="-1006"/>
          </a:stretch>
        </a:blipFill>
        <a:effectLst/>
      </p:bgPr>
    </p:bg>
    <p:spTree>
      <p:nvGrpSpPr>
        <p:cNvPr id="1" name=""/>
        <p:cNvGrpSpPr/>
        <p:nvPr/>
      </p:nvGrpSpPr>
      <p:grpSpPr>
        <a:xfrm>
          <a:off x="0" y="0"/>
          <a:ext cx="0" cy="0"/>
          <a:chOff x="0" y="0"/>
          <a:chExt cx="0" cy="0"/>
        </a:xfrm>
      </p:grpSpPr>
      <p:grpSp>
        <p:nvGrpSpPr>
          <p:cNvPr id="435" name="Group 1"/>
          <p:cNvGrpSpPr/>
          <p:nvPr/>
        </p:nvGrpSpPr>
        <p:grpSpPr>
          <a:xfrm>
            <a:off x="6692900" y="1600200"/>
            <a:ext cx="2433299" cy="3377655"/>
            <a:chOff x="6692900" y="1600200"/>
            <a:chExt cx="2433299" cy="3377655"/>
          </a:xfrm>
        </p:grpSpPr>
        <p:sp>
          <p:nvSpPr>
            <p:cNvPr id="436" name="Freeform 435"/>
            <p:cNvSpPr/>
            <p:nvPr/>
          </p:nvSpPr>
          <p:spPr>
            <a:xfrm>
              <a:off x="6883400" y="2108200"/>
              <a:ext cx="1918429" cy="2428604"/>
            </a:xfrm>
            <a:custGeom>
              <a:avLst/>
              <a:gdLst/>
              <a:ahLst/>
              <a:cxnLst/>
              <a:rect l="l" t="t" r="r" b="b"/>
              <a:pathLst>
                <a:path w="1918429" h="2428604">
                  <a:moveTo>
                    <a:pt x="532345" y="2428604"/>
                  </a:moveTo>
                  <a:cubicBezTo>
                    <a:pt x="699502" y="2291098"/>
                    <a:pt x="779748" y="2110204"/>
                    <a:pt x="898622" y="1928358"/>
                  </a:cubicBezTo>
                  <a:cubicBezTo>
                    <a:pt x="1245177" y="1398460"/>
                    <a:pt x="1636207" y="893317"/>
                    <a:pt x="1918429" y="323705"/>
                  </a:cubicBezTo>
                  <a:lnTo>
                    <a:pt x="1479387" y="0"/>
                  </a:lnTo>
                  <a:lnTo>
                    <a:pt x="1373162" y="188511"/>
                  </a:lnTo>
                  <a:cubicBezTo>
                    <a:pt x="1173091" y="458492"/>
                    <a:pt x="611095" y="1245313"/>
                    <a:pt x="419729" y="1520870"/>
                  </a:cubicBezTo>
                  <a:cubicBezTo>
                    <a:pt x="299359" y="1694419"/>
                    <a:pt x="111801" y="1833150"/>
                    <a:pt x="0" y="2003571"/>
                  </a:cubicBezTo>
                </a:path>
              </a:pathLst>
            </a:custGeom>
            <a:solidFill>
              <a:srgbClr val="FDD67A"/>
            </a:solidFill>
          </p:spPr>
          <p:txBody>
            <a:bodyPr lIns="127000" rIns="127000" rtlCol="0" anchor="ctr"/>
            <a:lstStyle/>
            <a:p>
              <a:pPr algn="l" latinLnBrk="1">
                <a:lnSpc>
                  <a:spcPct val="116199"/>
                </a:lnSpc>
              </a:pPr>
              <a:endParaRPr lang="en-US" sz="1100"/>
            </a:p>
          </p:txBody>
        </p:sp>
        <p:sp>
          <p:nvSpPr>
            <p:cNvPr id="437" name="Freeform 436"/>
            <p:cNvSpPr/>
            <p:nvPr/>
          </p:nvSpPr>
          <p:spPr>
            <a:xfrm>
              <a:off x="6858000" y="2070100"/>
              <a:ext cx="1968753" cy="2482328"/>
            </a:xfrm>
            <a:custGeom>
              <a:avLst/>
              <a:gdLst/>
              <a:ahLst/>
              <a:cxnLst/>
              <a:rect l="l" t="t" r="r" b="b"/>
              <a:pathLst>
                <a:path w="1968753" h="2482328">
                  <a:moveTo>
                    <a:pt x="567708" y="2482328"/>
                  </a:moveTo>
                  <a:lnTo>
                    <a:pt x="537242" y="2445334"/>
                  </a:lnTo>
                  <a:cubicBezTo>
                    <a:pt x="659107" y="2345094"/>
                    <a:pt x="734185" y="2220100"/>
                    <a:pt x="813751" y="2087898"/>
                  </a:cubicBezTo>
                  <a:cubicBezTo>
                    <a:pt x="840681" y="2043150"/>
                    <a:pt x="868563" y="1996771"/>
                    <a:pt x="898758" y="1950527"/>
                  </a:cubicBezTo>
                  <a:cubicBezTo>
                    <a:pt x="998317" y="1798196"/>
                    <a:pt x="1103182" y="1645592"/>
                    <a:pt x="1204645" y="1498020"/>
                  </a:cubicBezTo>
                  <a:cubicBezTo>
                    <a:pt x="1452593" y="1137184"/>
                    <a:pt x="1708973" y="764379"/>
                    <a:pt x="1908092" y="366412"/>
                  </a:cubicBezTo>
                  <a:lnTo>
                    <a:pt x="1507133" y="70725"/>
                  </a:lnTo>
                  <a:lnTo>
                    <a:pt x="1412606" y="238154"/>
                  </a:lnTo>
                  <a:cubicBezTo>
                    <a:pt x="1213486" y="506911"/>
                    <a:pt x="650266" y="1295228"/>
                    <a:pt x="459580" y="1569970"/>
                  </a:cubicBezTo>
                  <a:cubicBezTo>
                    <a:pt x="399871" y="1656064"/>
                    <a:pt x="323705" y="1733998"/>
                    <a:pt x="249987" y="1809348"/>
                  </a:cubicBezTo>
                  <a:cubicBezTo>
                    <a:pt x="170965" y="1890275"/>
                    <a:pt x="96295" y="1966713"/>
                    <a:pt x="40123" y="2052263"/>
                  </a:cubicBezTo>
                  <a:lnTo>
                    <a:pt x="0" y="2025877"/>
                  </a:lnTo>
                  <a:cubicBezTo>
                    <a:pt x="58757" y="1936382"/>
                    <a:pt x="138459" y="1854776"/>
                    <a:pt x="215713" y="1775754"/>
                  </a:cubicBezTo>
                  <a:cubicBezTo>
                    <a:pt x="287934" y="1701764"/>
                    <a:pt x="362740" y="1625326"/>
                    <a:pt x="420137" y="1542632"/>
                  </a:cubicBezTo>
                  <a:cubicBezTo>
                    <a:pt x="610687" y="1268162"/>
                    <a:pt x="1172955" y="481069"/>
                    <a:pt x="1373026" y="210816"/>
                  </a:cubicBezTo>
                  <a:lnTo>
                    <a:pt x="1491764" y="0"/>
                  </a:lnTo>
                  <a:lnTo>
                    <a:pt x="1968753" y="351859"/>
                  </a:lnTo>
                  <a:lnTo>
                    <a:pt x="1959776" y="369949"/>
                  </a:lnTo>
                  <a:cubicBezTo>
                    <a:pt x="1757800" y="777708"/>
                    <a:pt x="1496524" y="1157722"/>
                    <a:pt x="1243816" y="1525358"/>
                  </a:cubicBezTo>
                  <a:cubicBezTo>
                    <a:pt x="1142489" y="1672794"/>
                    <a:pt x="1037761" y="1825126"/>
                    <a:pt x="938473" y="1977049"/>
                  </a:cubicBezTo>
                  <a:cubicBezTo>
                    <a:pt x="908822" y="2022477"/>
                    <a:pt x="881212" y="2068448"/>
                    <a:pt x="854418" y="2112788"/>
                  </a:cubicBezTo>
                  <a:cubicBezTo>
                    <a:pt x="773084" y="2248526"/>
                    <a:pt x="695966" y="2376920"/>
                    <a:pt x="567708" y="2482328"/>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438" name="Freeform 437"/>
            <p:cNvSpPr/>
            <p:nvPr/>
          </p:nvSpPr>
          <p:spPr>
            <a:xfrm>
              <a:off x="6858000" y="4089400"/>
              <a:ext cx="587430" cy="411704"/>
            </a:xfrm>
            <a:custGeom>
              <a:avLst/>
              <a:gdLst/>
              <a:ahLst/>
              <a:cxnLst/>
              <a:rect l="l" t="t" r="r" b="b"/>
              <a:pathLst>
                <a:path w="587430" h="411704">
                  <a:moveTo>
                    <a:pt x="579813" y="411704"/>
                  </a:moveTo>
                  <a:cubicBezTo>
                    <a:pt x="448699" y="411704"/>
                    <a:pt x="108536" y="149068"/>
                    <a:pt x="0" y="32779"/>
                  </a:cubicBezTo>
                  <a:lnTo>
                    <a:pt x="35091" y="0"/>
                  </a:lnTo>
                  <a:cubicBezTo>
                    <a:pt x="159404" y="133154"/>
                    <a:pt x="489502" y="371989"/>
                    <a:pt x="583213" y="363556"/>
                  </a:cubicBezTo>
                  <a:lnTo>
                    <a:pt x="587430" y="411432"/>
                  </a:lnTo>
                  <a:cubicBezTo>
                    <a:pt x="584981" y="411704"/>
                    <a:pt x="582397" y="411704"/>
                    <a:pt x="579813" y="411704"/>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439" name="Freeform 438"/>
            <p:cNvSpPr/>
            <p:nvPr/>
          </p:nvSpPr>
          <p:spPr>
            <a:xfrm>
              <a:off x="8369300" y="1600200"/>
              <a:ext cx="756899" cy="808855"/>
            </a:xfrm>
            <a:custGeom>
              <a:avLst/>
              <a:gdLst/>
              <a:ahLst/>
              <a:cxnLst/>
              <a:rect l="l" t="t" r="r" b="b"/>
              <a:pathLst>
                <a:path w="756899" h="808855">
                  <a:moveTo>
                    <a:pt x="453867" y="808855"/>
                  </a:moveTo>
                  <a:lnTo>
                    <a:pt x="415240" y="780292"/>
                  </a:lnTo>
                  <a:cubicBezTo>
                    <a:pt x="469916" y="706303"/>
                    <a:pt x="525137" y="619392"/>
                    <a:pt x="578589" y="535474"/>
                  </a:cubicBezTo>
                  <a:cubicBezTo>
                    <a:pt x="618168" y="473317"/>
                    <a:pt x="655707" y="414288"/>
                    <a:pt x="692022" y="361924"/>
                  </a:cubicBezTo>
                  <a:cubicBezTo>
                    <a:pt x="536154" y="234890"/>
                    <a:pt x="407488" y="140499"/>
                    <a:pt x="290519" y="67325"/>
                  </a:cubicBezTo>
                  <a:cubicBezTo>
                    <a:pt x="220473" y="193407"/>
                    <a:pt x="134922" y="344651"/>
                    <a:pt x="37131" y="463796"/>
                  </a:cubicBezTo>
                  <a:lnTo>
                    <a:pt x="0" y="433330"/>
                  </a:lnTo>
                  <a:cubicBezTo>
                    <a:pt x="100648" y="310376"/>
                    <a:pt x="189463" y="150428"/>
                    <a:pt x="260732" y="21898"/>
                  </a:cubicBezTo>
                  <a:lnTo>
                    <a:pt x="272837" y="0"/>
                  </a:lnTo>
                  <a:lnTo>
                    <a:pt x="294191" y="13057"/>
                  </a:lnTo>
                  <a:cubicBezTo>
                    <a:pt x="422993" y="91807"/>
                    <a:pt x="564444" y="195311"/>
                    <a:pt x="739625" y="338802"/>
                  </a:cubicBezTo>
                  <a:lnTo>
                    <a:pt x="756899" y="352947"/>
                  </a:lnTo>
                  <a:lnTo>
                    <a:pt x="743978" y="371173"/>
                  </a:lnTo>
                  <a:cubicBezTo>
                    <a:pt x="704399" y="427073"/>
                    <a:pt x="662915" y="492222"/>
                    <a:pt x="619120" y="561179"/>
                  </a:cubicBezTo>
                  <a:cubicBezTo>
                    <a:pt x="565260" y="645914"/>
                    <a:pt x="509496" y="733369"/>
                    <a:pt x="453867" y="808855"/>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440" name="Freeform 439"/>
            <p:cNvSpPr/>
            <p:nvPr/>
          </p:nvSpPr>
          <p:spPr>
            <a:xfrm>
              <a:off x="6692900" y="4064000"/>
              <a:ext cx="749690" cy="913855"/>
            </a:xfrm>
            <a:custGeom>
              <a:avLst/>
              <a:gdLst/>
              <a:ahLst/>
              <a:cxnLst/>
              <a:rect l="l" t="t" r="r" b="b"/>
              <a:pathLst>
                <a:path w="749690" h="913855">
                  <a:moveTo>
                    <a:pt x="0" y="913855"/>
                  </a:moveTo>
                  <a:lnTo>
                    <a:pt x="408" y="868699"/>
                  </a:lnTo>
                  <a:cubicBezTo>
                    <a:pt x="3944" y="465020"/>
                    <a:pt x="63381" y="180894"/>
                    <a:pt x="182118" y="0"/>
                  </a:cubicBezTo>
                  <a:lnTo>
                    <a:pt x="222241" y="26386"/>
                  </a:lnTo>
                  <a:cubicBezTo>
                    <a:pt x="113025" y="192727"/>
                    <a:pt x="56172" y="454003"/>
                    <a:pt x="48964" y="824496"/>
                  </a:cubicBezTo>
                  <a:cubicBezTo>
                    <a:pt x="131658" y="772404"/>
                    <a:pt x="219249" y="725072"/>
                    <a:pt x="304256" y="679101"/>
                  </a:cubicBezTo>
                  <a:cubicBezTo>
                    <a:pt x="446931" y="601847"/>
                    <a:pt x="594502" y="522008"/>
                    <a:pt x="719224" y="419729"/>
                  </a:cubicBezTo>
                  <a:lnTo>
                    <a:pt x="749690" y="456859"/>
                  </a:lnTo>
                  <a:cubicBezTo>
                    <a:pt x="621568" y="562132"/>
                    <a:pt x="471821" y="643194"/>
                    <a:pt x="327105" y="721400"/>
                  </a:cubicBezTo>
                  <a:cubicBezTo>
                    <a:pt x="229858" y="774036"/>
                    <a:pt x="129346" y="828304"/>
                    <a:pt x="37675" y="889101"/>
                  </a:cubicBezTo>
                  <a:lnTo>
                    <a:pt x="0" y="913855"/>
                  </a:lnTo>
                  <a:close/>
                </a:path>
              </a:pathLst>
            </a:custGeom>
            <a:solidFill>
              <a:srgbClr val="51647E"/>
            </a:solidFill>
          </p:spPr>
          <p:txBody>
            <a:bodyPr lIns="127000" rIns="127000" rtlCol="0" anchor="ctr"/>
            <a:lstStyle/>
            <a:p>
              <a:pPr algn="l" latinLnBrk="1">
                <a:lnSpc>
                  <a:spcPct val="116199"/>
                </a:lnSpc>
              </a:pPr>
              <a:endParaRPr lang="en-US" sz="1100"/>
            </a:p>
          </p:txBody>
        </p:sp>
      </p:grpSp>
      <p:sp>
        <p:nvSpPr>
          <p:cNvPr id="441" name="TextBox 2"/>
          <p:cNvSpPr txBox="1"/>
          <p:nvPr/>
        </p:nvSpPr>
        <p:spPr>
          <a:xfrm>
            <a:off x="3217037" y="3526917"/>
            <a:ext cx="3208972" cy="914400"/>
          </a:xfrm>
          <a:prstGeom prst="rect">
            <a:avLst/>
          </a:prstGeom>
        </p:spPr>
        <p:txBody>
          <a:bodyPr lIns="0" tIns="0" rIns="0" bIns="0" rtlCol="0" anchor="ctr">
            <a:spAutoFit/>
          </a:bodyPr>
          <a:lstStyle/>
          <a:p>
            <a:pPr algn="r" latinLnBrk="1">
              <a:lnSpc>
                <a:spcPct val="116199"/>
              </a:lnSpc>
            </a:pPr>
            <a:r>
              <a:rPr lang="en-US" sz="5000">
                <a:solidFill>
                  <a:srgbClr val="51647E"/>
                </a:solidFill>
                <a:latin typeface="Microsoft YaHei"/>
                <a:ea typeface="Microsoft YaHei"/>
              </a:rPr>
              <a:t>感谢聆听</a:t>
            </a:r>
            <a:endParaRPr lang="en-US" sz="1100"/>
          </a:p>
        </p:txBody>
      </p:sp>
      <p:sp>
        <p:nvSpPr>
          <p:cNvPr id="442" name="TextBox 3"/>
          <p:cNvSpPr txBox="1"/>
          <p:nvPr/>
        </p:nvSpPr>
        <p:spPr>
          <a:xfrm>
            <a:off x="2776347" y="2653919"/>
            <a:ext cx="3649726" cy="914400"/>
          </a:xfrm>
          <a:prstGeom prst="rect">
            <a:avLst/>
          </a:prstGeom>
        </p:spPr>
        <p:txBody>
          <a:bodyPr lIns="0" tIns="0" rIns="0" bIns="0" rtlCol="0" anchor="ctr">
            <a:spAutoFit/>
          </a:bodyPr>
          <a:lstStyle/>
          <a:p>
            <a:pPr algn="r" latinLnBrk="1">
              <a:lnSpc>
                <a:spcPct val="116199"/>
              </a:lnSpc>
            </a:pPr>
            <a:r>
              <a:rPr lang="en-US" sz="5000">
                <a:solidFill>
                  <a:srgbClr val="51647E"/>
                </a:solidFill>
                <a:latin typeface="Microsoft YaHei"/>
                <a:ea typeface="Microsoft YaHei"/>
              </a:rPr>
              <a:t>Thank you </a:t>
            </a:r>
            <a:endParaRPr lang="en-US" sz="110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35"/>
                                        </p:tgtEl>
                                        <p:attrNameLst>
                                          <p:attrName>style.visibility</p:attrName>
                                        </p:attrNameLst>
                                      </p:cBhvr>
                                      <p:to>
                                        <p:strVal val="visible"/>
                                      </p:to>
                                    </p:set>
                                    <p:animEffect transition="in" filter="fade">
                                      <p:cBhvr>
                                        <p:cTn id="7" dur="1000"/>
                                        <p:tgtEl>
                                          <p:spTgt spid="4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41"/>
                                        </p:tgtEl>
                                        <p:attrNameLst>
                                          <p:attrName>style.visibility</p:attrName>
                                        </p:attrNameLst>
                                      </p:cBhvr>
                                      <p:to>
                                        <p:strVal val="visible"/>
                                      </p:to>
                                    </p:set>
                                    <p:animEffect transition="in" filter="fade">
                                      <p:cBhvr>
                                        <p:cTn id="10" dur="1000"/>
                                        <p:tgtEl>
                                          <p:spTgt spid="44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42"/>
                                        </p:tgtEl>
                                        <p:attrNameLst>
                                          <p:attrName>style.visibility</p:attrName>
                                        </p:attrNameLst>
                                      </p:cBhvr>
                                      <p:to>
                                        <p:strVal val="visible"/>
                                      </p:to>
                                    </p:set>
                                    <p:animEffect transition="in" filter="fade">
                                      <p:cBhvr>
                                        <p:cTn id="13" dur="1000"/>
                                        <p:tgtEl>
                                          <p:spTgt spid="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 grpId="0" animBg="1"/>
      <p:bldP spid="441" grpId="0" animBg="1"/>
      <p:bldP spid="44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t="-1006" b="-1006"/>
          </a:stretch>
        </a:blipFill>
        <a:effectLst/>
      </p:bgPr>
    </p:bg>
    <p:spTree>
      <p:nvGrpSpPr>
        <p:cNvPr id="1" name=""/>
        <p:cNvGrpSpPr/>
        <p:nvPr/>
      </p:nvGrpSpPr>
      <p:grpSpPr>
        <a:xfrm>
          <a:off x="0" y="0"/>
          <a:ext cx="0" cy="0"/>
          <a:chOff x="0" y="0"/>
          <a:chExt cx="0" cy="0"/>
        </a:xfrm>
      </p:grpSpPr>
      <p:pic>
        <p:nvPicPr>
          <p:cNvPr id="10" name="Picture 1"/>
          <p:cNvPicPr>
            <a:picLocks noChangeAspect="1"/>
          </p:cNvPicPr>
          <p:nvPr/>
        </p:nvPicPr>
        <p:blipFill rotWithShape="1">
          <a:blip r:embed="rId3"/>
          <a:srcRect l="48871" b="52810"/>
          <a:stretch/>
        </p:blipFill>
        <p:spPr>
          <a:xfrm>
            <a:off x="-1" y="1757426"/>
            <a:ext cx="4296369" cy="4744974"/>
          </a:xfrm>
          <a:prstGeom prst="rect">
            <a:avLst/>
          </a:prstGeom>
          <a:ln>
            <a:solidFill>
              <a:srgbClr val="FFFFFF">
                <a:alpha val="0"/>
              </a:srgbClr>
            </a:solidFill>
            <a:tailEnd/>
          </a:ln>
        </p:spPr>
      </p:pic>
      <p:grpSp>
        <p:nvGrpSpPr>
          <p:cNvPr id="11" name="Group 2"/>
          <p:cNvGrpSpPr/>
          <p:nvPr/>
        </p:nvGrpSpPr>
        <p:grpSpPr>
          <a:xfrm>
            <a:off x="6248273" y="1076452"/>
            <a:ext cx="3306699" cy="849805"/>
            <a:chOff x="6248273" y="1076452"/>
            <a:chExt cx="3306699" cy="849805"/>
          </a:xfrm>
        </p:grpSpPr>
        <p:pic>
          <p:nvPicPr>
            <p:cNvPr id="12" name="Picture 11"/>
            <p:cNvPicPr>
              <a:picLocks noChangeAspect="1"/>
            </p:cNvPicPr>
            <p:nvPr/>
          </p:nvPicPr>
          <p:blipFill>
            <a:blip r:embed="rId4"/>
            <a:stretch>
              <a:fillRect/>
            </a:stretch>
          </p:blipFill>
          <p:spPr>
            <a:xfrm>
              <a:off x="6248273" y="1076452"/>
              <a:ext cx="647296" cy="849805"/>
            </a:xfrm>
            <a:prstGeom prst="rect">
              <a:avLst/>
            </a:prstGeom>
            <a:ln>
              <a:solidFill>
                <a:srgbClr val="FFFFFF">
                  <a:alpha val="0"/>
                </a:srgbClr>
              </a:solidFill>
              <a:tailEnd/>
            </a:ln>
          </p:spPr>
        </p:pic>
        <p:sp>
          <p:nvSpPr>
            <p:cNvPr id="13" name="TextBox 12"/>
            <p:cNvSpPr txBox="1"/>
            <p:nvPr/>
          </p:nvSpPr>
          <p:spPr>
            <a:xfrm>
              <a:off x="6401054" y="1272032"/>
              <a:ext cx="323406" cy="450850"/>
            </a:xfrm>
            <a:prstGeom prst="rect">
              <a:avLst/>
            </a:prstGeom>
          </p:spPr>
          <p:txBody>
            <a:bodyPr lIns="0" tIns="0" rIns="0" bIns="0" rtlCol="0" anchor="ctr">
              <a:spAutoFit/>
            </a:bodyPr>
            <a:lstStyle/>
            <a:p>
              <a:pPr algn="ctr" latinLnBrk="1">
                <a:lnSpc>
                  <a:spcPct val="116199"/>
                </a:lnSpc>
              </a:pPr>
              <a:r>
                <a:rPr lang="en-US" sz="2400">
                  <a:solidFill>
                    <a:srgbClr val="42464B"/>
                  </a:solidFill>
                  <a:latin typeface="Microsoft YaHei"/>
                  <a:ea typeface="Microsoft YaHei"/>
                </a:rPr>
                <a:t>1</a:t>
              </a:r>
              <a:endParaRPr lang="en-US" sz="1100"/>
            </a:p>
          </p:txBody>
        </p:sp>
        <p:sp>
          <p:nvSpPr>
            <p:cNvPr id="14" name="TextBox 13"/>
            <p:cNvSpPr txBox="1"/>
            <p:nvPr/>
          </p:nvSpPr>
          <p:spPr>
            <a:xfrm>
              <a:off x="7014972" y="1222502"/>
              <a:ext cx="2540000" cy="558800"/>
            </a:xfrm>
            <a:prstGeom prst="rect">
              <a:avLst/>
            </a:prstGeom>
          </p:spPr>
          <p:txBody>
            <a:bodyPr lIns="0" tIns="0" rIns="0" bIns="0" rtlCol="0" anchor="ctr">
              <a:spAutoFit/>
            </a:bodyPr>
            <a:lstStyle/>
            <a:p>
              <a:pPr algn="l" latinLnBrk="1">
                <a:lnSpc>
                  <a:spcPct val="116199"/>
                </a:lnSpc>
              </a:pPr>
              <a:r>
                <a:rPr lang="en-US" sz="3000">
                  <a:solidFill>
                    <a:srgbClr val="51647E"/>
                  </a:solidFill>
                  <a:latin typeface="Microsoft YaHei"/>
                  <a:ea typeface="Microsoft YaHei"/>
                </a:rPr>
                <a:t>年度工作概述</a:t>
              </a:r>
              <a:endParaRPr lang="en-US" sz="1100"/>
            </a:p>
          </p:txBody>
        </p:sp>
      </p:grpSp>
      <p:grpSp>
        <p:nvGrpSpPr>
          <p:cNvPr id="15" name="Group 3"/>
          <p:cNvGrpSpPr/>
          <p:nvPr/>
        </p:nvGrpSpPr>
        <p:grpSpPr>
          <a:xfrm>
            <a:off x="7015226" y="2229739"/>
            <a:ext cx="3430778" cy="849805"/>
            <a:chOff x="7015226" y="2229739"/>
            <a:chExt cx="3430778" cy="849805"/>
          </a:xfrm>
        </p:grpSpPr>
        <p:pic>
          <p:nvPicPr>
            <p:cNvPr id="16" name="Picture 15"/>
            <p:cNvPicPr>
              <a:picLocks noChangeAspect="1"/>
            </p:cNvPicPr>
            <p:nvPr/>
          </p:nvPicPr>
          <p:blipFill>
            <a:blip r:embed="rId4"/>
            <a:stretch>
              <a:fillRect/>
            </a:stretch>
          </p:blipFill>
          <p:spPr>
            <a:xfrm>
              <a:off x="7015226" y="2229739"/>
              <a:ext cx="647296" cy="849805"/>
            </a:xfrm>
            <a:prstGeom prst="rect">
              <a:avLst/>
            </a:prstGeom>
            <a:ln>
              <a:solidFill>
                <a:srgbClr val="FFFFFF">
                  <a:alpha val="0"/>
                </a:srgbClr>
              </a:solidFill>
              <a:tailEnd/>
            </a:ln>
          </p:spPr>
        </p:pic>
        <p:sp>
          <p:nvSpPr>
            <p:cNvPr id="17" name="TextBox 16"/>
            <p:cNvSpPr txBox="1"/>
            <p:nvPr/>
          </p:nvSpPr>
          <p:spPr>
            <a:xfrm>
              <a:off x="7168007" y="2425319"/>
              <a:ext cx="323406" cy="450850"/>
            </a:xfrm>
            <a:prstGeom prst="rect">
              <a:avLst/>
            </a:prstGeom>
          </p:spPr>
          <p:txBody>
            <a:bodyPr lIns="0" tIns="0" rIns="0" bIns="0" rtlCol="0" anchor="ctr">
              <a:spAutoFit/>
            </a:bodyPr>
            <a:lstStyle/>
            <a:p>
              <a:pPr algn="ctr" latinLnBrk="1">
                <a:lnSpc>
                  <a:spcPct val="116199"/>
                </a:lnSpc>
              </a:pPr>
              <a:r>
                <a:rPr lang="en-US" sz="2400">
                  <a:solidFill>
                    <a:srgbClr val="42464B"/>
                  </a:solidFill>
                  <a:latin typeface="Microsoft YaHei"/>
                  <a:ea typeface="Microsoft YaHei"/>
                </a:rPr>
                <a:t>2</a:t>
              </a:r>
              <a:endParaRPr lang="en-US" sz="1100"/>
            </a:p>
          </p:txBody>
        </p:sp>
        <p:sp>
          <p:nvSpPr>
            <p:cNvPr id="18" name="TextBox 17"/>
            <p:cNvSpPr txBox="1"/>
            <p:nvPr/>
          </p:nvSpPr>
          <p:spPr>
            <a:xfrm>
              <a:off x="7906004" y="2419985"/>
              <a:ext cx="2540000" cy="558800"/>
            </a:xfrm>
            <a:prstGeom prst="rect">
              <a:avLst/>
            </a:prstGeom>
          </p:spPr>
          <p:txBody>
            <a:bodyPr lIns="0" tIns="0" rIns="0" bIns="0" rtlCol="0" anchor="ctr">
              <a:spAutoFit/>
            </a:bodyPr>
            <a:lstStyle/>
            <a:p>
              <a:pPr algn="l" latinLnBrk="1">
                <a:lnSpc>
                  <a:spcPct val="116199"/>
                </a:lnSpc>
              </a:pPr>
              <a:r>
                <a:rPr lang="en-US" sz="3000">
                  <a:solidFill>
                    <a:srgbClr val="51647E"/>
                  </a:solidFill>
                  <a:latin typeface="Microsoft YaHei"/>
                  <a:ea typeface="Microsoft YaHei"/>
                </a:rPr>
                <a:t>工作完成情况</a:t>
              </a:r>
              <a:endParaRPr lang="en-US" sz="1100"/>
            </a:p>
          </p:txBody>
        </p:sp>
      </p:grpSp>
      <p:sp>
        <p:nvSpPr>
          <p:cNvPr id="19" name="TextBox 4"/>
          <p:cNvSpPr txBox="1"/>
          <p:nvPr/>
        </p:nvSpPr>
        <p:spPr>
          <a:xfrm>
            <a:off x="2445766" y="2245106"/>
            <a:ext cx="2540000" cy="1092200"/>
          </a:xfrm>
          <a:prstGeom prst="rect">
            <a:avLst/>
          </a:prstGeom>
        </p:spPr>
        <p:txBody>
          <a:bodyPr lIns="0" tIns="0" rIns="0" bIns="0" rtlCol="0" anchor="ctr">
            <a:spAutoFit/>
          </a:bodyPr>
          <a:lstStyle/>
          <a:p>
            <a:pPr algn="r" latinLnBrk="1">
              <a:lnSpc>
                <a:spcPct val="116199"/>
              </a:lnSpc>
            </a:pPr>
            <a:r>
              <a:rPr lang="en-US" sz="6000">
                <a:solidFill>
                  <a:srgbClr val="51647E"/>
                </a:solidFill>
                <a:latin typeface="Microsoft YaHei"/>
                <a:ea typeface="Microsoft YaHei"/>
              </a:rPr>
              <a:t>目录</a:t>
            </a:r>
            <a:endParaRPr lang="en-US" sz="1100"/>
          </a:p>
        </p:txBody>
      </p:sp>
      <p:sp>
        <p:nvSpPr>
          <p:cNvPr id="20" name="TextBox 5"/>
          <p:cNvSpPr txBox="1"/>
          <p:nvPr/>
        </p:nvSpPr>
        <p:spPr>
          <a:xfrm>
            <a:off x="2445639" y="1514729"/>
            <a:ext cx="2540000" cy="736600"/>
          </a:xfrm>
          <a:prstGeom prst="rect">
            <a:avLst/>
          </a:prstGeom>
        </p:spPr>
        <p:txBody>
          <a:bodyPr lIns="0" tIns="0" rIns="0" bIns="0" rtlCol="0" anchor="ctr">
            <a:spAutoFit/>
          </a:bodyPr>
          <a:lstStyle/>
          <a:p>
            <a:pPr algn="r" latinLnBrk="1">
              <a:lnSpc>
                <a:spcPct val="116199"/>
              </a:lnSpc>
            </a:pPr>
            <a:r>
              <a:rPr lang="en-US" sz="4000">
                <a:solidFill>
                  <a:srgbClr val="51647E"/>
                </a:solidFill>
                <a:latin typeface="Microsoft YaHei"/>
                <a:ea typeface="Microsoft YaHei"/>
              </a:rPr>
              <a:t>Contents</a:t>
            </a:r>
            <a:endParaRPr lang="en-US" sz="1100"/>
          </a:p>
        </p:txBody>
      </p:sp>
      <p:grpSp>
        <p:nvGrpSpPr>
          <p:cNvPr id="21" name="Group 6"/>
          <p:cNvGrpSpPr/>
          <p:nvPr/>
        </p:nvGrpSpPr>
        <p:grpSpPr>
          <a:xfrm>
            <a:off x="6248273" y="3407410"/>
            <a:ext cx="3306826" cy="849805"/>
            <a:chOff x="6248273" y="3407410"/>
            <a:chExt cx="3306826" cy="849805"/>
          </a:xfrm>
        </p:grpSpPr>
        <p:pic>
          <p:nvPicPr>
            <p:cNvPr id="22" name="Picture 21"/>
            <p:cNvPicPr>
              <a:picLocks noChangeAspect="1"/>
            </p:cNvPicPr>
            <p:nvPr/>
          </p:nvPicPr>
          <p:blipFill>
            <a:blip r:embed="rId4"/>
            <a:stretch>
              <a:fillRect/>
            </a:stretch>
          </p:blipFill>
          <p:spPr>
            <a:xfrm>
              <a:off x="6248273" y="3407410"/>
              <a:ext cx="647296" cy="849805"/>
            </a:xfrm>
            <a:prstGeom prst="rect">
              <a:avLst/>
            </a:prstGeom>
            <a:ln>
              <a:solidFill>
                <a:srgbClr val="FFFFFF">
                  <a:alpha val="0"/>
                </a:srgbClr>
              </a:solidFill>
              <a:tailEnd/>
            </a:ln>
          </p:spPr>
        </p:pic>
        <p:sp>
          <p:nvSpPr>
            <p:cNvPr id="23" name="TextBox 22"/>
            <p:cNvSpPr txBox="1"/>
            <p:nvPr/>
          </p:nvSpPr>
          <p:spPr>
            <a:xfrm>
              <a:off x="6401054" y="3602990"/>
              <a:ext cx="323406" cy="450850"/>
            </a:xfrm>
            <a:prstGeom prst="rect">
              <a:avLst/>
            </a:prstGeom>
          </p:spPr>
          <p:txBody>
            <a:bodyPr lIns="0" tIns="0" rIns="0" bIns="0" rtlCol="0" anchor="ctr">
              <a:spAutoFit/>
            </a:bodyPr>
            <a:lstStyle/>
            <a:p>
              <a:pPr algn="ctr" latinLnBrk="1">
                <a:lnSpc>
                  <a:spcPct val="116199"/>
                </a:lnSpc>
              </a:pPr>
              <a:r>
                <a:rPr lang="en-US" sz="2400">
                  <a:solidFill>
                    <a:srgbClr val="42464B"/>
                  </a:solidFill>
                  <a:latin typeface="Microsoft YaHei"/>
                  <a:ea typeface="Microsoft YaHei"/>
                </a:rPr>
                <a:t>1</a:t>
              </a:r>
              <a:endParaRPr lang="en-US" sz="1100"/>
            </a:p>
          </p:txBody>
        </p:sp>
        <p:sp>
          <p:nvSpPr>
            <p:cNvPr id="24" name="TextBox 23"/>
            <p:cNvSpPr txBox="1"/>
            <p:nvPr/>
          </p:nvSpPr>
          <p:spPr>
            <a:xfrm>
              <a:off x="7015099" y="3553333"/>
              <a:ext cx="2540000" cy="558800"/>
            </a:xfrm>
            <a:prstGeom prst="rect">
              <a:avLst/>
            </a:prstGeom>
          </p:spPr>
          <p:txBody>
            <a:bodyPr lIns="0" tIns="0" rIns="0" bIns="0" rtlCol="0" anchor="ctr">
              <a:spAutoFit/>
            </a:bodyPr>
            <a:lstStyle/>
            <a:p>
              <a:pPr algn="l" latinLnBrk="1">
                <a:lnSpc>
                  <a:spcPct val="116199"/>
                </a:lnSpc>
              </a:pPr>
              <a:r>
                <a:rPr lang="en-US" sz="3000">
                  <a:solidFill>
                    <a:srgbClr val="51647E"/>
                  </a:solidFill>
                  <a:latin typeface="Microsoft YaHei"/>
                  <a:ea typeface="Microsoft YaHei"/>
                </a:rPr>
                <a:t>经验总结不足</a:t>
              </a:r>
              <a:endParaRPr lang="en-US" sz="1100"/>
            </a:p>
          </p:txBody>
        </p:sp>
      </p:grpSp>
      <p:grpSp>
        <p:nvGrpSpPr>
          <p:cNvPr id="25" name="Group 7"/>
          <p:cNvGrpSpPr/>
          <p:nvPr/>
        </p:nvGrpSpPr>
        <p:grpSpPr>
          <a:xfrm>
            <a:off x="7015226" y="4577207"/>
            <a:ext cx="3717226" cy="849805"/>
            <a:chOff x="7015226" y="4577207"/>
            <a:chExt cx="3717226" cy="849805"/>
          </a:xfrm>
        </p:grpSpPr>
        <p:pic>
          <p:nvPicPr>
            <p:cNvPr id="26" name="Picture 25"/>
            <p:cNvPicPr>
              <a:picLocks noChangeAspect="1"/>
            </p:cNvPicPr>
            <p:nvPr/>
          </p:nvPicPr>
          <p:blipFill>
            <a:blip r:embed="rId4"/>
            <a:stretch>
              <a:fillRect/>
            </a:stretch>
          </p:blipFill>
          <p:spPr>
            <a:xfrm>
              <a:off x="7015226" y="4577207"/>
              <a:ext cx="647296" cy="849805"/>
            </a:xfrm>
            <a:prstGeom prst="rect">
              <a:avLst/>
            </a:prstGeom>
            <a:ln>
              <a:solidFill>
                <a:srgbClr val="FFFFFF">
                  <a:alpha val="0"/>
                </a:srgbClr>
              </a:solidFill>
              <a:tailEnd/>
            </a:ln>
          </p:spPr>
        </p:pic>
        <p:sp>
          <p:nvSpPr>
            <p:cNvPr id="27" name="TextBox 26"/>
            <p:cNvSpPr txBox="1"/>
            <p:nvPr/>
          </p:nvSpPr>
          <p:spPr>
            <a:xfrm>
              <a:off x="7168134" y="4772787"/>
              <a:ext cx="323406" cy="450850"/>
            </a:xfrm>
            <a:prstGeom prst="rect">
              <a:avLst/>
            </a:prstGeom>
          </p:spPr>
          <p:txBody>
            <a:bodyPr lIns="0" tIns="0" rIns="0" bIns="0" rtlCol="0" anchor="ctr">
              <a:spAutoFit/>
            </a:bodyPr>
            <a:lstStyle/>
            <a:p>
              <a:pPr algn="ctr" latinLnBrk="1">
                <a:lnSpc>
                  <a:spcPct val="116199"/>
                </a:lnSpc>
              </a:pPr>
              <a:r>
                <a:rPr lang="en-US" sz="2400">
                  <a:solidFill>
                    <a:srgbClr val="42464B"/>
                  </a:solidFill>
                  <a:latin typeface="Microsoft YaHei"/>
                  <a:ea typeface="Microsoft YaHei"/>
                </a:rPr>
                <a:t>2</a:t>
              </a:r>
              <a:endParaRPr lang="en-US" sz="1100"/>
            </a:p>
          </p:txBody>
        </p:sp>
        <p:sp>
          <p:nvSpPr>
            <p:cNvPr id="28" name="TextBox 27"/>
            <p:cNvSpPr txBox="1"/>
            <p:nvPr/>
          </p:nvSpPr>
          <p:spPr>
            <a:xfrm>
              <a:off x="7912100" y="4758817"/>
              <a:ext cx="2820352" cy="558800"/>
            </a:xfrm>
            <a:prstGeom prst="rect">
              <a:avLst/>
            </a:prstGeom>
          </p:spPr>
          <p:txBody>
            <a:bodyPr lIns="0" tIns="0" rIns="0" bIns="0" rtlCol="0" anchor="ctr">
              <a:spAutoFit/>
            </a:bodyPr>
            <a:lstStyle/>
            <a:p>
              <a:pPr algn="l" latinLnBrk="1">
                <a:lnSpc>
                  <a:spcPct val="116199"/>
                </a:lnSpc>
              </a:pPr>
              <a:r>
                <a:rPr lang="en-US" sz="3000">
                  <a:solidFill>
                    <a:srgbClr val="51647E"/>
                  </a:solidFill>
                  <a:latin typeface="Microsoft YaHei"/>
                  <a:ea typeface="Microsoft YaHei"/>
                </a:rPr>
                <a:t>明年目标与计划</a:t>
              </a:r>
              <a:endParaRPr lang="en-US" sz="1100"/>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10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1000"/>
                                        <p:tgtEl>
                                          <p:spTgt spid="1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10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1000"/>
                                        <p:tgtEl>
                                          <p:spTgt spid="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9" grpId="0" animBg="1"/>
      <p:bldP spid="20" grpId="0" animBg="1"/>
      <p:bldP spid="21" grpId="0" animBg="1"/>
      <p:bldP spid="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t="-1006" b="-1006"/>
          </a:stretch>
        </a:blipFill>
        <a:effectLst/>
      </p:bgPr>
    </p:bg>
    <p:spTree>
      <p:nvGrpSpPr>
        <p:cNvPr id="1" name=""/>
        <p:cNvGrpSpPr/>
        <p:nvPr/>
      </p:nvGrpSpPr>
      <p:grpSpPr>
        <a:xfrm>
          <a:off x="0" y="0"/>
          <a:ext cx="0" cy="0"/>
          <a:chOff x="0" y="0"/>
          <a:chExt cx="0" cy="0"/>
        </a:xfrm>
      </p:grpSpPr>
      <p:sp>
        <p:nvSpPr>
          <p:cNvPr id="29" name="Freeform 1"/>
          <p:cNvSpPr/>
          <p:nvPr/>
        </p:nvSpPr>
        <p:spPr>
          <a:xfrm>
            <a:off x="2381250" y="48930"/>
            <a:ext cx="6794500" cy="6404540"/>
          </a:xfrm>
          <a:custGeom>
            <a:avLst/>
            <a:gdLst/>
            <a:ahLst/>
            <a:cxnLst/>
            <a:rect l="l" t="t" r="r" b="b"/>
            <a:pathLst>
              <a:path w="7647402" h="7208491">
                <a:moveTo>
                  <a:pt x="7640068" y="488191"/>
                </a:moveTo>
                <a:cubicBezTo>
                  <a:pt x="7640164" y="522209"/>
                  <a:pt x="7627536" y="551769"/>
                  <a:pt x="7602507" y="576058"/>
                </a:cubicBezTo>
                <a:cubicBezTo>
                  <a:pt x="7545500" y="631396"/>
                  <a:pt x="7426970" y="658559"/>
                  <a:pt x="7241431" y="658559"/>
                </a:cubicBezTo>
                <a:cubicBezTo>
                  <a:pt x="7236994" y="658559"/>
                  <a:pt x="7232279" y="658454"/>
                  <a:pt x="7227756" y="658426"/>
                </a:cubicBezTo>
                <a:cubicBezTo>
                  <a:pt x="7262317" y="1263680"/>
                  <a:pt x="7240327" y="1849515"/>
                  <a:pt x="7218966" y="2416188"/>
                </a:cubicBezTo>
                <a:cubicBezTo>
                  <a:pt x="7203299" y="2832265"/>
                  <a:pt x="7187090" y="3262521"/>
                  <a:pt x="7192652" y="3703842"/>
                </a:cubicBezTo>
                <a:cubicBezTo>
                  <a:pt x="7200499" y="4320878"/>
                  <a:pt x="7194166" y="4487437"/>
                  <a:pt x="7173167" y="5039292"/>
                </a:cubicBezTo>
                <a:cubicBezTo>
                  <a:pt x="7170691" y="5104484"/>
                  <a:pt x="7167995" y="5175088"/>
                  <a:pt x="7165100" y="5252472"/>
                </a:cubicBezTo>
                <a:lnTo>
                  <a:pt x="7164443" y="5270097"/>
                </a:lnTo>
                <a:lnTo>
                  <a:pt x="7146901" y="5268608"/>
                </a:lnTo>
                <a:cubicBezTo>
                  <a:pt x="6825881" y="5241425"/>
                  <a:pt x="5277961" y="5244223"/>
                  <a:pt x="3723604" y="5252529"/>
                </a:cubicBezTo>
                <a:cubicBezTo>
                  <a:pt x="3769602" y="5440055"/>
                  <a:pt x="3769536" y="5653579"/>
                  <a:pt x="3769345" y="5860276"/>
                </a:cubicBezTo>
                <a:cubicBezTo>
                  <a:pt x="3769269" y="5940161"/>
                  <a:pt x="3769202" y="6015617"/>
                  <a:pt x="3771735" y="6088599"/>
                </a:cubicBezTo>
                <a:cubicBezTo>
                  <a:pt x="3772383" y="6107064"/>
                  <a:pt x="3769612" y="6171406"/>
                  <a:pt x="3766593" y="6226983"/>
                </a:cubicBezTo>
                <a:cubicBezTo>
                  <a:pt x="3760059" y="6347378"/>
                  <a:pt x="3759288" y="6347846"/>
                  <a:pt x="3749860" y="6353555"/>
                </a:cubicBezTo>
                <a:lnTo>
                  <a:pt x="3741431" y="6358673"/>
                </a:lnTo>
                <a:lnTo>
                  <a:pt x="3732756" y="6353804"/>
                </a:lnTo>
                <a:cubicBezTo>
                  <a:pt x="3723080" y="6348295"/>
                  <a:pt x="3723118" y="6342939"/>
                  <a:pt x="3723365" y="6308042"/>
                </a:cubicBezTo>
                <a:lnTo>
                  <a:pt x="3727861" y="6308071"/>
                </a:lnTo>
                <a:cubicBezTo>
                  <a:pt x="3732337" y="6249524"/>
                  <a:pt x="3739032" y="6115151"/>
                  <a:pt x="3738146" y="6089764"/>
                </a:cubicBezTo>
                <a:cubicBezTo>
                  <a:pt x="3735593" y="6016179"/>
                  <a:pt x="3735660" y="5940438"/>
                  <a:pt x="3735736" y="5860247"/>
                </a:cubicBezTo>
                <a:cubicBezTo>
                  <a:pt x="3735927" y="5652662"/>
                  <a:pt x="3736070" y="5438088"/>
                  <a:pt x="3689090" y="5252721"/>
                </a:cubicBezTo>
                <a:cubicBezTo>
                  <a:pt x="3187818" y="5255422"/>
                  <a:pt x="2686812" y="5258678"/>
                  <a:pt x="2227016" y="5261666"/>
                </a:cubicBezTo>
                <a:cubicBezTo>
                  <a:pt x="1512102" y="5266316"/>
                  <a:pt x="908413" y="5270240"/>
                  <a:pt x="576118" y="5270240"/>
                </a:cubicBezTo>
                <a:cubicBezTo>
                  <a:pt x="459702" y="5270240"/>
                  <a:pt x="376618" y="5269772"/>
                  <a:pt x="333705" y="5268665"/>
                </a:cubicBezTo>
                <a:lnTo>
                  <a:pt x="318477" y="5268273"/>
                </a:lnTo>
                <a:lnTo>
                  <a:pt x="317382" y="5253054"/>
                </a:lnTo>
                <a:cubicBezTo>
                  <a:pt x="286021" y="4817825"/>
                  <a:pt x="298401" y="4520625"/>
                  <a:pt x="314087" y="4144362"/>
                </a:cubicBezTo>
                <a:cubicBezTo>
                  <a:pt x="329105" y="3783870"/>
                  <a:pt x="346133" y="3375298"/>
                  <a:pt x="329981" y="2724338"/>
                </a:cubicBezTo>
                <a:cubicBezTo>
                  <a:pt x="312430" y="2017382"/>
                  <a:pt x="319125" y="1367062"/>
                  <a:pt x="351695" y="615719"/>
                </a:cubicBezTo>
                <a:lnTo>
                  <a:pt x="352438" y="598676"/>
                </a:lnTo>
                <a:lnTo>
                  <a:pt x="369457" y="599650"/>
                </a:lnTo>
                <a:cubicBezTo>
                  <a:pt x="848215" y="627186"/>
                  <a:pt x="3096630" y="624274"/>
                  <a:pt x="4903286" y="621963"/>
                </a:cubicBezTo>
                <a:cubicBezTo>
                  <a:pt x="6016922" y="620550"/>
                  <a:pt x="6920526" y="619385"/>
                  <a:pt x="7157263" y="625496"/>
                </a:cubicBezTo>
                <a:lnTo>
                  <a:pt x="7157358" y="623204"/>
                </a:lnTo>
                <a:cubicBezTo>
                  <a:pt x="7434293" y="633840"/>
                  <a:pt x="7539537" y="590303"/>
                  <a:pt x="7579108" y="551883"/>
                </a:cubicBezTo>
                <a:cubicBezTo>
                  <a:pt x="7597688" y="533848"/>
                  <a:pt x="7606641" y="512900"/>
                  <a:pt x="7606469" y="487838"/>
                </a:cubicBezTo>
                <a:lnTo>
                  <a:pt x="7606498" y="486673"/>
                </a:lnTo>
                <a:cubicBezTo>
                  <a:pt x="7613431" y="375051"/>
                  <a:pt x="7587241" y="290717"/>
                  <a:pt x="7526433" y="228867"/>
                </a:cubicBezTo>
                <a:cubicBezTo>
                  <a:pt x="7380609" y="80525"/>
                  <a:pt x="7061684" y="95496"/>
                  <a:pt x="6805424" y="107488"/>
                </a:cubicBezTo>
                <a:cubicBezTo>
                  <a:pt x="6729883" y="111030"/>
                  <a:pt x="6658504" y="114333"/>
                  <a:pt x="6598249" y="113216"/>
                </a:cubicBezTo>
                <a:cubicBezTo>
                  <a:pt x="4598065" y="74959"/>
                  <a:pt x="2628738" y="57315"/>
                  <a:pt x="745142" y="60828"/>
                </a:cubicBezTo>
                <a:cubicBezTo>
                  <a:pt x="712171" y="60666"/>
                  <a:pt x="674296" y="59100"/>
                  <a:pt x="633945" y="57190"/>
                </a:cubicBezTo>
                <a:cubicBezTo>
                  <a:pt x="432312" y="47700"/>
                  <a:pt x="156205" y="34696"/>
                  <a:pt x="69284" y="224217"/>
                </a:cubicBezTo>
                <a:cubicBezTo>
                  <a:pt x="35351" y="298040"/>
                  <a:pt x="37989" y="371967"/>
                  <a:pt x="76922" y="437999"/>
                </a:cubicBezTo>
                <a:cubicBezTo>
                  <a:pt x="128006" y="524663"/>
                  <a:pt x="238317" y="588422"/>
                  <a:pt x="351419" y="596652"/>
                </a:cubicBezTo>
                <a:lnTo>
                  <a:pt x="348981" y="630231"/>
                </a:lnTo>
                <a:cubicBezTo>
                  <a:pt x="225384" y="621228"/>
                  <a:pt x="104416" y="550862"/>
                  <a:pt x="47980" y="455118"/>
                </a:cubicBezTo>
                <a:cubicBezTo>
                  <a:pt x="3190" y="379147"/>
                  <a:pt x="0" y="294440"/>
                  <a:pt x="38751" y="210153"/>
                </a:cubicBezTo>
                <a:cubicBezTo>
                  <a:pt x="135130" y="0"/>
                  <a:pt x="424341" y="13615"/>
                  <a:pt x="635526" y="23573"/>
                </a:cubicBezTo>
                <a:cubicBezTo>
                  <a:pt x="675458" y="25445"/>
                  <a:pt x="713447" y="27192"/>
                  <a:pt x="745084" y="27173"/>
                </a:cubicBezTo>
                <a:cubicBezTo>
                  <a:pt x="2628967" y="23592"/>
                  <a:pt x="4598475" y="41294"/>
                  <a:pt x="6598887" y="79561"/>
                </a:cubicBezTo>
                <a:cubicBezTo>
                  <a:pt x="6658000" y="80687"/>
                  <a:pt x="6728884" y="77374"/>
                  <a:pt x="6803853" y="73861"/>
                </a:cubicBezTo>
                <a:cubicBezTo>
                  <a:pt x="7066779" y="61535"/>
                  <a:pt x="7394018" y="46201"/>
                  <a:pt x="7550385" y="205246"/>
                </a:cubicBezTo>
                <a:cubicBezTo>
                  <a:pt x="7617231" y="273244"/>
                  <a:pt x="7647402" y="368435"/>
                  <a:pt x="7640068" y="488191"/>
                </a:cubicBezTo>
                <a:close/>
                <a:moveTo>
                  <a:pt x="7194280" y="660431"/>
                </a:moveTo>
                <a:cubicBezTo>
                  <a:pt x="7043056" y="652878"/>
                  <a:pt x="6048207" y="654148"/>
                  <a:pt x="4903323" y="655638"/>
                </a:cubicBezTo>
                <a:cubicBezTo>
                  <a:pt x="3116772" y="657948"/>
                  <a:pt x="898280" y="660784"/>
                  <a:pt x="384542" y="634184"/>
                </a:cubicBezTo>
                <a:cubicBezTo>
                  <a:pt x="352638" y="1377546"/>
                  <a:pt x="346181" y="2022690"/>
                  <a:pt x="363581" y="2723498"/>
                </a:cubicBezTo>
                <a:cubicBezTo>
                  <a:pt x="379752" y="3375584"/>
                  <a:pt x="362704" y="3784759"/>
                  <a:pt x="347667" y="4145755"/>
                </a:cubicBezTo>
                <a:cubicBezTo>
                  <a:pt x="332220" y="4516539"/>
                  <a:pt x="319972" y="4810291"/>
                  <a:pt x="349819" y="5235344"/>
                </a:cubicBezTo>
                <a:cubicBezTo>
                  <a:pt x="542290" y="5239010"/>
                  <a:pt x="1288755" y="5234112"/>
                  <a:pt x="2226797" y="5228011"/>
                </a:cubicBezTo>
                <a:cubicBezTo>
                  <a:pt x="4099250" y="5215838"/>
                  <a:pt x="6654790" y="5199206"/>
                  <a:pt x="7132177" y="5233692"/>
                </a:cubicBezTo>
                <a:cubicBezTo>
                  <a:pt x="7134816" y="5163125"/>
                  <a:pt x="7137282" y="5098258"/>
                  <a:pt x="7139577" y="5038012"/>
                </a:cubicBezTo>
                <a:cubicBezTo>
                  <a:pt x="7160548" y="4486807"/>
                  <a:pt x="7166881" y="4320459"/>
                  <a:pt x="7159053" y="3704272"/>
                </a:cubicBezTo>
                <a:cubicBezTo>
                  <a:pt x="7153462" y="3262101"/>
                  <a:pt x="7169691" y="2831415"/>
                  <a:pt x="7185386" y="2414918"/>
                </a:cubicBezTo>
                <a:cubicBezTo>
                  <a:pt x="7206699" y="1849057"/>
                  <a:pt x="7228737" y="1264062"/>
                  <a:pt x="7194280" y="660431"/>
                </a:cubicBezTo>
                <a:close/>
                <a:moveTo>
                  <a:pt x="3513514" y="6435914"/>
                </a:moveTo>
                <a:cubicBezTo>
                  <a:pt x="3731060" y="6340609"/>
                  <a:pt x="4008958" y="6396578"/>
                  <a:pt x="4133011" y="6560768"/>
                </a:cubicBezTo>
                <a:cubicBezTo>
                  <a:pt x="4227314" y="6685585"/>
                  <a:pt x="4207752" y="6846998"/>
                  <a:pt x="4079346" y="7003599"/>
                </a:cubicBezTo>
                <a:cubicBezTo>
                  <a:pt x="3979054" y="7125913"/>
                  <a:pt x="3844105" y="7189138"/>
                  <a:pt x="3700728" y="7189138"/>
                </a:cubicBezTo>
                <a:cubicBezTo>
                  <a:pt x="3607568" y="7189138"/>
                  <a:pt x="3510866" y="7162472"/>
                  <a:pt x="3417736" y="7107964"/>
                </a:cubicBezTo>
                <a:cubicBezTo>
                  <a:pt x="3292034" y="7034437"/>
                  <a:pt x="3226798" y="6925021"/>
                  <a:pt x="3234055" y="6799899"/>
                </a:cubicBezTo>
                <a:cubicBezTo>
                  <a:pt x="3242645" y="6651701"/>
                  <a:pt x="3354956" y="6505431"/>
                  <a:pt x="3513514" y="6435914"/>
                </a:cubicBezTo>
                <a:close/>
                <a:moveTo>
                  <a:pt x="3434688" y="7078891"/>
                </a:moveTo>
                <a:cubicBezTo>
                  <a:pt x="3656110" y="7208491"/>
                  <a:pt x="3898961" y="7170549"/>
                  <a:pt x="4053375" y="6982231"/>
                </a:cubicBezTo>
                <a:cubicBezTo>
                  <a:pt x="4172820" y="6836543"/>
                  <a:pt x="4191591" y="6694082"/>
                  <a:pt x="4106212" y="6581076"/>
                </a:cubicBezTo>
                <a:cubicBezTo>
                  <a:pt x="4030319" y="6480635"/>
                  <a:pt x="3886208" y="6423999"/>
                  <a:pt x="3738994" y="6423999"/>
                </a:cubicBezTo>
                <a:cubicBezTo>
                  <a:pt x="3666481" y="6423999"/>
                  <a:pt x="3593226" y="6437728"/>
                  <a:pt x="3526990" y="6466763"/>
                </a:cubicBezTo>
                <a:cubicBezTo>
                  <a:pt x="3379718" y="6531324"/>
                  <a:pt x="3275482" y="6665974"/>
                  <a:pt x="3267606" y="6801847"/>
                </a:cubicBezTo>
                <a:cubicBezTo>
                  <a:pt x="3261121" y="6913679"/>
                  <a:pt x="3320462" y="7012077"/>
                  <a:pt x="3434688" y="7078891"/>
                </a:cubicBezTo>
                <a:close/>
              </a:path>
            </a:pathLst>
          </a:custGeom>
          <a:solidFill>
            <a:srgbClr val="51647E"/>
          </a:solidFill>
        </p:spPr>
        <p:txBody>
          <a:bodyPr lIns="127000" rIns="127000" rtlCol="0" anchor="ctr"/>
          <a:lstStyle/>
          <a:p>
            <a:pPr algn="l" latinLnBrk="1">
              <a:lnSpc>
                <a:spcPct val="116199"/>
              </a:lnSpc>
            </a:pPr>
            <a:endParaRPr lang="en-US" sz="1100"/>
          </a:p>
        </p:txBody>
      </p:sp>
      <p:pic>
        <p:nvPicPr>
          <p:cNvPr id="30" name="Picture 2"/>
          <p:cNvPicPr>
            <a:picLocks noChangeAspect="1"/>
          </p:cNvPicPr>
          <p:nvPr/>
        </p:nvPicPr>
        <p:blipFill>
          <a:blip r:embed="rId3"/>
          <a:stretch>
            <a:fillRect/>
          </a:stretch>
        </p:blipFill>
        <p:spPr>
          <a:xfrm>
            <a:off x="4630547" y="1148842"/>
            <a:ext cx="1821148" cy="1708597"/>
          </a:xfrm>
          <a:prstGeom prst="rect">
            <a:avLst/>
          </a:prstGeom>
          <a:ln>
            <a:solidFill>
              <a:srgbClr val="FFFFFF">
                <a:alpha val="0"/>
              </a:srgbClr>
            </a:solidFill>
            <a:tailEnd/>
          </a:ln>
        </p:spPr>
      </p:pic>
      <p:sp>
        <p:nvSpPr>
          <p:cNvPr id="31" name="TextBox 3"/>
          <p:cNvSpPr txBox="1"/>
          <p:nvPr/>
        </p:nvSpPr>
        <p:spPr>
          <a:xfrm>
            <a:off x="5235067" y="1561719"/>
            <a:ext cx="816928" cy="876300"/>
          </a:xfrm>
          <a:prstGeom prst="rect">
            <a:avLst/>
          </a:prstGeom>
        </p:spPr>
        <p:txBody>
          <a:bodyPr lIns="0" tIns="0" rIns="0" bIns="0" rtlCol="0" anchor="ctr">
            <a:spAutoFit/>
          </a:bodyPr>
          <a:lstStyle/>
          <a:p>
            <a:pPr algn="ctr" latinLnBrk="1">
              <a:lnSpc>
                <a:spcPct val="116199"/>
              </a:lnSpc>
            </a:pPr>
            <a:r>
              <a:rPr lang="en-US" sz="4800">
                <a:solidFill>
                  <a:srgbClr val="51647E"/>
                </a:solidFill>
                <a:latin typeface="Microsoft YaHei"/>
                <a:ea typeface="Microsoft YaHei"/>
              </a:rPr>
              <a:t>1</a:t>
            </a:r>
            <a:endParaRPr lang="en-US" sz="1100"/>
          </a:p>
        </p:txBody>
      </p:sp>
      <p:grpSp>
        <p:nvGrpSpPr>
          <p:cNvPr id="32" name="Group 4"/>
          <p:cNvGrpSpPr/>
          <p:nvPr/>
        </p:nvGrpSpPr>
        <p:grpSpPr>
          <a:xfrm>
            <a:off x="3937000" y="3121533"/>
            <a:ext cx="3667570" cy="558800"/>
            <a:chOff x="3937000" y="3121533"/>
            <a:chExt cx="3667570" cy="558800"/>
          </a:xfrm>
        </p:grpSpPr>
        <p:sp>
          <p:nvSpPr>
            <p:cNvPr id="33" name="TextBox 32"/>
            <p:cNvSpPr txBox="1"/>
            <p:nvPr/>
          </p:nvSpPr>
          <p:spPr>
            <a:xfrm>
              <a:off x="3937000" y="3121533"/>
              <a:ext cx="3667570" cy="558800"/>
            </a:xfrm>
            <a:prstGeom prst="rect">
              <a:avLst/>
            </a:prstGeom>
          </p:spPr>
          <p:txBody>
            <a:bodyPr lIns="0" tIns="0" rIns="0" bIns="0" rtlCol="0" anchor="ctr">
              <a:spAutoFit/>
            </a:bodyPr>
            <a:lstStyle/>
            <a:p>
              <a:pPr algn="ctr" latinLnBrk="1">
                <a:lnSpc>
                  <a:spcPct val="116199"/>
                </a:lnSpc>
              </a:pPr>
              <a:r>
                <a:rPr lang="en-US" sz="3000">
                  <a:solidFill>
                    <a:srgbClr val="51647E"/>
                  </a:solidFill>
                  <a:latin typeface="Microsoft YaHei"/>
                  <a:ea typeface="Microsoft YaHei"/>
                </a:rPr>
                <a:t>年度工作概述</a:t>
              </a:r>
              <a:endParaRPr lang="en-US" sz="1100"/>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1000"/>
                                        <p:tgtEl>
                                          <p:spTgt spid="3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1000"/>
                                        <p:tgtEl>
                                          <p:spTgt spid="3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fillRect t="-1006" b="-1006"/>
          </a:stretch>
        </a:blipFill>
        <a:effectLst/>
      </p:bgPr>
    </p:bg>
    <p:spTree>
      <p:nvGrpSpPr>
        <p:cNvPr id="1" name=""/>
        <p:cNvGrpSpPr/>
        <p:nvPr/>
      </p:nvGrpSpPr>
      <p:grpSpPr>
        <a:xfrm>
          <a:off x="0" y="0"/>
          <a:ext cx="0" cy="0"/>
          <a:chOff x="0" y="0"/>
          <a:chExt cx="0" cy="0"/>
        </a:xfrm>
      </p:grpSpPr>
      <p:grpSp>
        <p:nvGrpSpPr>
          <p:cNvPr id="34" name="Group 1"/>
          <p:cNvGrpSpPr/>
          <p:nvPr/>
        </p:nvGrpSpPr>
        <p:grpSpPr>
          <a:xfrm>
            <a:off x="3943350" y="566039"/>
            <a:ext cx="3667570" cy="558800"/>
            <a:chOff x="3943350" y="566039"/>
            <a:chExt cx="3667570" cy="558800"/>
          </a:xfrm>
        </p:grpSpPr>
        <p:sp>
          <p:nvSpPr>
            <p:cNvPr id="35" name="TextBox 34"/>
            <p:cNvSpPr txBox="1"/>
            <p:nvPr/>
          </p:nvSpPr>
          <p:spPr>
            <a:xfrm>
              <a:off x="3943350" y="566039"/>
              <a:ext cx="3667570" cy="558800"/>
            </a:xfrm>
            <a:prstGeom prst="rect">
              <a:avLst/>
            </a:prstGeom>
          </p:spPr>
          <p:txBody>
            <a:bodyPr lIns="0" tIns="0" rIns="0" bIns="0" rtlCol="0" anchor="ctr">
              <a:spAutoFit/>
            </a:bodyPr>
            <a:lstStyle/>
            <a:p>
              <a:pPr algn="ctr" latinLnBrk="1">
                <a:lnSpc>
                  <a:spcPct val="116199"/>
                </a:lnSpc>
              </a:pPr>
              <a:r>
                <a:rPr lang="en-US" sz="3000">
                  <a:solidFill>
                    <a:srgbClr val="51647E"/>
                  </a:solidFill>
                  <a:latin typeface="Microsoft YaHei"/>
                  <a:ea typeface="Microsoft YaHei"/>
                </a:rPr>
                <a:t>部门工作的效率</a:t>
              </a:r>
              <a:endParaRPr lang="en-US" sz="1100"/>
            </a:p>
          </p:txBody>
        </p:sp>
      </p:grpSp>
      <p:pic>
        <p:nvPicPr>
          <p:cNvPr id="36" name="Picture 2"/>
          <p:cNvPicPr>
            <a:picLocks noChangeAspect="1"/>
          </p:cNvPicPr>
          <p:nvPr/>
        </p:nvPicPr>
        <p:blipFill>
          <a:blip r:embed="rId3"/>
          <a:stretch>
            <a:fillRect/>
          </a:stretch>
        </p:blipFill>
        <p:spPr>
          <a:xfrm>
            <a:off x="4169537" y="1998980"/>
            <a:ext cx="3215403" cy="3144732"/>
          </a:xfrm>
          <a:prstGeom prst="rect">
            <a:avLst/>
          </a:prstGeom>
          <a:ln>
            <a:solidFill>
              <a:srgbClr val="FFFFFF">
                <a:alpha val="0"/>
              </a:srgbClr>
            </a:solidFill>
            <a:tailEnd/>
          </a:ln>
        </p:spPr>
      </p:pic>
      <p:sp>
        <p:nvSpPr>
          <p:cNvPr id="37" name="TextBox 3"/>
          <p:cNvSpPr txBox="1"/>
          <p:nvPr/>
        </p:nvSpPr>
        <p:spPr>
          <a:xfrm>
            <a:off x="934212" y="2694305"/>
            <a:ext cx="2687892" cy="1701800"/>
          </a:xfrm>
          <a:prstGeom prst="rect">
            <a:avLst/>
          </a:prstGeom>
        </p:spPr>
        <p:txBody>
          <a:bodyPr lIns="0" tIns="0" rIns="0" bIns="0" rtlCol="0" anchor="ctr">
            <a:spAutoFit/>
          </a:bodyPr>
          <a:lstStyle/>
          <a:p>
            <a:pPr algn="l" latinLnBrk="1">
              <a:lnSpc>
                <a:spcPct val="116199"/>
              </a:lnSpc>
            </a:pPr>
            <a:r>
              <a:rPr lang="en-US" sz="1200">
                <a:solidFill>
                  <a:srgbClr val="42464B"/>
                </a:solidFill>
                <a:latin typeface="Microsoft YaHei"/>
                <a:ea typeface="Microsoft YaHei"/>
              </a:rPr>
              <a:t>在这里补充部门工作状态描述在这里补充部门工作状态描述</a:t>
            </a:r>
            <a:endParaRPr lang="en-US" sz="1100"/>
          </a:p>
          <a:p>
            <a:pPr latinLnBrk="1">
              <a:lnSpc>
                <a:spcPct val="116199"/>
              </a:lnSpc>
            </a:pPr>
            <a:r>
              <a:rPr lang="en-US" sz="1200">
                <a:solidFill>
                  <a:srgbClr val="42464B"/>
                </a:solidFill>
                <a:latin typeface="Microsoft YaHei"/>
                <a:ea typeface="Microsoft YaHei"/>
              </a:rPr>
              <a:t> </a:t>
            </a:r>
          </a:p>
          <a:p>
            <a:pPr latinLnBrk="1">
              <a:lnSpc>
                <a:spcPct val="116199"/>
              </a:lnSpc>
            </a:pPr>
            <a:r>
              <a:rPr lang="en-US" sz="1200">
                <a:solidFill>
                  <a:srgbClr val="42464B"/>
                </a:solidFill>
                <a:latin typeface="Microsoft YaHei"/>
                <a:ea typeface="Microsoft YaHei"/>
              </a:rPr>
              <a:t>在这里补充部门工作状态描述在这里补充部门工作状态描述</a:t>
            </a:r>
          </a:p>
          <a:p>
            <a:pPr latinLnBrk="1">
              <a:lnSpc>
                <a:spcPct val="116199"/>
              </a:lnSpc>
            </a:pPr>
            <a:r>
              <a:rPr lang="en-US" sz="1200">
                <a:solidFill>
                  <a:srgbClr val="42464B"/>
                </a:solidFill>
                <a:latin typeface="Microsoft YaHei"/>
                <a:ea typeface="Microsoft YaHei"/>
              </a:rPr>
              <a:t> </a:t>
            </a:r>
          </a:p>
          <a:p>
            <a:pPr latinLnBrk="1">
              <a:lnSpc>
                <a:spcPct val="116199"/>
              </a:lnSpc>
            </a:pPr>
            <a:r>
              <a:rPr lang="en-US" sz="1200">
                <a:solidFill>
                  <a:srgbClr val="42464B"/>
                </a:solidFill>
                <a:latin typeface="Microsoft YaHei"/>
                <a:ea typeface="Microsoft YaHei"/>
              </a:rPr>
              <a:t>在这里补充部门工作状态描述在这里补充部门工作状态描述</a:t>
            </a:r>
          </a:p>
        </p:txBody>
      </p:sp>
      <p:sp>
        <p:nvSpPr>
          <p:cNvPr id="38" name="TextBox 4"/>
          <p:cNvSpPr txBox="1"/>
          <p:nvPr/>
        </p:nvSpPr>
        <p:spPr>
          <a:xfrm>
            <a:off x="8064373" y="2696464"/>
            <a:ext cx="2687892" cy="1701800"/>
          </a:xfrm>
          <a:prstGeom prst="rect">
            <a:avLst/>
          </a:prstGeom>
        </p:spPr>
        <p:txBody>
          <a:bodyPr lIns="0" tIns="0" rIns="0" bIns="0" rtlCol="0" anchor="ctr">
            <a:spAutoFit/>
          </a:bodyPr>
          <a:lstStyle/>
          <a:p>
            <a:pPr algn="l" latinLnBrk="1">
              <a:lnSpc>
                <a:spcPct val="116199"/>
              </a:lnSpc>
            </a:pPr>
            <a:r>
              <a:rPr lang="en-US" sz="1200">
                <a:solidFill>
                  <a:srgbClr val="42464B"/>
                </a:solidFill>
                <a:latin typeface="Microsoft YaHei"/>
                <a:ea typeface="Microsoft YaHei"/>
              </a:rPr>
              <a:t>在这里补充部门工作状态描述在这里补充部门工作状态描述</a:t>
            </a:r>
            <a:endParaRPr lang="en-US" sz="1100"/>
          </a:p>
          <a:p>
            <a:pPr latinLnBrk="1">
              <a:lnSpc>
                <a:spcPct val="116199"/>
              </a:lnSpc>
            </a:pPr>
            <a:r>
              <a:rPr lang="en-US" sz="1200">
                <a:solidFill>
                  <a:srgbClr val="42464B"/>
                </a:solidFill>
                <a:latin typeface="Microsoft YaHei"/>
                <a:ea typeface="Microsoft YaHei"/>
              </a:rPr>
              <a:t> </a:t>
            </a:r>
          </a:p>
          <a:p>
            <a:pPr latinLnBrk="1">
              <a:lnSpc>
                <a:spcPct val="116199"/>
              </a:lnSpc>
            </a:pPr>
            <a:r>
              <a:rPr lang="en-US" sz="1200">
                <a:solidFill>
                  <a:srgbClr val="42464B"/>
                </a:solidFill>
                <a:latin typeface="Microsoft YaHei"/>
                <a:ea typeface="Microsoft YaHei"/>
              </a:rPr>
              <a:t>在这里补充部门工作状态描述在这里补充部门工作状态描述</a:t>
            </a:r>
          </a:p>
          <a:p>
            <a:pPr latinLnBrk="1">
              <a:lnSpc>
                <a:spcPct val="116199"/>
              </a:lnSpc>
            </a:pPr>
            <a:r>
              <a:rPr lang="en-US" sz="1200">
                <a:solidFill>
                  <a:srgbClr val="42464B"/>
                </a:solidFill>
                <a:latin typeface="Microsoft YaHei"/>
                <a:ea typeface="Microsoft YaHei"/>
              </a:rPr>
              <a:t> </a:t>
            </a:r>
          </a:p>
          <a:p>
            <a:pPr latinLnBrk="1">
              <a:lnSpc>
                <a:spcPct val="116199"/>
              </a:lnSpc>
            </a:pPr>
            <a:r>
              <a:rPr lang="en-US" sz="1200">
                <a:solidFill>
                  <a:srgbClr val="42464B"/>
                </a:solidFill>
                <a:latin typeface="Microsoft YaHei"/>
                <a:ea typeface="Microsoft YaHei"/>
              </a:rPr>
              <a:t>在这里补充部门工作状态描述在这里补充部门工作状态描述</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1000"/>
                                        <p:tgtEl>
                                          <p:spTgt spid="3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1000"/>
                                        <p:tgtEl>
                                          <p:spTgt spid="3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6" grpId="0" animBg="1"/>
      <p:bldP spid="37" grpId="0" animBg="1"/>
      <p:bldP spid="3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fillRect t="-1006" b="-1006"/>
          </a:stretch>
        </a:blipFill>
        <a:effectLst/>
      </p:bgPr>
    </p:bg>
    <p:spTree>
      <p:nvGrpSpPr>
        <p:cNvPr id="1" name=""/>
        <p:cNvGrpSpPr/>
        <p:nvPr/>
      </p:nvGrpSpPr>
      <p:grpSpPr>
        <a:xfrm>
          <a:off x="0" y="0"/>
          <a:ext cx="0" cy="0"/>
          <a:chOff x="0" y="0"/>
          <a:chExt cx="0" cy="0"/>
        </a:xfrm>
      </p:grpSpPr>
      <p:grpSp>
        <p:nvGrpSpPr>
          <p:cNvPr id="39" name="Group 1"/>
          <p:cNvGrpSpPr/>
          <p:nvPr/>
        </p:nvGrpSpPr>
        <p:grpSpPr>
          <a:xfrm>
            <a:off x="3943350" y="566039"/>
            <a:ext cx="3667570" cy="558800"/>
            <a:chOff x="3943350" y="566039"/>
            <a:chExt cx="3667570" cy="558800"/>
          </a:xfrm>
        </p:grpSpPr>
        <p:sp>
          <p:nvSpPr>
            <p:cNvPr id="40" name="TextBox 39"/>
            <p:cNvSpPr txBox="1"/>
            <p:nvPr/>
          </p:nvSpPr>
          <p:spPr>
            <a:xfrm>
              <a:off x="3943350" y="566039"/>
              <a:ext cx="3667570" cy="558800"/>
            </a:xfrm>
            <a:prstGeom prst="rect">
              <a:avLst/>
            </a:prstGeom>
          </p:spPr>
          <p:txBody>
            <a:bodyPr lIns="0" tIns="0" rIns="0" bIns="0" rtlCol="0" anchor="ctr">
              <a:spAutoFit/>
            </a:bodyPr>
            <a:lstStyle/>
            <a:p>
              <a:pPr algn="ctr" latinLnBrk="1">
                <a:lnSpc>
                  <a:spcPct val="116199"/>
                </a:lnSpc>
              </a:pPr>
              <a:r>
                <a:rPr lang="en-US" sz="3000">
                  <a:solidFill>
                    <a:srgbClr val="51647E"/>
                  </a:solidFill>
                  <a:latin typeface="Microsoft YaHei"/>
                  <a:ea typeface="Microsoft YaHei"/>
                </a:rPr>
                <a:t>部门完成业绩情况</a:t>
              </a:r>
              <a:endParaRPr lang="en-US" sz="1100"/>
            </a:p>
          </p:txBody>
        </p:sp>
      </p:grpSp>
      <p:sp>
        <p:nvSpPr>
          <p:cNvPr id="41" name="Freeform 2"/>
          <p:cNvSpPr/>
          <p:nvPr/>
        </p:nvSpPr>
        <p:spPr>
          <a:xfrm>
            <a:off x="6172535" y="3462869"/>
            <a:ext cx="822253" cy="783455"/>
          </a:xfrm>
          <a:custGeom>
            <a:avLst/>
            <a:gdLst/>
            <a:ahLst/>
            <a:cxnLst/>
            <a:rect l="l" t="t" r="r" b="b"/>
            <a:pathLst>
              <a:path w="822253" h="783455">
                <a:moveTo>
                  <a:pt x="425294" y="783456"/>
                </a:moveTo>
                <a:cubicBezTo>
                  <a:pt x="342420" y="783456"/>
                  <a:pt x="259362" y="761973"/>
                  <a:pt x="196767" y="718268"/>
                </a:cubicBezTo>
                <a:cubicBezTo>
                  <a:pt x="60095" y="622801"/>
                  <a:pt x="0" y="444924"/>
                  <a:pt x="50465" y="285659"/>
                </a:cubicBezTo>
                <a:cubicBezTo>
                  <a:pt x="60280" y="254732"/>
                  <a:pt x="74170" y="225286"/>
                  <a:pt x="91670" y="198156"/>
                </a:cubicBezTo>
                <a:cubicBezTo>
                  <a:pt x="150098" y="107875"/>
                  <a:pt x="240657" y="46483"/>
                  <a:pt x="340106" y="29631"/>
                </a:cubicBezTo>
                <a:cubicBezTo>
                  <a:pt x="514371" y="0"/>
                  <a:pt x="680396" y="75836"/>
                  <a:pt x="753269" y="218342"/>
                </a:cubicBezTo>
                <a:cubicBezTo>
                  <a:pt x="822253" y="353254"/>
                  <a:pt x="805308" y="587522"/>
                  <a:pt x="679377" y="699101"/>
                </a:cubicBezTo>
                <a:cubicBezTo>
                  <a:pt x="616320" y="754936"/>
                  <a:pt x="520946" y="783456"/>
                  <a:pt x="425294" y="783456"/>
                </a:cubicBezTo>
                <a:close/>
                <a:moveTo>
                  <a:pt x="414738" y="55928"/>
                </a:moveTo>
                <a:cubicBezTo>
                  <a:pt x="392052" y="55928"/>
                  <a:pt x="368903" y="57873"/>
                  <a:pt x="345661" y="61762"/>
                </a:cubicBezTo>
                <a:cubicBezTo>
                  <a:pt x="255195" y="77133"/>
                  <a:pt x="172692" y="133246"/>
                  <a:pt x="119171" y="215842"/>
                </a:cubicBezTo>
                <a:cubicBezTo>
                  <a:pt x="103152" y="240565"/>
                  <a:pt x="90559" y="267325"/>
                  <a:pt x="81670" y="295474"/>
                </a:cubicBezTo>
                <a:lnTo>
                  <a:pt x="81670" y="295474"/>
                </a:lnTo>
                <a:cubicBezTo>
                  <a:pt x="35464" y="441221"/>
                  <a:pt x="90467" y="604004"/>
                  <a:pt x="215471" y="691415"/>
                </a:cubicBezTo>
                <a:cubicBezTo>
                  <a:pt x="337050" y="776326"/>
                  <a:pt x="551965" y="768177"/>
                  <a:pt x="657803" y="674470"/>
                </a:cubicBezTo>
                <a:cubicBezTo>
                  <a:pt x="771048" y="574188"/>
                  <a:pt x="786511" y="354828"/>
                  <a:pt x="724287" y="233065"/>
                </a:cubicBezTo>
                <a:cubicBezTo>
                  <a:pt x="667525" y="122320"/>
                  <a:pt x="548169" y="55928"/>
                  <a:pt x="414738" y="55928"/>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42" name="Freeform 3"/>
          <p:cNvSpPr/>
          <p:nvPr/>
        </p:nvSpPr>
        <p:spPr>
          <a:xfrm>
            <a:off x="6308011" y="3539903"/>
            <a:ext cx="573818" cy="587707"/>
          </a:xfrm>
          <a:custGeom>
            <a:avLst/>
            <a:gdLst/>
            <a:ahLst/>
            <a:cxnLst/>
            <a:rect l="l" t="t" r="r" b="b"/>
            <a:pathLst>
              <a:path w="573818" h="587707">
                <a:moveTo>
                  <a:pt x="269640" y="587707"/>
                </a:moveTo>
                <a:cubicBezTo>
                  <a:pt x="237972" y="587707"/>
                  <a:pt x="207415" y="583725"/>
                  <a:pt x="181951" y="574558"/>
                </a:cubicBezTo>
                <a:cubicBezTo>
                  <a:pt x="82503" y="538816"/>
                  <a:pt x="10926" y="433812"/>
                  <a:pt x="3889" y="313252"/>
                </a:cubicBezTo>
                <a:lnTo>
                  <a:pt x="3889" y="313252"/>
                </a:lnTo>
                <a:cubicBezTo>
                  <a:pt x="0" y="246583"/>
                  <a:pt x="30464" y="159172"/>
                  <a:pt x="77966" y="100744"/>
                </a:cubicBezTo>
                <a:cubicBezTo>
                  <a:pt x="144450" y="18982"/>
                  <a:pt x="281585" y="0"/>
                  <a:pt x="375662" y="28797"/>
                </a:cubicBezTo>
                <a:cubicBezTo>
                  <a:pt x="480574" y="60928"/>
                  <a:pt x="559280" y="174173"/>
                  <a:pt x="566966" y="304270"/>
                </a:cubicBezTo>
                <a:cubicBezTo>
                  <a:pt x="573818" y="420941"/>
                  <a:pt x="522242" y="515204"/>
                  <a:pt x="428812" y="556409"/>
                </a:cubicBezTo>
                <a:cubicBezTo>
                  <a:pt x="386681" y="575021"/>
                  <a:pt x="326309" y="587707"/>
                  <a:pt x="269640" y="587707"/>
                </a:cubicBezTo>
                <a:close/>
                <a:moveTo>
                  <a:pt x="36390" y="311400"/>
                </a:moveTo>
                <a:cubicBezTo>
                  <a:pt x="42687" y="419089"/>
                  <a:pt x="105652" y="512519"/>
                  <a:pt x="192878" y="543909"/>
                </a:cubicBezTo>
                <a:cubicBezTo>
                  <a:pt x="255380" y="566317"/>
                  <a:pt x="357050" y="552428"/>
                  <a:pt x="415479" y="526686"/>
                </a:cubicBezTo>
                <a:cubicBezTo>
                  <a:pt x="495852" y="491222"/>
                  <a:pt x="540298" y="408904"/>
                  <a:pt x="534187" y="306400"/>
                </a:cubicBezTo>
                <a:cubicBezTo>
                  <a:pt x="527335" y="189729"/>
                  <a:pt x="458073" y="88429"/>
                  <a:pt x="365940" y="60280"/>
                </a:cubicBezTo>
                <a:cubicBezTo>
                  <a:pt x="283992" y="35186"/>
                  <a:pt x="160191" y="51483"/>
                  <a:pt x="103152" y="121578"/>
                </a:cubicBezTo>
                <a:cubicBezTo>
                  <a:pt x="60373" y="174080"/>
                  <a:pt x="32964" y="252139"/>
                  <a:pt x="36390" y="311400"/>
                </a:cubicBezTo>
                <a:lnTo>
                  <a:pt x="36390" y="311400"/>
                </a:lnTo>
                <a:close/>
              </a:path>
            </a:pathLst>
          </a:custGeom>
          <a:solidFill>
            <a:srgbClr val="51647E"/>
          </a:solidFill>
        </p:spPr>
        <p:txBody>
          <a:bodyPr lIns="127000" rIns="127000" rtlCol="0" anchor="ctr"/>
          <a:lstStyle/>
          <a:p>
            <a:pPr algn="l" latinLnBrk="1">
              <a:lnSpc>
                <a:spcPct val="116199"/>
              </a:lnSpc>
            </a:pPr>
            <a:endParaRPr lang="en-US" sz="1100"/>
          </a:p>
        </p:txBody>
      </p:sp>
      <p:sp>
        <p:nvSpPr>
          <p:cNvPr id="43" name="Freeform 4"/>
          <p:cNvSpPr/>
          <p:nvPr/>
        </p:nvSpPr>
        <p:spPr>
          <a:xfrm>
            <a:off x="6542644" y="3808255"/>
            <a:ext cx="125838" cy="109078"/>
          </a:xfrm>
          <a:custGeom>
            <a:avLst/>
            <a:gdLst/>
            <a:ahLst/>
            <a:cxnLst/>
            <a:rect l="l" t="t" r="r" b="b"/>
            <a:pathLst>
              <a:path w="125838" h="109078">
                <a:moveTo>
                  <a:pt x="65280" y="95744"/>
                </a:moveTo>
                <a:cubicBezTo>
                  <a:pt x="104448" y="82318"/>
                  <a:pt x="125838" y="35001"/>
                  <a:pt x="81762" y="14445"/>
                </a:cubicBezTo>
                <a:cubicBezTo>
                  <a:pt x="50835" y="0"/>
                  <a:pt x="19908" y="16112"/>
                  <a:pt x="10556" y="45002"/>
                </a:cubicBezTo>
                <a:cubicBezTo>
                  <a:pt x="0" y="77688"/>
                  <a:pt x="26205" y="109078"/>
                  <a:pt x="65280" y="95744"/>
                </a:cubicBezTo>
                <a:lnTo>
                  <a:pt x="65280" y="95744"/>
                </a:lnTo>
                <a:close/>
              </a:path>
            </a:pathLst>
          </a:custGeom>
          <a:solidFill>
            <a:srgbClr val="FDD67A"/>
          </a:solidFill>
        </p:spPr>
        <p:txBody>
          <a:bodyPr lIns="127000" rIns="127000" rtlCol="0" anchor="ctr"/>
          <a:lstStyle/>
          <a:p>
            <a:pPr algn="l" latinLnBrk="1">
              <a:lnSpc>
                <a:spcPct val="116199"/>
              </a:lnSpc>
            </a:pPr>
            <a:endParaRPr lang="en-US" sz="1100"/>
          </a:p>
        </p:txBody>
      </p:sp>
      <p:sp>
        <p:nvSpPr>
          <p:cNvPr id="44" name="Freeform 5"/>
          <p:cNvSpPr/>
          <p:nvPr/>
        </p:nvSpPr>
        <p:spPr>
          <a:xfrm>
            <a:off x="6533463" y="3802315"/>
            <a:ext cx="135653" cy="124634"/>
          </a:xfrm>
          <a:custGeom>
            <a:avLst/>
            <a:gdLst/>
            <a:ahLst/>
            <a:cxnLst/>
            <a:rect l="l" t="t" r="r" b="b"/>
            <a:pathLst>
              <a:path w="135653" h="124634">
                <a:moveTo>
                  <a:pt x="59539" y="124634"/>
                </a:moveTo>
                <a:cubicBezTo>
                  <a:pt x="44446" y="124634"/>
                  <a:pt x="30649" y="119356"/>
                  <a:pt x="20278" y="109170"/>
                </a:cubicBezTo>
                <a:cubicBezTo>
                  <a:pt x="5092" y="94170"/>
                  <a:pt x="0" y="71298"/>
                  <a:pt x="7037" y="49446"/>
                </a:cubicBezTo>
                <a:cubicBezTo>
                  <a:pt x="13148" y="30556"/>
                  <a:pt x="26760" y="15278"/>
                  <a:pt x="44261" y="7685"/>
                </a:cubicBezTo>
                <a:cubicBezTo>
                  <a:pt x="61946" y="0"/>
                  <a:pt x="82040" y="463"/>
                  <a:pt x="100559" y="9167"/>
                </a:cubicBezTo>
                <a:cubicBezTo>
                  <a:pt x="123245" y="19722"/>
                  <a:pt x="135653" y="38149"/>
                  <a:pt x="134449" y="59631"/>
                </a:cubicBezTo>
                <a:cubicBezTo>
                  <a:pt x="133060" y="85651"/>
                  <a:pt x="111671" y="110744"/>
                  <a:pt x="82503" y="120745"/>
                </a:cubicBezTo>
                <a:lnTo>
                  <a:pt x="82503" y="120745"/>
                </a:lnTo>
                <a:cubicBezTo>
                  <a:pt x="74817" y="123337"/>
                  <a:pt x="67039" y="124634"/>
                  <a:pt x="59539" y="124634"/>
                </a:cubicBezTo>
                <a:close/>
                <a:moveTo>
                  <a:pt x="70465" y="34816"/>
                </a:moveTo>
                <a:cubicBezTo>
                  <a:pt x="65928" y="34816"/>
                  <a:pt x="61576" y="35742"/>
                  <a:pt x="57409" y="37501"/>
                </a:cubicBezTo>
                <a:cubicBezTo>
                  <a:pt x="48427" y="41390"/>
                  <a:pt x="41390" y="49446"/>
                  <a:pt x="38149" y="59446"/>
                </a:cubicBezTo>
                <a:cubicBezTo>
                  <a:pt x="34908" y="69447"/>
                  <a:pt x="36853" y="79632"/>
                  <a:pt x="43149" y="85836"/>
                </a:cubicBezTo>
                <a:cubicBezTo>
                  <a:pt x="49816" y="92410"/>
                  <a:pt x="60095" y="93799"/>
                  <a:pt x="72039" y="89725"/>
                </a:cubicBezTo>
                <a:lnTo>
                  <a:pt x="72039" y="89725"/>
                </a:lnTo>
                <a:cubicBezTo>
                  <a:pt x="90744" y="83336"/>
                  <a:pt x="101392" y="68521"/>
                  <a:pt x="101948" y="57779"/>
                </a:cubicBezTo>
                <a:cubicBezTo>
                  <a:pt x="102318" y="50001"/>
                  <a:pt x="97318" y="43520"/>
                  <a:pt x="86855" y="38705"/>
                </a:cubicBezTo>
                <a:cubicBezTo>
                  <a:pt x="81392" y="36112"/>
                  <a:pt x="75836" y="34816"/>
                  <a:pt x="70465" y="34816"/>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45" name="Freeform 6"/>
          <p:cNvSpPr/>
          <p:nvPr/>
        </p:nvSpPr>
        <p:spPr>
          <a:xfrm>
            <a:off x="6629400" y="3886200"/>
            <a:ext cx="110097" cy="90929"/>
          </a:xfrm>
          <a:custGeom>
            <a:avLst/>
            <a:gdLst/>
            <a:ahLst/>
            <a:cxnLst/>
            <a:rect l="l" t="t" r="r" b="b"/>
            <a:pathLst>
              <a:path w="110097" h="90929">
                <a:moveTo>
                  <a:pt x="90744" y="90929"/>
                </a:moveTo>
                <a:cubicBezTo>
                  <a:pt x="77966" y="81577"/>
                  <a:pt x="67040" y="74077"/>
                  <a:pt x="56391" y="66854"/>
                </a:cubicBezTo>
                <a:cubicBezTo>
                  <a:pt x="38335" y="54539"/>
                  <a:pt x="21297" y="42872"/>
                  <a:pt x="0" y="25001"/>
                </a:cubicBezTo>
                <a:lnTo>
                  <a:pt x="21019" y="0"/>
                </a:lnTo>
                <a:cubicBezTo>
                  <a:pt x="41113" y="16852"/>
                  <a:pt x="56761" y="27501"/>
                  <a:pt x="74910" y="39909"/>
                </a:cubicBezTo>
                <a:cubicBezTo>
                  <a:pt x="85744" y="47317"/>
                  <a:pt x="96948" y="55002"/>
                  <a:pt x="110097" y="64632"/>
                </a:cubicBezTo>
                <a:lnTo>
                  <a:pt x="90744" y="90929"/>
                </a:lnTo>
                <a:close/>
              </a:path>
            </a:pathLst>
          </a:custGeom>
          <a:solidFill>
            <a:srgbClr val="51647E"/>
          </a:solidFill>
        </p:spPr>
        <p:txBody>
          <a:bodyPr lIns="127000" rIns="127000" rtlCol="0" anchor="ctr"/>
          <a:lstStyle/>
          <a:p>
            <a:pPr algn="l" latinLnBrk="1">
              <a:lnSpc>
                <a:spcPct val="116199"/>
              </a:lnSpc>
            </a:pPr>
            <a:endParaRPr lang="en-US" sz="1100"/>
          </a:p>
        </p:txBody>
      </p:sp>
      <p:sp>
        <p:nvSpPr>
          <p:cNvPr id="46" name="Freeform 7"/>
          <p:cNvSpPr/>
          <p:nvPr/>
        </p:nvSpPr>
        <p:spPr>
          <a:xfrm>
            <a:off x="6477000" y="3683000"/>
            <a:ext cx="109634" cy="155376"/>
          </a:xfrm>
          <a:custGeom>
            <a:avLst/>
            <a:gdLst/>
            <a:ahLst/>
            <a:cxnLst/>
            <a:rect l="l" t="t" r="r" b="b"/>
            <a:pathLst>
              <a:path w="109634" h="155376">
                <a:moveTo>
                  <a:pt x="83522" y="155376"/>
                </a:moveTo>
                <a:cubicBezTo>
                  <a:pt x="55187" y="117690"/>
                  <a:pt x="20834" y="59354"/>
                  <a:pt x="0" y="13519"/>
                </a:cubicBezTo>
                <a:lnTo>
                  <a:pt x="29723" y="0"/>
                </a:lnTo>
                <a:cubicBezTo>
                  <a:pt x="49724" y="43891"/>
                  <a:pt x="82596" y="99726"/>
                  <a:pt x="109634" y="135838"/>
                </a:cubicBezTo>
                <a:lnTo>
                  <a:pt x="83522" y="155376"/>
                </a:lnTo>
                <a:close/>
              </a:path>
            </a:pathLst>
          </a:custGeom>
          <a:solidFill>
            <a:srgbClr val="51647E"/>
          </a:solidFill>
        </p:spPr>
        <p:txBody>
          <a:bodyPr lIns="127000" rIns="127000" rtlCol="0" anchor="ctr"/>
          <a:lstStyle/>
          <a:p>
            <a:pPr algn="l" latinLnBrk="1">
              <a:lnSpc>
                <a:spcPct val="116199"/>
              </a:lnSpc>
            </a:pPr>
            <a:endParaRPr lang="en-US" sz="1100"/>
          </a:p>
        </p:txBody>
      </p:sp>
      <p:sp>
        <p:nvSpPr>
          <p:cNvPr id="47" name="Freeform 8"/>
          <p:cNvSpPr/>
          <p:nvPr/>
        </p:nvSpPr>
        <p:spPr>
          <a:xfrm>
            <a:off x="6413500" y="2176437"/>
            <a:ext cx="299270" cy="472055"/>
          </a:xfrm>
          <a:custGeom>
            <a:avLst/>
            <a:gdLst/>
            <a:ahLst/>
            <a:cxnLst/>
            <a:rect l="l" t="t" r="r" b="b"/>
            <a:pathLst>
              <a:path w="299270" h="472055">
                <a:moveTo>
                  <a:pt x="138339" y="472054"/>
                </a:moveTo>
                <a:cubicBezTo>
                  <a:pt x="75466" y="472054"/>
                  <a:pt x="23982" y="433072"/>
                  <a:pt x="0" y="366958"/>
                </a:cubicBezTo>
                <a:lnTo>
                  <a:pt x="30742" y="355846"/>
                </a:lnTo>
                <a:cubicBezTo>
                  <a:pt x="50187" y="409552"/>
                  <a:pt x="91763" y="440942"/>
                  <a:pt x="141672" y="439368"/>
                </a:cubicBezTo>
                <a:cubicBezTo>
                  <a:pt x="184174" y="438164"/>
                  <a:pt x="221027" y="413626"/>
                  <a:pt x="231305" y="379458"/>
                </a:cubicBezTo>
                <a:cubicBezTo>
                  <a:pt x="244731" y="335105"/>
                  <a:pt x="212323" y="281307"/>
                  <a:pt x="142413" y="231953"/>
                </a:cubicBezTo>
                <a:cubicBezTo>
                  <a:pt x="60002" y="173803"/>
                  <a:pt x="58891" y="118152"/>
                  <a:pt x="65651" y="90188"/>
                </a:cubicBezTo>
                <a:cubicBezTo>
                  <a:pt x="75744" y="48150"/>
                  <a:pt x="115467" y="15093"/>
                  <a:pt x="164543" y="7963"/>
                </a:cubicBezTo>
                <a:cubicBezTo>
                  <a:pt x="219545" y="0"/>
                  <a:pt x="269918" y="25649"/>
                  <a:pt x="299270" y="76669"/>
                </a:cubicBezTo>
                <a:lnTo>
                  <a:pt x="270936" y="92966"/>
                </a:lnTo>
                <a:cubicBezTo>
                  <a:pt x="248435" y="53983"/>
                  <a:pt x="210378" y="34260"/>
                  <a:pt x="169173" y="40279"/>
                </a:cubicBezTo>
                <a:cubicBezTo>
                  <a:pt x="133246" y="45464"/>
                  <a:pt x="104356" y="68613"/>
                  <a:pt x="97318" y="97781"/>
                </a:cubicBezTo>
                <a:cubicBezTo>
                  <a:pt x="89077" y="132227"/>
                  <a:pt x="111763" y="170377"/>
                  <a:pt x="161117" y="205285"/>
                </a:cubicBezTo>
                <a:cubicBezTo>
                  <a:pt x="273621" y="284640"/>
                  <a:pt x="272881" y="354365"/>
                  <a:pt x="262417" y="388903"/>
                </a:cubicBezTo>
                <a:cubicBezTo>
                  <a:pt x="248065" y="436312"/>
                  <a:pt x="198711" y="470480"/>
                  <a:pt x="142413" y="471962"/>
                </a:cubicBezTo>
                <a:cubicBezTo>
                  <a:pt x="141116" y="472054"/>
                  <a:pt x="139727" y="472054"/>
                  <a:pt x="138339" y="472054"/>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48" name="Freeform 9"/>
          <p:cNvSpPr/>
          <p:nvPr/>
        </p:nvSpPr>
        <p:spPr>
          <a:xfrm>
            <a:off x="6502044" y="2095500"/>
            <a:ext cx="160006" cy="644746"/>
          </a:xfrm>
          <a:custGeom>
            <a:avLst/>
            <a:gdLst/>
            <a:ahLst/>
            <a:cxnLst/>
            <a:rect l="l" t="t" r="r" b="b"/>
            <a:pathLst>
              <a:path w="160006" h="644746">
                <a:moveTo>
                  <a:pt x="14538" y="644746"/>
                </a:moveTo>
                <a:cubicBezTo>
                  <a:pt x="0" y="638450"/>
                  <a:pt x="3519" y="628820"/>
                  <a:pt x="13056" y="603078"/>
                </a:cubicBezTo>
                <a:cubicBezTo>
                  <a:pt x="15741" y="595763"/>
                  <a:pt x="18704" y="587800"/>
                  <a:pt x="21204" y="581133"/>
                </a:cubicBezTo>
                <a:lnTo>
                  <a:pt x="21112" y="581133"/>
                </a:lnTo>
                <a:cubicBezTo>
                  <a:pt x="22130" y="578355"/>
                  <a:pt x="23149" y="575762"/>
                  <a:pt x="24168" y="573355"/>
                </a:cubicBezTo>
                <a:cubicBezTo>
                  <a:pt x="24353" y="572799"/>
                  <a:pt x="24631" y="572151"/>
                  <a:pt x="24816" y="571688"/>
                </a:cubicBezTo>
                <a:lnTo>
                  <a:pt x="26668" y="566781"/>
                </a:lnTo>
                <a:lnTo>
                  <a:pt x="26853" y="566873"/>
                </a:lnTo>
                <a:cubicBezTo>
                  <a:pt x="103430" y="371866"/>
                  <a:pt x="112504" y="230842"/>
                  <a:pt x="126116" y="20001"/>
                </a:cubicBezTo>
                <a:lnTo>
                  <a:pt x="127412" y="0"/>
                </a:lnTo>
                <a:lnTo>
                  <a:pt x="160006" y="2130"/>
                </a:lnTo>
                <a:lnTo>
                  <a:pt x="158710" y="22130"/>
                </a:lnTo>
                <a:cubicBezTo>
                  <a:pt x="145191" y="231768"/>
                  <a:pt x="135375" y="383718"/>
                  <a:pt x="53428" y="588633"/>
                </a:cubicBezTo>
                <a:cubicBezTo>
                  <a:pt x="40927" y="621875"/>
                  <a:pt x="37594" y="631505"/>
                  <a:pt x="36946" y="633542"/>
                </a:cubicBezTo>
                <a:lnTo>
                  <a:pt x="22223" y="629375"/>
                </a:lnTo>
                <a:lnTo>
                  <a:pt x="36205" y="636228"/>
                </a:lnTo>
                <a:lnTo>
                  <a:pt x="14538" y="644746"/>
                </a:lnTo>
                <a:close/>
              </a:path>
            </a:pathLst>
          </a:custGeom>
          <a:solidFill>
            <a:srgbClr val="51647E"/>
          </a:solidFill>
        </p:spPr>
        <p:txBody>
          <a:bodyPr lIns="127000" rIns="127000" rtlCol="0" anchor="ctr"/>
          <a:lstStyle/>
          <a:p>
            <a:pPr algn="l" latinLnBrk="1">
              <a:lnSpc>
                <a:spcPct val="116199"/>
              </a:lnSpc>
            </a:pPr>
            <a:endParaRPr lang="en-US" sz="1100"/>
          </a:p>
        </p:txBody>
      </p:sp>
      <p:sp>
        <p:nvSpPr>
          <p:cNvPr id="49" name="Freeform 10"/>
          <p:cNvSpPr/>
          <p:nvPr/>
        </p:nvSpPr>
        <p:spPr>
          <a:xfrm>
            <a:off x="6131194" y="1987447"/>
            <a:ext cx="875403" cy="842532"/>
          </a:xfrm>
          <a:custGeom>
            <a:avLst/>
            <a:gdLst/>
            <a:ahLst/>
            <a:cxnLst/>
            <a:rect l="l" t="t" r="r" b="b"/>
            <a:pathLst>
              <a:path w="875403" h="842532">
                <a:moveTo>
                  <a:pt x="452795" y="842532"/>
                </a:moveTo>
                <a:cubicBezTo>
                  <a:pt x="364551" y="842532"/>
                  <a:pt x="276029" y="819475"/>
                  <a:pt x="209360" y="772344"/>
                </a:cubicBezTo>
                <a:cubicBezTo>
                  <a:pt x="63984" y="669655"/>
                  <a:pt x="0" y="478444"/>
                  <a:pt x="53706" y="307234"/>
                </a:cubicBezTo>
                <a:cubicBezTo>
                  <a:pt x="64169" y="273992"/>
                  <a:pt x="78892" y="242324"/>
                  <a:pt x="97597" y="213156"/>
                </a:cubicBezTo>
                <a:cubicBezTo>
                  <a:pt x="159821" y="116023"/>
                  <a:pt x="256214" y="50002"/>
                  <a:pt x="362051" y="31853"/>
                </a:cubicBezTo>
                <a:cubicBezTo>
                  <a:pt x="547799" y="0"/>
                  <a:pt x="724472" y="81577"/>
                  <a:pt x="801975" y="234731"/>
                </a:cubicBezTo>
                <a:cubicBezTo>
                  <a:pt x="875404" y="379829"/>
                  <a:pt x="857347" y="631690"/>
                  <a:pt x="723453" y="751602"/>
                </a:cubicBezTo>
                <a:cubicBezTo>
                  <a:pt x="656136" y="811697"/>
                  <a:pt x="554558" y="842532"/>
                  <a:pt x="452795" y="842532"/>
                </a:cubicBezTo>
                <a:close/>
                <a:moveTo>
                  <a:pt x="441406" y="57687"/>
                </a:moveTo>
                <a:cubicBezTo>
                  <a:pt x="417053" y="57687"/>
                  <a:pt x="392422" y="59724"/>
                  <a:pt x="367421" y="64076"/>
                </a:cubicBezTo>
                <a:cubicBezTo>
                  <a:pt x="270566" y="80651"/>
                  <a:pt x="182229" y="141394"/>
                  <a:pt x="125005" y="230842"/>
                </a:cubicBezTo>
                <a:cubicBezTo>
                  <a:pt x="107875" y="257602"/>
                  <a:pt x="94356" y="286585"/>
                  <a:pt x="84818" y="317049"/>
                </a:cubicBezTo>
                <a:lnTo>
                  <a:pt x="84818" y="317049"/>
                </a:lnTo>
                <a:cubicBezTo>
                  <a:pt x="35279" y="474833"/>
                  <a:pt x="94263" y="651135"/>
                  <a:pt x="228157" y="745676"/>
                </a:cubicBezTo>
                <a:cubicBezTo>
                  <a:pt x="358254" y="837531"/>
                  <a:pt x="588356" y="828642"/>
                  <a:pt x="701508" y="727342"/>
                </a:cubicBezTo>
                <a:cubicBezTo>
                  <a:pt x="822809" y="618819"/>
                  <a:pt x="839384" y="381403"/>
                  <a:pt x="772714" y="249546"/>
                </a:cubicBezTo>
                <a:cubicBezTo>
                  <a:pt x="712064" y="129542"/>
                  <a:pt x="584281" y="57687"/>
                  <a:pt x="441406" y="57687"/>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50" name="Freeform 11"/>
          <p:cNvSpPr/>
          <p:nvPr/>
        </p:nvSpPr>
        <p:spPr>
          <a:xfrm>
            <a:off x="6204417" y="2056688"/>
            <a:ext cx="716138" cy="690767"/>
          </a:xfrm>
          <a:custGeom>
            <a:avLst/>
            <a:gdLst/>
            <a:ahLst/>
            <a:cxnLst/>
            <a:rect l="l" t="t" r="r" b="b"/>
            <a:pathLst>
              <a:path w="716138" h="690767">
                <a:moveTo>
                  <a:pt x="370384" y="690767"/>
                </a:moveTo>
                <a:cubicBezTo>
                  <a:pt x="298159" y="690767"/>
                  <a:pt x="225842" y="671877"/>
                  <a:pt x="171303" y="633264"/>
                </a:cubicBezTo>
                <a:cubicBezTo>
                  <a:pt x="52409" y="549095"/>
                  <a:pt x="0" y="392329"/>
                  <a:pt x="43983" y="251954"/>
                </a:cubicBezTo>
                <a:cubicBezTo>
                  <a:pt x="52502" y="224731"/>
                  <a:pt x="64539" y="198711"/>
                  <a:pt x="79910" y="174821"/>
                </a:cubicBezTo>
                <a:cubicBezTo>
                  <a:pt x="130838" y="95189"/>
                  <a:pt x="209730" y="41020"/>
                  <a:pt x="296307" y="26112"/>
                </a:cubicBezTo>
                <a:cubicBezTo>
                  <a:pt x="448165" y="0"/>
                  <a:pt x="592800" y="66947"/>
                  <a:pt x="656136" y="192600"/>
                </a:cubicBezTo>
                <a:cubicBezTo>
                  <a:pt x="716138" y="311493"/>
                  <a:pt x="701322" y="517890"/>
                  <a:pt x="591781" y="616227"/>
                </a:cubicBezTo>
                <a:cubicBezTo>
                  <a:pt x="536779" y="665488"/>
                  <a:pt x="453721" y="690767"/>
                  <a:pt x="370384" y="690767"/>
                </a:cubicBezTo>
                <a:close/>
                <a:moveTo>
                  <a:pt x="361217" y="53150"/>
                </a:moveTo>
                <a:cubicBezTo>
                  <a:pt x="341679" y="53150"/>
                  <a:pt x="321864" y="54817"/>
                  <a:pt x="301863" y="58243"/>
                </a:cubicBezTo>
                <a:cubicBezTo>
                  <a:pt x="224268" y="71577"/>
                  <a:pt x="153339" y="120467"/>
                  <a:pt x="107411" y="192322"/>
                </a:cubicBezTo>
                <a:cubicBezTo>
                  <a:pt x="93707" y="213804"/>
                  <a:pt x="82781" y="237138"/>
                  <a:pt x="75188" y="261676"/>
                </a:cubicBezTo>
                <a:lnTo>
                  <a:pt x="75188" y="261676"/>
                </a:lnTo>
                <a:cubicBezTo>
                  <a:pt x="35464" y="388626"/>
                  <a:pt x="82688" y="530483"/>
                  <a:pt x="190192" y="606504"/>
                </a:cubicBezTo>
                <a:cubicBezTo>
                  <a:pt x="294641" y="680488"/>
                  <a:pt x="479185" y="673266"/>
                  <a:pt x="570021" y="591781"/>
                </a:cubicBezTo>
                <a:cubicBezTo>
                  <a:pt x="667340" y="504463"/>
                  <a:pt x="680581" y="313345"/>
                  <a:pt x="627060" y="207230"/>
                </a:cubicBezTo>
                <a:cubicBezTo>
                  <a:pt x="578355" y="110930"/>
                  <a:pt x="475851" y="53150"/>
                  <a:pt x="361217" y="53150"/>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51" name="Freeform 12"/>
          <p:cNvSpPr/>
          <p:nvPr/>
        </p:nvSpPr>
        <p:spPr>
          <a:xfrm>
            <a:off x="6324600" y="4673600"/>
            <a:ext cx="644283" cy="632431"/>
          </a:xfrm>
          <a:custGeom>
            <a:avLst/>
            <a:gdLst/>
            <a:ahLst/>
            <a:cxnLst/>
            <a:rect l="l" t="t" r="r" b="b"/>
            <a:pathLst>
              <a:path w="644283" h="632431">
                <a:moveTo>
                  <a:pt x="453443" y="632431"/>
                </a:moveTo>
                <a:lnTo>
                  <a:pt x="433072" y="612986"/>
                </a:lnTo>
                <a:cubicBezTo>
                  <a:pt x="325475" y="510390"/>
                  <a:pt x="181673" y="386218"/>
                  <a:pt x="22871" y="336494"/>
                </a:cubicBezTo>
                <a:lnTo>
                  <a:pt x="0" y="329364"/>
                </a:lnTo>
                <a:lnTo>
                  <a:pt x="15001" y="310660"/>
                </a:lnTo>
                <a:cubicBezTo>
                  <a:pt x="22316" y="301493"/>
                  <a:pt x="195563" y="85929"/>
                  <a:pt x="265566" y="10463"/>
                </a:cubicBezTo>
                <a:lnTo>
                  <a:pt x="275288" y="0"/>
                </a:lnTo>
                <a:lnTo>
                  <a:pt x="286955" y="8241"/>
                </a:lnTo>
                <a:cubicBezTo>
                  <a:pt x="334364" y="41761"/>
                  <a:pt x="387607" y="74355"/>
                  <a:pt x="438998" y="105930"/>
                </a:cubicBezTo>
                <a:cubicBezTo>
                  <a:pt x="505112" y="146487"/>
                  <a:pt x="573447" y="188340"/>
                  <a:pt x="632524" y="233712"/>
                </a:cubicBezTo>
                <a:lnTo>
                  <a:pt x="644283" y="242694"/>
                </a:lnTo>
                <a:lnTo>
                  <a:pt x="636505" y="255287"/>
                </a:lnTo>
                <a:cubicBezTo>
                  <a:pt x="627894" y="269084"/>
                  <a:pt x="619282" y="282696"/>
                  <a:pt x="610764" y="296215"/>
                </a:cubicBezTo>
                <a:cubicBezTo>
                  <a:pt x="547798" y="396219"/>
                  <a:pt x="488259" y="490759"/>
                  <a:pt x="460202" y="605023"/>
                </a:cubicBezTo>
                <a:lnTo>
                  <a:pt x="453443" y="632431"/>
                </a:lnTo>
                <a:close/>
                <a:moveTo>
                  <a:pt x="55187" y="312882"/>
                </a:moveTo>
                <a:cubicBezTo>
                  <a:pt x="201582" y="365199"/>
                  <a:pt x="333161" y="474370"/>
                  <a:pt x="435665" y="570484"/>
                </a:cubicBezTo>
                <a:cubicBezTo>
                  <a:pt x="467055" y="463166"/>
                  <a:pt x="523538" y="373440"/>
                  <a:pt x="583077" y="278899"/>
                </a:cubicBezTo>
                <a:cubicBezTo>
                  <a:pt x="588911" y="269547"/>
                  <a:pt x="594837" y="260195"/>
                  <a:pt x="600763" y="250750"/>
                </a:cubicBezTo>
                <a:cubicBezTo>
                  <a:pt x="545761" y="209730"/>
                  <a:pt x="482889" y="171210"/>
                  <a:pt x="421868" y="133801"/>
                </a:cubicBezTo>
                <a:cubicBezTo>
                  <a:pt x="374181" y="104541"/>
                  <a:pt x="324920" y="74355"/>
                  <a:pt x="279825" y="43242"/>
                </a:cubicBezTo>
                <a:cubicBezTo>
                  <a:pt x="218434" y="111393"/>
                  <a:pt x="97133" y="260843"/>
                  <a:pt x="55187" y="312882"/>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52" name="Freeform 13"/>
          <p:cNvSpPr/>
          <p:nvPr/>
        </p:nvSpPr>
        <p:spPr>
          <a:xfrm>
            <a:off x="6743700" y="4914900"/>
            <a:ext cx="226120" cy="725120"/>
          </a:xfrm>
          <a:custGeom>
            <a:avLst/>
            <a:gdLst/>
            <a:ahLst/>
            <a:cxnLst/>
            <a:rect l="l" t="t" r="r" b="b"/>
            <a:pathLst>
              <a:path w="226120" h="725120">
                <a:moveTo>
                  <a:pt x="21390" y="725120"/>
                </a:moveTo>
                <a:lnTo>
                  <a:pt x="14723" y="680581"/>
                </a:lnTo>
                <a:cubicBezTo>
                  <a:pt x="7037" y="629375"/>
                  <a:pt x="7778" y="577336"/>
                  <a:pt x="8519" y="527057"/>
                </a:cubicBezTo>
                <a:cubicBezTo>
                  <a:pt x="8889" y="499926"/>
                  <a:pt x="9260" y="471870"/>
                  <a:pt x="8334" y="444739"/>
                </a:cubicBezTo>
                <a:cubicBezTo>
                  <a:pt x="7963" y="435479"/>
                  <a:pt x="8148" y="425757"/>
                  <a:pt x="8334" y="416405"/>
                </a:cubicBezTo>
                <a:cubicBezTo>
                  <a:pt x="8797" y="391033"/>
                  <a:pt x="9167" y="364736"/>
                  <a:pt x="0" y="344087"/>
                </a:cubicBezTo>
                <a:lnTo>
                  <a:pt x="29816" y="330753"/>
                </a:lnTo>
                <a:cubicBezTo>
                  <a:pt x="41946" y="357976"/>
                  <a:pt x="41483" y="389274"/>
                  <a:pt x="41020" y="416960"/>
                </a:cubicBezTo>
                <a:cubicBezTo>
                  <a:pt x="40835" y="426312"/>
                  <a:pt x="40742" y="435109"/>
                  <a:pt x="41020" y="443535"/>
                </a:cubicBezTo>
                <a:cubicBezTo>
                  <a:pt x="42039" y="471499"/>
                  <a:pt x="41576" y="499926"/>
                  <a:pt x="41205" y="527520"/>
                </a:cubicBezTo>
                <a:cubicBezTo>
                  <a:pt x="40742" y="560669"/>
                  <a:pt x="40279" y="594467"/>
                  <a:pt x="42224" y="627987"/>
                </a:cubicBezTo>
                <a:cubicBezTo>
                  <a:pt x="56576" y="603726"/>
                  <a:pt x="69817" y="579559"/>
                  <a:pt x="80836" y="553724"/>
                </a:cubicBezTo>
                <a:cubicBezTo>
                  <a:pt x="93522" y="523909"/>
                  <a:pt x="113060" y="497241"/>
                  <a:pt x="132042" y="471499"/>
                </a:cubicBezTo>
                <a:cubicBezTo>
                  <a:pt x="140746" y="459647"/>
                  <a:pt x="148987" y="448443"/>
                  <a:pt x="156580" y="436961"/>
                </a:cubicBezTo>
                <a:cubicBezTo>
                  <a:pt x="160469" y="431127"/>
                  <a:pt x="165099" y="425294"/>
                  <a:pt x="169543" y="419645"/>
                </a:cubicBezTo>
                <a:cubicBezTo>
                  <a:pt x="177229" y="410015"/>
                  <a:pt x="185100" y="400015"/>
                  <a:pt x="188340" y="391311"/>
                </a:cubicBezTo>
                <a:cubicBezTo>
                  <a:pt x="191396" y="382885"/>
                  <a:pt x="190285" y="374273"/>
                  <a:pt x="188803" y="363347"/>
                </a:cubicBezTo>
                <a:cubicBezTo>
                  <a:pt x="187970" y="357143"/>
                  <a:pt x="187137" y="350754"/>
                  <a:pt x="186951" y="343717"/>
                </a:cubicBezTo>
                <a:cubicBezTo>
                  <a:pt x="186488" y="317234"/>
                  <a:pt x="188155" y="290752"/>
                  <a:pt x="189822" y="265195"/>
                </a:cubicBezTo>
                <a:cubicBezTo>
                  <a:pt x="191581" y="237879"/>
                  <a:pt x="193341" y="209730"/>
                  <a:pt x="192507" y="181859"/>
                </a:cubicBezTo>
                <a:cubicBezTo>
                  <a:pt x="192137" y="170192"/>
                  <a:pt x="191674" y="158524"/>
                  <a:pt x="191211" y="146765"/>
                </a:cubicBezTo>
                <a:cubicBezTo>
                  <a:pt x="189359" y="98800"/>
                  <a:pt x="187414" y="49261"/>
                  <a:pt x="191581" y="0"/>
                </a:cubicBezTo>
                <a:lnTo>
                  <a:pt x="224175" y="2778"/>
                </a:lnTo>
                <a:cubicBezTo>
                  <a:pt x="220193" y="50002"/>
                  <a:pt x="222045" y="98522"/>
                  <a:pt x="223897" y="145561"/>
                </a:cubicBezTo>
                <a:cubicBezTo>
                  <a:pt x="224360" y="157321"/>
                  <a:pt x="224823" y="169080"/>
                  <a:pt x="225194" y="180840"/>
                </a:cubicBezTo>
                <a:cubicBezTo>
                  <a:pt x="226120" y="210193"/>
                  <a:pt x="224268" y="239176"/>
                  <a:pt x="222508" y="267232"/>
                </a:cubicBezTo>
                <a:cubicBezTo>
                  <a:pt x="220934" y="292141"/>
                  <a:pt x="219267" y="317975"/>
                  <a:pt x="219730" y="343161"/>
                </a:cubicBezTo>
                <a:cubicBezTo>
                  <a:pt x="219823" y="348346"/>
                  <a:pt x="220471" y="353532"/>
                  <a:pt x="221212" y="359088"/>
                </a:cubicBezTo>
                <a:cubicBezTo>
                  <a:pt x="222971" y="371958"/>
                  <a:pt x="224916" y="386589"/>
                  <a:pt x="218990" y="402608"/>
                </a:cubicBezTo>
                <a:cubicBezTo>
                  <a:pt x="213990" y="416312"/>
                  <a:pt x="203897" y="428905"/>
                  <a:pt x="195100" y="440017"/>
                </a:cubicBezTo>
                <a:cubicBezTo>
                  <a:pt x="190841" y="445387"/>
                  <a:pt x="186859" y="450387"/>
                  <a:pt x="183803" y="455017"/>
                </a:cubicBezTo>
                <a:cubicBezTo>
                  <a:pt x="175747" y="467147"/>
                  <a:pt x="166951" y="479185"/>
                  <a:pt x="158339" y="490852"/>
                </a:cubicBezTo>
                <a:cubicBezTo>
                  <a:pt x="140468" y="515112"/>
                  <a:pt x="122042" y="540205"/>
                  <a:pt x="110930" y="566503"/>
                </a:cubicBezTo>
                <a:cubicBezTo>
                  <a:pt x="94263" y="605856"/>
                  <a:pt x="72040" y="642154"/>
                  <a:pt x="50650" y="677340"/>
                </a:cubicBezTo>
                <a:lnTo>
                  <a:pt x="21390" y="725120"/>
                </a:lnTo>
                <a:close/>
              </a:path>
            </a:pathLst>
          </a:custGeom>
          <a:solidFill>
            <a:srgbClr val="51647E"/>
          </a:solidFill>
        </p:spPr>
        <p:txBody>
          <a:bodyPr lIns="127000" rIns="127000" rtlCol="0" anchor="ctr"/>
          <a:lstStyle/>
          <a:p>
            <a:pPr algn="l" latinLnBrk="1">
              <a:lnSpc>
                <a:spcPct val="116199"/>
              </a:lnSpc>
            </a:pPr>
            <a:endParaRPr lang="en-US" sz="1100"/>
          </a:p>
        </p:txBody>
      </p:sp>
      <p:sp>
        <p:nvSpPr>
          <p:cNvPr id="53" name="Freeform 14"/>
          <p:cNvSpPr/>
          <p:nvPr/>
        </p:nvSpPr>
        <p:spPr>
          <a:xfrm>
            <a:off x="6332763" y="4991100"/>
            <a:ext cx="442239" cy="632709"/>
          </a:xfrm>
          <a:custGeom>
            <a:avLst/>
            <a:gdLst/>
            <a:ahLst/>
            <a:cxnLst/>
            <a:rect l="l" t="t" r="r" b="b"/>
            <a:pathLst>
              <a:path w="442239" h="632709">
                <a:moveTo>
                  <a:pt x="420479" y="632709"/>
                </a:moveTo>
                <a:cubicBezTo>
                  <a:pt x="393255" y="608356"/>
                  <a:pt x="360661" y="591319"/>
                  <a:pt x="326031" y="573170"/>
                </a:cubicBezTo>
                <a:cubicBezTo>
                  <a:pt x="288807" y="553632"/>
                  <a:pt x="250380" y="533446"/>
                  <a:pt x="219545" y="503537"/>
                </a:cubicBezTo>
                <a:cubicBezTo>
                  <a:pt x="191951" y="476777"/>
                  <a:pt x="160191" y="453165"/>
                  <a:pt x="129542" y="430294"/>
                </a:cubicBezTo>
                <a:cubicBezTo>
                  <a:pt x="98429" y="407145"/>
                  <a:pt x="66299" y="383163"/>
                  <a:pt x="37223" y="355291"/>
                </a:cubicBezTo>
                <a:cubicBezTo>
                  <a:pt x="17778" y="336494"/>
                  <a:pt x="12408" y="328438"/>
                  <a:pt x="9537" y="302974"/>
                </a:cubicBezTo>
                <a:cubicBezTo>
                  <a:pt x="5741" y="269269"/>
                  <a:pt x="6574" y="235564"/>
                  <a:pt x="7407" y="202971"/>
                </a:cubicBezTo>
                <a:cubicBezTo>
                  <a:pt x="7870" y="184637"/>
                  <a:pt x="8333" y="165747"/>
                  <a:pt x="7963" y="147320"/>
                </a:cubicBezTo>
                <a:cubicBezTo>
                  <a:pt x="7593" y="130190"/>
                  <a:pt x="6296" y="113708"/>
                  <a:pt x="5000" y="97689"/>
                </a:cubicBezTo>
                <a:cubicBezTo>
                  <a:pt x="2500" y="66947"/>
                  <a:pt x="0" y="35094"/>
                  <a:pt x="4537" y="0"/>
                </a:cubicBezTo>
                <a:lnTo>
                  <a:pt x="36946" y="4259"/>
                </a:lnTo>
                <a:cubicBezTo>
                  <a:pt x="32779" y="36020"/>
                  <a:pt x="35094" y="64725"/>
                  <a:pt x="37594" y="95096"/>
                </a:cubicBezTo>
                <a:cubicBezTo>
                  <a:pt x="38890" y="111578"/>
                  <a:pt x="40279" y="128616"/>
                  <a:pt x="40649" y="146672"/>
                </a:cubicBezTo>
                <a:cubicBezTo>
                  <a:pt x="41020" y="165840"/>
                  <a:pt x="40557" y="185100"/>
                  <a:pt x="40094" y="203804"/>
                </a:cubicBezTo>
                <a:cubicBezTo>
                  <a:pt x="39261" y="236768"/>
                  <a:pt x="38520" y="267973"/>
                  <a:pt x="42038" y="299363"/>
                </a:cubicBezTo>
                <a:cubicBezTo>
                  <a:pt x="43890" y="315753"/>
                  <a:pt x="44724" y="317234"/>
                  <a:pt x="59909" y="331864"/>
                </a:cubicBezTo>
                <a:cubicBezTo>
                  <a:pt x="87410" y="358347"/>
                  <a:pt x="118708" y="381681"/>
                  <a:pt x="149079" y="404182"/>
                </a:cubicBezTo>
                <a:cubicBezTo>
                  <a:pt x="180655" y="427609"/>
                  <a:pt x="213249" y="451869"/>
                  <a:pt x="242324" y="480203"/>
                </a:cubicBezTo>
                <a:cubicBezTo>
                  <a:pt x="269732" y="506778"/>
                  <a:pt x="304456" y="525020"/>
                  <a:pt x="341216" y="544280"/>
                </a:cubicBezTo>
                <a:cubicBezTo>
                  <a:pt x="376032" y="562521"/>
                  <a:pt x="412052" y="581411"/>
                  <a:pt x="442239" y="608449"/>
                </a:cubicBezTo>
                <a:lnTo>
                  <a:pt x="420479" y="632709"/>
                </a:lnTo>
                <a:close/>
              </a:path>
            </a:pathLst>
          </a:custGeom>
          <a:solidFill>
            <a:srgbClr val="51647E"/>
          </a:solidFill>
        </p:spPr>
        <p:txBody>
          <a:bodyPr lIns="127000" rIns="127000" rtlCol="0" anchor="ctr"/>
          <a:lstStyle/>
          <a:p>
            <a:pPr algn="l" latinLnBrk="1">
              <a:lnSpc>
                <a:spcPct val="116199"/>
              </a:lnSpc>
            </a:pPr>
            <a:endParaRPr lang="en-US" sz="1100"/>
          </a:p>
        </p:txBody>
      </p:sp>
      <p:sp>
        <p:nvSpPr>
          <p:cNvPr id="54" name="TextBox 15"/>
          <p:cNvSpPr txBox="1"/>
          <p:nvPr/>
        </p:nvSpPr>
        <p:spPr>
          <a:xfrm>
            <a:off x="7327519" y="2083689"/>
            <a:ext cx="2687892" cy="654050"/>
          </a:xfrm>
          <a:prstGeom prst="rect">
            <a:avLst/>
          </a:prstGeom>
        </p:spPr>
        <p:txBody>
          <a:bodyPr lIns="0" tIns="0" rIns="0" bIns="0" rtlCol="0" anchor="ctr">
            <a:spAutoFit/>
          </a:bodyPr>
          <a:lstStyle/>
          <a:p>
            <a:pPr algn="l" latinLnBrk="1">
              <a:lnSpc>
                <a:spcPct val="116199"/>
              </a:lnSpc>
            </a:pPr>
            <a:r>
              <a:rPr lang="en-US" sz="1200">
                <a:solidFill>
                  <a:srgbClr val="42464B"/>
                </a:solidFill>
                <a:latin typeface="Microsoft YaHei"/>
                <a:ea typeface="Microsoft YaHei"/>
              </a:rPr>
              <a:t>在这里补充关于部门成长内容描述在这里补充关于部门成长内容描述在这里补充关于部门成长内容描述</a:t>
            </a:r>
            <a:endParaRPr lang="en-US" sz="1100"/>
          </a:p>
        </p:txBody>
      </p:sp>
      <p:sp>
        <p:nvSpPr>
          <p:cNvPr id="55" name="TextBox 16"/>
          <p:cNvSpPr txBox="1"/>
          <p:nvPr/>
        </p:nvSpPr>
        <p:spPr>
          <a:xfrm>
            <a:off x="7328916" y="3607816"/>
            <a:ext cx="2687892" cy="654050"/>
          </a:xfrm>
          <a:prstGeom prst="rect">
            <a:avLst/>
          </a:prstGeom>
        </p:spPr>
        <p:txBody>
          <a:bodyPr lIns="0" tIns="0" rIns="0" bIns="0" rtlCol="0" anchor="ctr">
            <a:spAutoFit/>
          </a:bodyPr>
          <a:lstStyle/>
          <a:p>
            <a:pPr algn="l" latinLnBrk="1">
              <a:lnSpc>
                <a:spcPct val="116199"/>
              </a:lnSpc>
            </a:pPr>
            <a:r>
              <a:rPr lang="en-US" sz="1200">
                <a:solidFill>
                  <a:srgbClr val="42464B"/>
                </a:solidFill>
                <a:latin typeface="Microsoft YaHei"/>
                <a:ea typeface="Microsoft YaHei"/>
              </a:rPr>
              <a:t>在这里补充关于部门成长内容描述在这里补充关于部门成长内容描述在这里补充关于部门成长内容描述</a:t>
            </a:r>
            <a:endParaRPr lang="en-US" sz="1100"/>
          </a:p>
        </p:txBody>
      </p:sp>
      <p:sp>
        <p:nvSpPr>
          <p:cNvPr id="56" name="TextBox 17"/>
          <p:cNvSpPr txBox="1"/>
          <p:nvPr/>
        </p:nvSpPr>
        <p:spPr>
          <a:xfrm>
            <a:off x="7331964" y="4800219"/>
            <a:ext cx="2687892" cy="654050"/>
          </a:xfrm>
          <a:prstGeom prst="rect">
            <a:avLst/>
          </a:prstGeom>
        </p:spPr>
        <p:txBody>
          <a:bodyPr lIns="0" tIns="0" rIns="0" bIns="0" rtlCol="0" anchor="ctr">
            <a:spAutoFit/>
          </a:bodyPr>
          <a:lstStyle/>
          <a:p>
            <a:pPr algn="l" latinLnBrk="1">
              <a:lnSpc>
                <a:spcPct val="116199"/>
              </a:lnSpc>
            </a:pPr>
            <a:r>
              <a:rPr lang="en-US" sz="1200">
                <a:solidFill>
                  <a:srgbClr val="42464B"/>
                </a:solidFill>
                <a:latin typeface="Microsoft YaHei"/>
                <a:ea typeface="Microsoft YaHei"/>
              </a:rPr>
              <a:t>在这里补充关于部门成长内容描述在这里补充关于部门成长内容描述在这里补充关于部门成长内容描述</a:t>
            </a:r>
            <a:endParaRPr lang="en-US" sz="1100"/>
          </a:p>
        </p:txBody>
      </p:sp>
      <p:sp>
        <p:nvSpPr>
          <p:cNvPr id="57" name="Freeform 18"/>
          <p:cNvSpPr/>
          <p:nvPr/>
        </p:nvSpPr>
        <p:spPr>
          <a:xfrm>
            <a:off x="1746118" y="3489064"/>
            <a:ext cx="1152736" cy="480983"/>
          </a:xfrm>
          <a:custGeom>
            <a:avLst/>
            <a:gdLst/>
            <a:ahLst/>
            <a:cxnLst/>
            <a:rect l="l" t="t" r="r" b="b"/>
            <a:pathLst>
              <a:path w="1152736" h="480983">
                <a:moveTo>
                  <a:pt x="1116949" y="16606"/>
                </a:moveTo>
                <a:cubicBezTo>
                  <a:pt x="976471" y="16510"/>
                  <a:pt x="114711" y="0"/>
                  <a:pt x="33020" y="3436"/>
                </a:cubicBezTo>
                <a:cubicBezTo>
                  <a:pt x="0" y="157942"/>
                  <a:pt x="18228" y="337166"/>
                  <a:pt x="19182" y="470199"/>
                </a:cubicBezTo>
                <a:cubicBezTo>
                  <a:pt x="19182" y="470390"/>
                  <a:pt x="1028292" y="474876"/>
                  <a:pt x="1125633" y="480983"/>
                </a:cubicBezTo>
                <a:cubicBezTo>
                  <a:pt x="1152736" y="302142"/>
                  <a:pt x="1115899" y="167199"/>
                  <a:pt x="1116949" y="16606"/>
                </a:cubicBezTo>
                <a:lnTo>
                  <a:pt x="1116949" y="16606"/>
                </a:lnTo>
                <a:close/>
              </a:path>
            </a:pathLst>
          </a:custGeom>
          <a:solidFill>
            <a:srgbClr val="FDD67A"/>
          </a:solidFill>
        </p:spPr>
        <p:txBody>
          <a:bodyPr lIns="127000" rIns="127000" rtlCol="0" anchor="ctr"/>
          <a:lstStyle/>
          <a:p>
            <a:pPr algn="l" latinLnBrk="1">
              <a:lnSpc>
                <a:spcPct val="116199"/>
              </a:lnSpc>
            </a:pPr>
            <a:endParaRPr lang="en-US" sz="1100"/>
          </a:p>
        </p:txBody>
      </p:sp>
      <p:sp>
        <p:nvSpPr>
          <p:cNvPr id="58" name="Freeform 19"/>
          <p:cNvSpPr/>
          <p:nvPr/>
        </p:nvSpPr>
        <p:spPr>
          <a:xfrm>
            <a:off x="1743820" y="3477605"/>
            <a:ext cx="1169055" cy="514384"/>
          </a:xfrm>
          <a:custGeom>
            <a:avLst/>
            <a:gdLst/>
            <a:ahLst/>
            <a:cxnLst/>
            <a:rect l="l" t="t" r="r" b="b"/>
            <a:pathLst>
              <a:path w="1169055" h="514384">
                <a:moveTo>
                  <a:pt x="1149110" y="514384"/>
                </a:moveTo>
                <a:lnTo>
                  <a:pt x="1133745" y="513430"/>
                </a:lnTo>
                <a:cubicBezTo>
                  <a:pt x="1079444" y="509995"/>
                  <a:pt x="729395" y="506559"/>
                  <a:pt x="93334" y="503028"/>
                </a:cubicBezTo>
                <a:lnTo>
                  <a:pt x="45426" y="502837"/>
                </a:lnTo>
                <a:cubicBezTo>
                  <a:pt x="22713" y="502742"/>
                  <a:pt x="14220" y="502646"/>
                  <a:pt x="11738" y="488808"/>
                </a:cubicBezTo>
                <a:lnTo>
                  <a:pt x="11452" y="486041"/>
                </a:lnTo>
                <a:cubicBezTo>
                  <a:pt x="11261" y="454739"/>
                  <a:pt x="10021" y="420860"/>
                  <a:pt x="8780" y="384977"/>
                </a:cubicBezTo>
                <a:cubicBezTo>
                  <a:pt x="4676" y="268072"/>
                  <a:pt x="0" y="135515"/>
                  <a:pt x="25672" y="15556"/>
                </a:cubicBezTo>
                <a:lnTo>
                  <a:pt x="28439" y="2768"/>
                </a:lnTo>
                <a:lnTo>
                  <a:pt x="41514" y="2195"/>
                </a:lnTo>
                <a:cubicBezTo>
                  <a:pt x="91139" y="0"/>
                  <a:pt x="419429" y="5153"/>
                  <a:pt x="708973" y="9734"/>
                </a:cubicBezTo>
                <a:cubicBezTo>
                  <a:pt x="902797" y="12788"/>
                  <a:pt x="1070187" y="15365"/>
                  <a:pt x="1126206" y="15365"/>
                </a:cubicBezTo>
                <a:lnTo>
                  <a:pt x="1143193" y="15365"/>
                </a:lnTo>
                <a:lnTo>
                  <a:pt x="1143098" y="32352"/>
                </a:lnTo>
                <a:cubicBezTo>
                  <a:pt x="1142716" y="86749"/>
                  <a:pt x="1147297" y="138378"/>
                  <a:pt x="1152164" y="192966"/>
                </a:cubicBezTo>
                <a:cubicBezTo>
                  <a:pt x="1160467" y="286776"/>
                  <a:pt x="1169056" y="383832"/>
                  <a:pt x="1151591" y="499211"/>
                </a:cubicBezTo>
                <a:lnTo>
                  <a:pt x="1149110" y="514384"/>
                </a:lnTo>
                <a:close/>
                <a:moveTo>
                  <a:pt x="44949" y="469054"/>
                </a:moveTo>
                <a:cubicBezTo>
                  <a:pt x="56115" y="469149"/>
                  <a:pt x="72625" y="469245"/>
                  <a:pt x="93525" y="469340"/>
                </a:cubicBezTo>
                <a:cubicBezTo>
                  <a:pt x="319796" y="470581"/>
                  <a:pt x="986874" y="474207"/>
                  <a:pt x="1120194" y="479074"/>
                </a:cubicBezTo>
                <a:cubicBezTo>
                  <a:pt x="1134127" y="374193"/>
                  <a:pt x="1126111" y="283627"/>
                  <a:pt x="1118381" y="195924"/>
                </a:cubicBezTo>
                <a:cubicBezTo>
                  <a:pt x="1114182" y="148303"/>
                  <a:pt x="1109792" y="99155"/>
                  <a:pt x="1109219" y="48957"/>
                </a:cubicBezTo>
                <a:cubicBezTo>
                  <a:pt x="1040984" y="48575"/>
                  <a:pt x="885715" y="46094"/>
                  <a:pt x="708305" y="43327"/>
                </a:cubicBezTo>
                <a:cubicBezTo>
                  <a:pt x="438134" y="39128"/>
                  <a:pt x="134370" y="34356"/>
                  <a:pt x="55924" y="35501"/>
                </a:cubicBezTo>
                <a:cubicBezTo>
                  <a:pt x="34165" y="148017"/>
                  <a:pt x="38555" y="272939"/>
                  <a:pt x="42372" y="383737"/>
                </a:cubicBezTo>
                <a:cubicBezTo>
                  <a:pt x="43518" y="413607"/>
                  <a:pt x="44567" y="442142"/>
                  <a:pt x="44949" y="469054"/>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59" name="Freeform 20"/>
          <p:cNvSpPr/>
          <p:nvPr/>
        </p:nvSpPr>
        <p:spPr>
          <a:xfrm>
            <a:off x="1774476" y="2791996"/>
            <a:ext cx="1752533" cy="533089"/>
          </a:xfrm>
          <a:custGeom>
            <a:avLst/>
            <a:gdLst/>
            <a:ahLst/>
            <a:cxnLst/>
            <a:rect l="l" t="t" r="r" b="b"/>
            <a:pathLst>
              <a:path w="1752533" h="533089">
                <a:moveTo>
                  <a:pt x="1749194" y="533089"/>
                </a:moveTo>
                <a:lnTo>
                  <a:pt x="1731825" y="532039"/>
                </a:lnTo>
                <a:cubicBezTo>
                  <a:pt x="1694510" y="529654"/>
                  <a:pt x="1430352" y="526218"/>
                  <a:pt x="1124584" y="522210"/>
                </a:cubicBezTo>
                <a:cubicBezTo>
                  <a:pt x="883425" y="519061"/>
                  <a:pt x="610200" y="515434"/>
                  <a:pt x="399674" y="511808"/>
                </a:cubicBezTo>
                <a:cubicBezTo>
                  <a:pt x="285059" y="509804"/>
                  <a:pt x="200219" y="507990"/>
                  <a:pt x="140478" y="506177"/>
                </a:cubicBezTo>
                <a:cubicBezTo>
                  <a:pt x="107649" y="505223"/>
                  <a:pt x="82455" y="504268"/>
                  <a:pt x="65563" y="503314"/>
                </a:cubicBezTo>
                <a:cubicBezTo>
                  <a:pt x="38746" y="501883"/>
                  <a:pt x="24622" y="501119"/>
                  <a:pt x="23095" y="486422"/>
                </a:cubicBezTo>
                <a:lnTo>
                  <a:pt x="23000" y="486041"/>
                </a:lnTo>
                <a:lnTo>
                  <a:pt x="23000" y="483273"/>
                </a:lnTo>
                <a:cubicBezTo>
                  <a:pt x="22713" y="443096"/>
                  <a:pt x="19564" y="398910"/>
                  <a:pt x="16224" y="351957"/>
                </a:cubicBezTo>
                <a:cubicBezTo>
                  <a:pt x="8589" y="245549"/>
                  <a:pt x="0" y="125017"/>
                  <a:pt x="23477" y="15365"/>
                </a:cubicBezTo>
                <a:lnTo>
                  <a:pt x="26244" y="2577"/>
                </a:lnTo>
                <a:lnTo>
                  <a:pt x="39319" y="2004"/>
                </a:lnTo>
                <a:cubicBezTo>
                  <a:pt x="86654" y="0"/>
                  <a:pt x="587868" y="10784"/>
                  <a:pt x="1030105" y="20232"/>
                </a:cubicBezTo>
                <a:cubicBezTo>
                  <a:pt x="1356296" y="27198"/>
                  <a:pt x="1664449" y="33879"/>
                  <a:pt x="1724381" y="33879"/>
                </a:cubicBezTo>
                <a:lnTo>
                  <a:pt x="1741368" y="33879"/>
                </a:lnTo>
                <a:lnTo>
                  <a:pt x="1741273" y="50866"/>
                </a:lnTo>
                <a:cubicBezTo>
                  <a:pt x="1740796" y="117955"/>
                  <a:pt x="1743468" y="189530"/>
                  <a:pt x="1746044" y="258814"/>
                </a:cubicBezTo>
                <a:cubicBezTo>
                  <a:pt x="1749289" y="344800"/>
                  <a:pt x="1752534" y="433743"/>
                  <a:pt x="1749957" y="515720"/>
                </a:cubicBezTo>
                <a:lnTo>
                  <a:pt x="1749194" y="533089"/>
                </a:lnTo>
                <a:close/>
                <a:moveTo>
                  <a:pt x="56401" y="469149"/>
                </a:moveTo>
                <a:cubicBezTo>
                  <a:pt x="148303" y="475734"/>
                  <a:pt x="708973" y="483082"/>
                  <a:pt x="1124966" y="488522"/>
                </a:cubicBezTo>
                <a:cubicBezTo>
                  <a:pt x="1401340" y="492148"/>
                  <a:pt x="1643740" y="495298"/>
                  <a:pt x="1716460" y="497683"/>
                </a:cubicBezTo>
                <a:cubicBezTo>
                  <a:pt x="1718082" y="421623"/>
                  <a:pt x="1715029" y="339646"/>
                  <a:pt x="1712070" y="260151"/>
                </a:cubicBezTo>
                <a:cubicBezTo>
                  <a:pt x="1709684" y="196210"/>
                  <a:pt x="1707203" y="130362"/>
                  <a:pt x="1707203" y="67567"/>
                </a:cubicBezTo>
                <a:cubicBezTo>
                  <a:pt x="1619118" y="66708"/>
                  <a:pt x="1331865" y="60504"/>
                  <a:pt x="1029151" y="54015"/>
                </a:cubicBezTo>
                <a:cubicBezTo>
                  <a:pt x="614017" y="45140"/>
                  <a:pt x="146490" y="35119"/>
                  <a:pt x="53634" y="35501"/>
                </a:cubicBezTo>
                <a:cubicBezTo>
                  <a:pt x="34547" y="137137"/>
                  <a:pt x="42564" y="249748"/>
                  <a:pt x="49721" y="349571"/>
                </a:cubicBezTo>
                <a:cubicBezTo>
                  <a:pt x="52775" y="391753"/>
                  <a:pt x="55638" y="431835"/>
                  <a:pt x="56401" y="469149"/>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60" name="Freeform 21"/>
          <p:cNvSpPr/>
          <p:nvPr/>
        </p:nvSpPr>
        <p:spPr>
          <a:xfrm>
            <a:off x="1805037" y="2066092"/>
            <a:ext cx="1388456" cy="488808"/>
          </a:xfrm>
          <a:custGeom>
            <a:avLst/>
            <a:gdLst/>
            <a:ahLst/>
            <a:cxnLst/>
            <a:rect l="l" t="t" r="r" b="b"/>
            <a:pathLst>
              <a:path w="1388456" h="488808">
                <a:moveTo>
                  <a:pt x="1349424" y="24622"/>
                </a:moveTo>
                <a:cubicBezTo>
                  <a:pt x="1239103" y="25480"/>
                  <a:pt x="91234" y="0"/>
                  <a:pt x="27008" y="4008"/>
                </a:cubicBezTo>
                <a:cubicBezTo>
                  <a:pt x="0" y="158705"/>
                  <a:pt x="23954" y="335065"/>
                  <a:pt x="23858" y="468099"/>
                </a:cubicBezTo>
                <a:cubicBezTo>
                  <a:pt x="23858" y="468290"/>
                  <a:pt x="23858" y="468481"/>
                  <a:pt x="23763" y="468672"/>
                </a:cubicBezTo>
                <a:cubicBezTo>
                  <a:pt x="23858" y="480696"/>
                  <a:pt x="1276609" y="483368"/>
                  <a:pt x="1353051" y="488808"/>
                </a:cubicBezTo>
                <a:cubicBezTo>
                  <a:pt x="1388456" y="302714"/>
                  <a:pt x="1347516" y="175215"/>
                  <a:pt x="1349424" y="24622"/>
                </a:cubicBezTo>
                <a:lnTo>
                  <a:pt x="1349424" y="24622"/>
                </a:lnTo>
                <a:close/>
              </a:path>
            </a:pathLst>
          </a:custGeom>
          <a:solidFill>
            <a:srgbClr val="EEEEEE"/>
          </a:solidFill>
        </p:spPr>
        <p:txBody>
          <a:bodyPr lIns="127000" rIns="127000" rtlCol="0" anchor="ctr"/>
          <a:lstStyle/>
          <a:p>
            <a:pPr algn="l" latinLnBrk="1">
              <a:lnSpc>
                <a:spcPct val="116199"/>
              </a:lnSpc>
            </a:pPr>
            <a:endParaRPr lang="en-US" sz="1100"/>
          </a:p>
        </p:txBody>
      </p:sp>
      <p:sp>
        <p:nvSpPr>
          <p:cNvPr id="61" name="Freeform 22"/>
          <p:cNvSpPr/>
          <p:nvPr/>
        </p:nvSpPr>
        <p:spPr>
          <a:xfrm>
            <a:off x="1804934" y="2055014"/>
            <a:ext cx="1401531" cy="521828"/>
          </a:xfrm>
          <a:custGeom>
            <a:avLst/>
            <a:gdLst/>
            <a:ahLst/>
            <a:cxnLst/>
            <a:rect l="l" t="t" r="r" b="b"/>
            <a:pathLst>
              <a:path w="1401531" h="521828">
                <a:moveTo>
                  <a:pt x="1375573" y="521828"/>
                </a:moveTo>
                <a:lnTo>
                  <a:pt x="1360590" y="520779"/>
                </a:lnTo>
                <a:cubicBezTo>
                  <a:pt x="1331483" y="518679"/>
                  <a:pt x="1123534" y="516961"/>
                  <a:pt x="882757" y="515053"/>
                </a:cubicBezTo>
                <a:cubicBezTo>
                  <a:pt x="693703" y="513526"/>
                  <a:pt x="479361" y="511712"/>
                  <a:pt x="314357" y="509422"/>
                </a:cubicBezTo>
                <a:cubicBezTo>
                  <a:pt x="224459" y="508181"/>
                  <a:pt x="158038" y="506941"/>
                  <a:pt x="111180" y="505605"/>
                </a:cubicBezTo>
                <a:cubicBezTo>
                  <a:pt x="85413" y="504841"/>
                  <a:pt x="65658" y="504078"/>
                  <a:pt x="52298" y="503314"/>
                </a:cubicBezTo>
                <a:cubicBezTo>
                  <a:pt x="31016" y="502074"/>
                  <a:pt x="15651" y="501119"/>
                  <a:pt x="15556" y="483941"/>
                </a:cubicBezTo>
                <a:lnTo>
                  <a:pt x="15556" y="483083"/>
                </a:lnTo>
                <a:lnTo>
                  <a:pt x="15651" y="482510"/>
                </a:lnTo>
                <a:cubicBezTo>
                  <a:pt x="15651" y="442523"/>
                  <a:pt x="13456" y="398624"/>
                  <a:pt x="11166" y="352148"/>
                </a:cubicBezTo>
                <a:cubicBezTo>
                  <a:pt x="5917" y="246027"/>
                  <a:pt x="0" y="125686"/>
                  <a:pt x="18992" y="16319"/>
                </a:cubicBezTo>
                <a:lnTo>
                  <a:pt x="21282" y="3245"/>
                </a:lnTo>
                <a:lnTo>
                  <a:pt x="34547" y="2386"/>
                </a:lnTo>
                <a:cubicBezTo>
                  <a:pt x="72052" y="0"/>
                  <a:pt x="449013" y="7158"/>
                  <a:pt x="813663" y="13933"/>
                </a:cubicBezTo>
                <a:cubicBezTo>
                  <a:pt x="1069424" y="18705"/>
                  <a:pt x="1310965" y="23286"/>
                  <a:pt x="1357822" y="22904"/>
                </a:cubicBezTo>
                <a:lnTo>
                  <a:pt x="1375000" y="22809"/>
                </a:lnTo>
                <a:lnTo>
                  <a:pt x="1374810" y="39987"/>
                </a:lnTo>
                <a:cubicBezTo>
                  <a:pt x="1374142" y="92475"/>
                  <a:pt x="1378722" y="141432"/>
                  <a:pt x="1383589" y="193252"/>
                </a:cubicBezTo>
                <a:cubicBezTo>
                  <a:pt x="1392369" y="287349"/>
                  <a:pt x="1401531" y="384691"/>
                  <a:pt x="1378150" y="507132"/>
                </a:cubicBezTo>
                <a:lnTo>
                  <a:pt x="1375573" y="521828"/>
                </a:lnTo>
                <a:close/>
                <a:moveTo>
                  <a:pt x="49435" y="469340"/>
                </a:moveTo>
                <a:cubicBezTo>
                  <a:pt x="129312" y="475066"/>
                  <a:pt x="561720" y="478597"/>
                  <a:pt x="883138" y="481269"/>
                </a:cubicBezTo>
                <a:cubicBezTo>
                  <a:pt x="1099199" y="483083"/>
                  <a:pt x="1288920" y="484609"/>
                  <a:pt x="1347897" y="486423"/>
                </a:cubicBezTo>
                <a:cubicBezTo>
                  <a:pt x="1366984" y="375243"/>
                  <a:pt x="1358490" y="284295"/>
                  <a:pt x="1350283" y="196306"/>
                </a:cubicBezTo>
                <a:cubicBezTo>
                  <a:pt x="1346084" y="151166"/>
                  <a:pt x="1341694" y="104690"/>
                  <a:pt x="1341313" y="56497"/>
                </a:cubicBezTo>
                <a:cubicBezTo>
                  <a:pt x="1269356" y="56115"/>
                  <a:pt x="1056445" y="52107"/>
                  <a:pt x="813186" y="47526"/>
                </a:cubicBezTo>
                <a:cubicBezTo>
                  <a:pt x="491290" y="41514"/>
                  <a:pt x="129694" y="34642"/>
                  <a:pt x="50103" y="35501"/>
                </a:cubicBezTo>
                <a:cubicBezTo>
                  <a:pt x="34452" y="137615"/>
                  <a:pt x="39987" y="250321"/>
                  <a:pt x="44949" y="350335"/>
                </a:cubicBezTo>
                <a:cubicBezTo>
                  <a:pt x="47049" y="392326"/>
                  <a:pt x="49053" y="432217"/>
                  <a:pt x="49435" y="469340"/>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62" name="Freeform 23"/>
          <p:cNvSpPr/>
          <p:nvPr/>
        </p:nvSpPr>
        <p:spPr>
          <a:xfrm>
            <a:off x="1536700" y="1612900"/>
            <a:ext cx="2031198" cy="2729291"/>
          </a:xfrm>
          <a:custGeom>
            <a:avLst/>
            <a:gdLst/>
            <a:ahLst/>
            <a:cxnLst/>
            <a:rect l="l" t="t" r="r" b="b"/>
            <a:pathLst>
              <a:path w="2031198" h="2729291">
                <a:moveTo>
                  <a:pt x="1639541" y="2729291"/>
                </a:moveTo>
                <a:cubicBezTo>
                  <a:pt x="1298081" y="2729291"/>
                  <a:pt x="924270" y="2705624"/>
                  <a:pt x="582810" y="2684056"/>
                </a:cubicBezTo>
                <a:cubicBezTo>
                  <a:pt x="374957" y="2670886"/>
                  <a:pt x="178746" y="2658575"/>
                  <a:pt x="16510" y="2653422"/>
                </a:cubicBezTo>
                <a:lnTo>
                  <a:pt x="0" y="2652945"/>
                </a:lnTo>
                <a:lnTo>
                  <a:pt x="191" y="2636435"/>
                </a:lnTo>
                <a:cubicBezTo>
                  <a:pt x="10116" y="1721327"/>
                  <a:pt x="35501" y="1066560"/>
                  <a:pt x="67567" y="237533"/>
                </a:cubicBezTo>
                <a:lnTo>
                  <a:pt x="76728" y="0"/>
                </a:lnTo>
                <a:lnTo>
                  <a:pt x="110416" y="1336"/>
                </a:lnTo>
                <a:lnTo>
                  <a:pt x="101255" y="238869"/>
                </a:lnTo>
                <a:cubicBezTo>
                  <a:pt x="69284" y="1062552"/>
                  <a:pt x="44090" y="1714265"/>
                  <a:pt x="34070" y="2620307"/>
                </a:cubicBezTo>
                <a:cubicBezTo>
                  <a:pt x="193538" y="2625651"/>
                  <a:pt x="383832" y="2637676"/>
                  <a:pt x="584909" y="2650464"/>
                </a:cubicBezTo>
                <a:cubicBezTo>
                  <a:pt x="1062457" y="2680620"/>
                  <a:pt x="1603753" y="2714785"/>
                  <a:pt x="2028621" y="2682624"/>
                </a:cubicBezTo>
                <a:lnTo>
                  <a:pt x="2031198" y="2716217"/>
                </a:lnTo>
                <a:cubicBezTo>
                  <a:pt x="1908757" y="2725474"/>
                  <a:pt x="1776773" y="2729291"/>
                  <a:pt x="1639541" y="2729291"/>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63" name="Freeform 24"/>
          <p:cNvSpPr/>
          <p:nvPr/>
        </p:nvSpPr>
        <p:spPr>
          <a:xfrm>
            <a:off x="3314700" y="4165600"/>
            <a:ext cx="321800" cy="335734"/>
          </a:xfrm>
          <a:custGeom>
            <a:avLst/>
            <a:gdLst/>
            <a:ahLst/>
            <a:cxnLst/>
            <a:rect l="l" t="t" r="r" b="b"/>
            <a:pathLst>
              <a:path w="321800" h="335734">
                <a:moveTo>
                  <a:pt x="22618" y="335734"/>
                </a:moveTo>
                <a:lnTo>
                  <a:pt x="0" y="310826"/>
                </a:lnTo>
                <a:cubicBezTo>
                  <a:pt x="48194" y="267022"/>
                  <a:pt x="107744" y="238583"/>
                  <a:pt x="165195" y="211098"/>
                </a:cubicBezTo>
                <a:cubicBezTo>
                  <a:pt x="198787" y="195065"/>
                  <a:pt x="233429" y="178555"/>
                  <a:pt x="266067" y="158801"/>
                </a:cubicBezTo>
                <a:cubicBezTo>
                  <a:pt x="208044" y="111943"/>
                  <a:pt x="139428" y="83313"/>
                  <a:pt x="67089" y="53252"/>
                </a:cubicBezTo>
                <a:cubicBezTo>
                  <a:pt x="49530" y="45903"/>
                  <a:pt x="31779" y="38555"/>
                  <a:pt x="14220" y="30920"/>
                </a:cubicBezTo>
                <a:lnTo>
                  <a:pt x="27676" y="0"/>
                </a:lnTo>
                <a:cubicBezTo>
                  <a:pt x="45140" y="7635"/>
                  <a:pt x="62604" y="14888"/>
                  <a:pt x="80068" y="22140"/>
                </a:cubicBezTo>
                <a:cubicBezTo>
                  <a:pt x="158705" y="54874"/>
                  <a:pt x="240110" y="88753"/>
                  <a:pt x="305768" y="148398"/>
                </a:cubicBezTo>
                <a:lnTo>
                  <a:pt x="321800" y="163000"/>
                </a:lnTo>
                <a:lnTo>
                  <a:pt x="303764" y="174929"/>
                </a:lnTo>
                <a:cubicBezTo>
                  <a:pt x="263777" y="201364"/>
                  <a:pt x="221118" y="221787"/>
                  <a:pt x="179796" y="241446"/>
                </a:cubicBezTo>
                <a:cubicBezTo>
                  <a:pt x="121773" y="269121"/>
                  <a:pt x="67185" y="295175"/>
                  <a:pt x="22618" y="335734"/>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64" name="Freeform 25"/>
          <p:cNvSpPr/>
          <p:nvPr/>
        </p:nvSpPr>
        <p:spPr>
          <a:xfrm>
            <a:off x="1524000" y="1524000"/>
            <a:ext cx="228371" cy="221500"/>
          </a:xfrm>
          <a:custGeom>
            <a:avLst/>
            <a:gdLst/>
            <a:ahLst/>
            <a:cxnLst/>
            <a:rect l="l" t="t" r="r" b="b"/>
            <a:pathLst>
              <a:path w="228371" h="221500">
                <a:moveTo>
                  <a:pt x="196306" y="221500"/>
                </a:moveTo>
                <a:cubicBezTo>
                  <a:pt x="189530" y="200600"/>
                  <a:pt x="171398" y="172734"/>
                  <a:pt x="153743" y="145726"/>
                </a:cubicBezTo>
                <a:cubicBezTo>
                  <a:pt x="143531" y="129980"/>
                  <a:pt x="133034" y="114043"/>
                  <a:pt x="124158" y="98392"/>
                </a:cubicBezTo>
                <a:cubicBezTo>
                  <a:pt x="104595" y="135420"/>
                  <a:pt x="73388" y="166912"/>
                  <a:pt x="45044" y="195447"/>
                </a:cubicBezTo>
                <a:cubicBezTo>
                  <a:pt x="37982" y="202604"/>
                  <a:pt x="31016" y="209571"/>
                  <a:pt x="24431" y="216442"/>
                </a:cubicBezTo>
                <a:lnTo>
                  <a:pt x="0" y="193157"/>
                </a:lnTo>
                <a:cubicBezTo>
                  <a:pt x="6680" y="186095"/>
                  <a:pt x="13838" y="178937"/>
                  <a:pt x="21091" y="171684"/>
                </a:cubicBezTo>
                <a:cubicBezTo>
                  <a:pt x="55542" y="136946"/>
                  <a:pt x="94670" y="97628"/>
                  <a:pt x="106217" y="52393"/>
                </a:cubicBezTo>
                <a:lnTo>
                  <a:pt x="119578" y="0"/>
                </a:lnTo>
                <a:lnTo>
                  <a:pt x="138378" y="50675"/>
                </a:lnTo>
                <a:cubicBezTo>
                  <a:pt x="146681" y="73197"/>
                  <a:pt x="164622" y="100682"/>
                  <a:pt x="181991" y="127212"/>
                </a:cubicBezTo>
                <a:cubicBezTo>
                  <a:pt x="201650" y="157369"/>
                  <a:pt x="220260" y="185904"/>
                  <a:pt x="228371" y="211098"/>
                </a:cubicBezTo>
                <a:lnTo>
                  <a:pt x="196306" y="221500"/>
                </a:lnTo>
                <a:close/>
              </a:path>
            </a:pathLst>
          </a:custGeom>
          <a:solidFill>
            <a:srgbClr val="51647E"/>
          </a:solidFill>
        </p:spPr>
        <p:txBody>
          <a:bodyPr lIns="127000" rIns="127000" rtlCol="0" anchor="ctr"/>
          <a:lstStyle/>
          <a:p>
            <a:pPr algn="l" latinLnBrk="1">
              <a:lnSpc>
                <a:spcPct val="116199"/>
              </a:lnSpc>
            </a:pPr>
            <a:endParaRPr lang="en-US" sz="1100"/>
          </a:p>
        </p:txBody>
      </p:sp>
      <p:sp>
        <p:nvSpPr>
          <p:cNvPr id="65" name="TextBox 26"/>
          <p:cNvSpPr txBox="1"/>
          <p:nvPr/>
        </p:nvSpPr>
        <p:spPr>
          <a:xfrm>
            <a:off x="1535938" y="4915916"/>
            <a:ext cx="2687892" cy="863600"/>
          </a:xfrm>
          <a:prstGeom prst="rect">
            <a:avLst/>
          </a:prstGeom>
        </p:spPr>
        <p:txBody>
          <a:bodyPr lIns="0" tIns="0" rIns="0" bIns="0" rtlCol="0" anchor="ctr">
            <a:spAutoFit/>
          </a:bodyPr>
          <a:lstStyle/>
          <a:p>
            <a:pPr algn="l" latinLnBrk="1">
              <a:lnSpc>
                <a:spcPct val="116199"/>
              </a:lnSpc>
            </a:pPr>
            <a:r>
              <a:rPr lang="en-US" sz="1200">
                <a:solidFill>
                  <a:srgbClr val="42464B"/>
                </a:solidFill>
                <a:latin typeface="Microsoft YaHei"/>
                <a:ea typeface="Microsoft YaHei"/>
              </a:rPr>
              <a:t>在这里补充关于部门成长内容描述在这里补充关于部门成长内容描述在这里补充关于部门成长内容描述在这里补充关于部门成长内容描述</a:t>
            </a:r>
            <a:endParaRPr lang="en-US" sz="110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1000"/>
                                        <p:tgtEl>
                                          <p:spTgt spid="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1000"/>
                                        <p:tgtEl>
                                          <p:spTgt spid="4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fade">
                                      <p:cBhvr>
                                        <p:cTn id="13" dur="1000"/>
                                        <p:tgtEl>
                                          <p:spTgt spid="4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1000"/>
                                        <p:tgtEl>
                                          <p:spTgt spid="4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1000"/>
                                        <p:tgtEl>
                                          <p:spTgt spid="4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1000"/>
                                        <p:tgtEl>
                                          <p:spTgt spid="4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1000"/>
                                        <p:tgtEl>
                                          <p:spTgt spid="4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fade">
                                      <p:cBhvr>
                                        <p:cTn id="28" dur="1000"/>
                                        <p:tgtEl>
                                          <p:spTgt spid="4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1000"/>
                                        <p:tgtEl>
                                          <p:spTgt spid="4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fade">
                                      <p:cBhvr>
                                        <p:cTn id="34" dur="1000"/>
                                        <p:tgtEl>
                                          <p:spTgt spid="4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fade">
                                      <p:cBhvr>
                                        <p:cTn id="37" dur="1000"/>
                                        <p:tgtEl>
                                          <p:spTgt spid="5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fade">
                                      <p:cBhvr>
                                        <p:cTn id="40" dur="1000"/>
                                        <p:tgtEl>
                                          <p:spTgt spid="5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fade">
                                      <p:cBhvr>
                                        <p:cTn id="43" dur="1000"/>
                                        <p:tgtEl>
                                          <p:spTgt spid="5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3"/>
                                        </p:tgtEl>
                                        <p:attrNameLst>
                                          <p:attrName>style.visibility</p:attrName>
                                        </p:attrNameLst>
                                      </p:cBhvr>
                                      <p:to>
                                        <p:strVal val="visible"/>
                                      </p:to>
                                    </p:set>
                                    <p:animEffect transition="in" filter="fade">
                                      <p:cBhvr>
                                        <p:cTn id="46" dur="1000"/>
                                        <p:tgtEl>
                                          <p:spTgt spid="5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fade">
                                      <p:cBhvr>
                                        <p:cTn id="49" dur="1000"/>
                                        <p:tgtEl>
                                          <p:spTgt spid="5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5"/>
                                        </p:tgtEl>
                                        <p:attrNameLst>
                                          <p:attrName>style.visibility</p:attrName>
                                        </p:attrNameLst>
                                      </p:cBhvr>
                                      <p:to>
                                        <p:strVal val="visible"/>
                                      </p:to>
                                    </p:set>
                                    <p:animEffect transition="in" filter="fade">
                                      <p:cBhvr>
                                        <p:cTn id="52" dur="1000"/>
                                        <p:tgtEl>
                                          <p:spTgt spid="5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fade">
                                      <p:cBhvr>
                                        <p:cTn id="55" dur="1000"/>
                                        <p:tgtEl>
                                          <p:spTgt spid="5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7"/>
                                        </p:tgtEl>
                                        <p:attrNameLst>
                                          <p:attrName>style.visibility</p:attrName>
                                        </p:attrNameLst>
                                      </p:cBhvr>
                                      <p:to>
                                        <p:strVal val="visible"/>
                                      </p:to>
                                    </p:set>
                                    <p:animEffect transition="in" filter="fade">
                                      <p:cBhvr>
                                        <p:cTn id="58" dur="1000"/>
                                        <p:tgtEl>
                                          <p:spTgt spid="5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8"/>
                                        </p:tgtEl>
                                        <p:attrNameLst>
                                          <p:attrName>style.visibility</p:attrName>
                                        </p:attrNameLst>
                                      </p:cBhvr>
                                      <p:to>
                                        <p:strVal val="visible"/>
                                      </p:to>
                                    </p:set>
                                    <p:animEffect transition="in" filter="fade">
                                      <p:cBhvr>
                                        <p:cTn id="61" dur="1000"/>
                                        <p:tgtEl>
                                          <p:spTgt spid="5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9"/>
                                        </p:tgtEl>
                                        <p:attrNameLst>
                                          <p:attrName>style.visibility</p:attrName>
                                        </p:attrNameLst>
                                      </p:cBhvr>
                                      <p:to>
                                        <p:strVal val="visible"/>
                                      </p:to>
                                    </p:set>
                                    <p:animEffect transition="in" filter="fade">
                                      <p:cBhvr>
                                        <p:cTn id="64" dur="1000"/>
                                        <p:tgtEl>
                                          <p:spTgt spid="5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animEffect transition="in" filter="fade">
                                      <p:cBhvr>
                                        <p:cTn id="67" dur="1000"/>
                                        <p:tgtEl>
                                          <p:spTgt spid="6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61"/>
                                        </p:tgtEl>
                                        <p:attrNameLst>
                                          <p:attrName>style.visibility</p:attrName>
                                        </p:attrNameLst>
                                      </p:cBhvr>
                                      <p:to>
                                        <p:strVal val="visible"/>
                                      </p:to>
                                    </p:set>
                                    <p:animEffect transition="in" filter="fade">
                                      <p:cBhvr>
                                        <p:cTn id="70" dur="1000"/>
                                        <p:tgtEl>
                                          <p:spTgt spid="6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62"/>
                                        </p:tgtEl>
                                        <p:attrNameLst>
                                          <p:attrName>style.visibility</p:attrName>
                                        </p:attrNameLst>
                                      </p:cBhvr>
                                      <p:to>
                                        <p:strVal val="visible"/>
                                      </p:to>
                                    </p:set>
                                    <p:animEffect transition="in" filter="fade">
                                      <p:cBhvr>
                                        <p:cTn id="73" dur="1000"/>
                                        <p:tgtEl>
                                          <p:spTgt spid="6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63"/>
                                        </p:tgtEl>
                                        <p:attrNameLst>
                                          <p:attrName>style.visibility</p:attrName>
                                        </p:attrNameLst>
                                      </p:cBhvr>
                                      <p:to>
                                        <p:strVal val="visible"/>
                                      </p:to>
                                    </p:set>
                                    <p:animEffect transition="in" filter="fade">
                                      <p:cBhvr>
                                        <p:cTn id="76" dur="1000"/>
                                        <p:tgtEl>
                                          <p:spTgt spid="6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64"/>
                                        </p:tgtEl>
                                        <p:attrNameLst>
                                          <p:attrName>style.visibility</p:attrName>
                                        </p:attrNameLst>
                                      </p:cBhvr>
                                      <p:to>
                                        <p:strVal val="visible"/>
                                      </p:to>
                                    </p:set>
                                    <p:animEffect transition="in" filter="fade">
                                      <p:cBhvr>
                                        <p:cTn id="79" dur="1000"/>
                                        <p:tgtEl>
                                          <p:spTgt spid="64"/>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65"/>
                                        </p:tgtEl>
                                        <p:attrNameLst>
                                          <p:attrName>style.visibility</p:attrName>
                                        </p:attrNameLst>
                                      </p:cBhvr>
                                      <p:to>
                                        <p:strVal val="visible"/>
                                      </p:to>
                                    </p:set>
                                    <p:animEffect transition="in" filter="fade">
                                      <p:cBhvr>
                                        <p:cTn id="82" dur="10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fillRect t="-1006" b="-1006"/>
          </a:stretch>
        </a:blipFill>
        <a:effectLst/>
      </p:bgPr>
    </p:bg>
    <p:spTree>
      <p:nvGrpSpPr>
        <p:cNvPr id="1" name=""/>
        <p:cNvGrpSpPr/>
        <p:nvPr/>
      </p:nvGrpSpPr>
      <p:grpSpPr>
        <a:xfrm>
          <a:off x="0" y="0"/>
          <a:ext cx="0" cy="0"/>
          <a:chOff x="0" y="0"/>
          <a:chExt cx="0" cy="0"/>
        </a:xfrm>
      </p:grpSpPr>
      <p:grpSp>
        <p:nvGrpSpPr>
          <p:cNvPr id="66" name="Group 1"/>
          <p:cNvGrpSpPr/>
          <p:nvPr/>
        </p:nvGrpSpPr>
        <p:grpSpPr>
          <a:xfrm>
            <a:off x="1371600" y="1053719"/>
            <a:ext cx="4131437" cy="4312031"/>
            <a:chOff x="1371600" y="1053719"/>
            <a:chExt cx="4131437" cy="4312031"/>
          </a:xfrm>
        </p:grpSpPr>
        <p:sp>
          <p:nvSpPr>
            <p:cNvPr id="67" name="Freeform 66"/>
            <p:cNvSpPr/>
            <p:nvPr/>
          </p:nvSpPr>
          <p:spPr>
            <a:xfrm>
              <a:off x="3517900" y="2248154"/>
              <a:ext cx="1814957" cy="2560193"/>
            </a:xfrm>
            <a:custGeom>
              <a:avLst/>
              <a:gdLst/>
              <a:ahLst/>
              <a:cxnLst/>
              <a:rect l="l" t="t" r="r" b="b"/>
              <a:pathLst>
                <a:path w="1814957" h="2560193">
                  <a:moveTo>
                    <a:pt x="1814957" y="2262378"/>
                  </a:moveTo>
                  <a:cubicBezTo>
                    <a:pt x="1763903" y="2045589"/>
                    <a:pt x="1778635" y="2137029"/>
                    <a:pt x="1570355" y="1782064"/>
                  </a:cubicBezTo>
                  <a:cubicBezTo>
                    <a:pt x="1362075" y="1427099"/>
                    <a:pt x="743839" y="425196"/>
                    <a:pt x="565404" y="132334"/>
                  </a:cubicBezTo>
                  <a:cubicBezTo>
                    <a:pt x="490347" y="10668"/>
                    <a:pt x="593471" y="0"/>
                    <a:pt x="499237" y="25146"/>
                  </a:cubicBezTo>
                  <a:lnTo>
                    <a:pt x="0" y="282956"/>
                  </a:lnTo>
                  <a:lnTo>
                    <a:pt x="125984" y="466725"/>
                  </a:lnTo>
                  <a:cubicBezTo>
                    <a:pt x="284607" y="774192"/>
                    <a:pt x="799084" y="1744853"/>
                    <a:pt x="966978" y="2046859"/>
                  </a:cubicBezTo>
                  <a:cubicBezTo>
                    <a:pt x="1072642" y="2236978"/>
                    <a:pt x="1073023" y="2379345"/>
                    <a:pt x="1179703" y="2560193"/>
                  </a:cubicBezTo>
                </a:path>
              </a:pathLst>
            </a:custGeom>
            <a:solidFill>
              <a:srgbClr val="FDD67A"/>
            </a:solidFill>
          </p:spPr>
          <p:txBody>
            <a:bodyPr lIns="127000" rIns="127000" rtlCol="0" anchor="ctr"/>
            <a:lstStyle/>
            <a:p>
              <a:pPr algn="l" latinLnBrk="1">
                <a:lnSpc>
                  <a:spcPct val="116199"/>
                </a:lnSpc>
              </a:pPr>
              <a:endParaRPr lang="en-US" sz="1100"/>
            </a:p>
          </p:txBody>
        </p:sp>
        <p:sp>
          <p:nvSpPr>
            <p:cNvPr id="68" name="Freeform 67"/>
            <p:cNvSpPr/>
            <p:nvPr/>
          </p:nvSpPr>
          <p:spPr>
            <a:xfrm>
              <a:off x="3479800" y="2226945"/>
              <a:ext cx="1869694" cy="2583561"/>
            </a:xfrm>
            <a:custGeom>
              <a:avLst/>
              <a:gdLst/>
              <a:ahLst/>
              <a:cxnLst/>
              <a:rect l="l" t="t" r="r" b="b"/>
              <a:pathLst>
                <a:path w="1869694" h="2583561">
                  <a:moveTo>
                    <a:pt x="1193165" y="2583561"/>
                  </a:moveTo>
                  <a:cubicBezTo>
                    <a:pt x="1137412" y="2489073"/>
                    <a:pt x="1109599" y="2403348"/>
                    <a:pt x="1082675" y="2320417"/>
                  </a:cubicBezTo>
                  <a:cubicBezTo>
                    <a:pt x="1057148" y="2241931"/>
                    <a:pt x="1030859" y="2160778"/>
                    <a:pt x="980186" y="2069719"/>
                  </a:cubicBezTo>
                  <a:cubicBezTo>
                    <a:pt x="814070" y="1770888"/>
                    <a:pt x="303022" y="806958"/>
                    <a:pt x="139573" y="490220"/>
                  </a:cubicBezTo>
                  <a:lnTo>
                    <a:pt x="0" y="286639"/>
                  </a:lnTo>
                  <a:lnTo>
                    <a:pt x="526288" y="15494"/>
                  </a:lnTo>
                  <a:cubicBezTo>
                    <a:pt x="537464" y="12573"/>
                    <a:pt x="545719" y="10033"/>
                    <a:pt x="551942" y="8255"/>
                  </a:cubicBezTo>
                  <a:cubicBezTo>
                    <a:pt x="567436" y="3683"/>
                    <a:pt x="579755" y="0"/>
                    <a:pt x="590423" y="11049"/>
                  </a:cubicBezTo>
                  <a:cubicBezTo>
                    <a:pt x="600710" y="21590"/>
                    <a:pt x="596392" y="34417"/>
                    <a:pt x="594614" y="39878"/>
                  </a:cubicBezTo>
                  <a:cubicBezTo>
                    <a:pt x="591312" y="49784"/>
                    <a:pt x="582549" y="76200"/>
                    <a:pt x="617347" y="132715"/>
                  </a:cubicBezTo>
                  <a:cubicBezTo>
                    <a:pt x="664083" y="209296"/>
                    <a:pt x="740791" y="334391"/>
                    <a:pt x="832358" y="483616"/>
                  </a:cubicBezTo>
                  <a:cubicBezTo>
                    <a:pt x="1085723" y="896493"/>
                    <a:pt x="1468628" y="1520571"/>
                    <a:pt x="1622552" y="1782826"/>
                  </a:cubicBezTo>
                  <a:cubicBezTo>
                    <a:pt x="1691513" y="1900428"/>
                    <a:pt x="1736598" y="1969770"/>
                    <a:pt x="1766443" y="2015744"/>
                  </a:cubicBezTo>
                  <a:cubicBezTo>
                    <a:pt x="1829943" y="2113407"/>
                    <a:pt x="1835531" y="2124329"/>
                    <a:pt x="1869694" y="2269363"/>
                  </a:cubicBezTo>
                  <a:lnTo>
                    <a:pt x="1826133" y="2279650"/>
                  </a:lnTo>
                  <a:cubicBezTo>
                    <a:pt x="1792986" y="2138680"/>
                    <a:pt x="1789303" y="2133092"/>
                    <a:pt x="1728978" y="2040128"/>
                  </a:cubicBezTo>
                  <a:cubicBezTo>
                    <a:pt x="1698879" y="1993900"/>
                    <a:pt x="1653540" y="1923923"/>
                    <a:pt x="1584071" y="1805432"/>
                  </a:cubicBezTo>
                  <a:cubicBezTo>
                    <a:pt x="1430401" y="1543431"/>
                    <a:pt x="1047623" y="919734"/>
                    <a:pt x="794258" y="506984"/>
                  </a:cubicBezTo>
                  <a:cubicBezTo>
                    <a:pt x="702691" y="357759"/>
                    <a:pt x="625983" y="232664"/>
                    <a:pt x="579247" y="156083"/>
                  </a:cubicBezTo>
                  <a:cubicBezTo>
                    <a:pt x="551688" y="111379"/>
                    <a:pt x="545719" y="78740"/>
                    <a:pt x="546354" y="56515"/>
                  </a:cubicBezTo>
                  <a:cubicBezTo>
                    <a:pt x="544449" y="57023"/>
                    <a:pt x="542544" y="57531"/>
                    <a:pt x="540385" y="58166"/>
                  </a:cubicBezTo>
                  <a:lnTo>
                    <a:pt x="65786" y="303149"/>
                  </a:lnTo>
                  <a:lnTo>
                    <a:pt x="178943" y="468376"/>
                  </a:lnTo>
                  <a:cubicBezTo>
                    <a:pt x="341503" y="783590"/>
                    <a:pt x="853440" y="1748917"/>
                    <a:pt x="1019556" y="2047875"/>
                  </a:cubicBezTo>
                  <a:cubicBezTo>
                    <a:pt x="1072261" y="2142744"/>
                    <a:pt x="1099312" y="2225929"/>
                    <a:pt x="1125474" y="2306574"/>
                  </a:cubicBezTo>
                  <a:cubicBezTo>
                    <a:pt x="1152906" y="2390902"/>
                    <a:pt x="1178687" y="2470404"/>
                    <a:pt x="1232027" y="2560701"/>
                  </a:cubicBezTo>
                  <a:lnTo>
                    <a:pt x="1193165" y="2583561"/>
                  </a:lnTo>
                  <a:close/>
                </a:path>
              </a:pathLst>
            </a:custGeom>
            <a:solidFill>
              <a:srgbClr val="51647E"/>
            </a:solidFill>
          </p:spPr>
          <p:txBody>
            <a:bodyPr lIns="127000" rIns="127000" rtlCol="0" anchor="ctr"/>
            <a:lstStyle/>
            <a:p>
              <a:pPr algn="l" latinLnBrk="1">
                <a:lnSpc>
                  <a:spcPct val="116199"/>
                </a:lnSpc>
              </a:pPr>
              <a:endParaRPr lang="en-US" sz="1100"/>
            </a:p>
          </p:txBody>
        </p:sp>
        <p:sp>
          <p:nvSpPr>
            <p:cNvPr id="69" name="Freeform 68"/>
            <p:cNvSpPr/>
            <p:nvPr/>
          </p:nvSpPr>
          <p:spPr>
            <a:xfrm>
              <a:off x="4686300" y="4457700"/>
              <a:ext cx="601726" cy="355092"/>
            </a:xfrm>
            <a:custGeom>
              <a:avLst/>
              <a:gdLst/>
              <a:ahLst/>
              <a:cxnLst/>
              <a:rect l="l" t="t" r="r" b="b"/>
              <a:pathLst>
                <a:path w="601726" h="355092">
                  <a:moveTo>
                    <a:pt x="601726" y="0"/>
                  </a:moveTo>
                  <a:cubicBezTo>
                    <a:pt x="560070" y="107569"/>
                    <a:pt x="163068" y="306070"/>
                    <a:pt x="0" y="355092"/>
                  </a:cubicBezTo>
                </a:path>
              </a:pathLst>
            </a:custGeom>
            <a:solidFill>
              <a:srgbClr val="51647E"/>
            </a:solidFill>
          </p:spPr>
          <p:txBody>
            <a:bodyPr lIns="127000" rIns="127000" rtlCol="0" anchor="ctr"/>
            <a:lstStyle/>
            <a:p>
              <a:pPr algn="l" latinLnBrk="1">
                <a:lnSpc>
                  <a:spcPct val="116199"/>
                </a:lnSpc>
              </a:pPr>
              <a:endParaRPr lang="en-US" sz="1100"/>
            </a:p>
          </p:txBody>
        </p:sp>
        <p:sp>
          <p:nvSpPr>
            <p:cNvPr id="70" name="Freeform 69"/>
            <p:cNvSpPr/>
            <p:nvPr/>
          </p:nvSpPr>
          <p:spPr>
            <a:xfrm>
              <a:off x="4686300" y="4445000"/>
              <a:ext cx="629031" cy="384683"/>
            </a:xfrm>
            <a:custGeom>
              <a:avLst/>
              <a:gdLst/>
              <a:ahLst/>
              <a:cxnLst/>
              <a:rect l="l" t="t" r="r" b="b"/>
              <a:pathLst>
                <a:path w="629031" h="384683">
                  <a:moveTo>
                    <a:pt x="12954" y="384683"/>
                  </a:moveTo>
                  <a:lnTo>
                    <a:pt x="0" y="341757"/>
                  </a:lnTo>
                  <a:cubicBezTo>
                    <a:pt x="180086" y="287528"/>
                    <a:pt x="552069" y="90805"/>
                    <a:pt x="587248" y="0"/>
                  </a:cubicBezTo>
                  <a:lnTo>
                    <a:pt x="629031" y="16129"/>
                  </a:lnTo>
                  <a:cubicBezTo>
                    <a:pt x="582676" y="136017"/>
                    <a:pt x="172720" y="336677"/>
                    <a:pt x="12954" y="384683"/>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71" name="Freeform 70"/>
            <p:cNvSpPr/>
            <p:nvPr/>
          </p:nvSpPr>
          <p:spPr>
            <a:xfrm>
              <a:off x="3187700" y="1752600"/>
              <a:ext cx="825119" cy="731139"/>
            </a:xfrm>
            <a:custGeom>
              <a:avLst/>
              <a:gdLst/>
              <a:ahLst/>
              <a:cxnLst/>
              <a:rect l="l" t="t" r="r" b="b"/>
              <a:pathLst>
                <a:path w="825119" h="731139">
                  <a:moveTo>
                    <a:pt x="275336" y="731139"/>
                  </a:moveTo>
                  <a:cubicBezTo>
                    <a:pt x="207391" y="582041"/>
                    <a:pt x="99822" y="427355"/>
                    <a:pt x="13335" y="302895"/>
                  </a:cubicBezTo>
                  <a:lnTo>
                    <a:pt x="0" y="283718"/>
                  </a:lnTo>
                  <a:lnTo>
                    <a:pt x="19812" y="271272"/>
                  </a:lnTo>
                  <a:cubicBezTo>
                    <a:pt x="151257" y="188341"/>
                    <a:pt x="311277" y="104902"/>
                    <a:pt x="523494" y="8636"/>
                  </a:cubicBezTo>
                  <a:lnTo>
                    <a:pt x="542544" y="0"/>
                  </a:lnTo>
                  <a:lnTo>
                    <a:pt x="552450" y="18288"/>
                  </a:lnTo>
                  <a:cubicBezTo>
                    <a:pt x="586232" y="80391"/>
                    <a:pt x="627634" y="148336"/>
                    <a:pt x="671449" y="220218"/>
                  </a:cubicBezTo>
                  <a:cubicBezTo>
                    <a:pt x="725170" y="308356"/>
                    <a:pt x="780796" y="399669"/>
                    <a:pt x="825119" y="485267"/>
                  </a:cubicBezTo>
                  <a:lnTo>
                    <a:pt x="785368" y="505841"/>
                  </a:lnTo>
                  <a:cubicBezTo>
                    <a:pt x="741807" y="421640"/>
                    <a:pt x="686562" y="331089"/>
                    <a:pt x="633222" y="243586"/>
                  </a:cubicBezTo>
                  <a:cubicBezTo>
                    <a:pt x="593344" y="178181"/>
                    <a:pt x="555371" y="115951"/>
                    <a:pt x="523240" y="58039"/>
                  </a:cubicBezTo>
                  <a:cubicBezTo>
                    <a:pt x="332740" y="145034"/>
                    <a:pt x="185674" y="221361"/>
                    <a:pt x="63627" y="296672"/>
                  </a:cubicBezTo>
                  <a:cubicBezTo>
                    <a:pt x="148590" y="418973"/>
                    <a:pt x="250063" y="567563"/>
                    <a:pt x="316230" y="712597"/>
                  </a:cubicBezTo>
                  <a:lnTo>
                    <a:pt x="275336" y="731139"/>
                  </a:lnTo>
                  <a:close/>
                </a:path>
              </a:pathLst>
            </a:custGeom>
            <a:solidFill>
              <a:srgbClr val="51647E"/>
            </a:solidFill>
          </p:spPr>
          <p:txBody>
            <a:bodyPr lIns="127000" rIns="127000" rtlCol="0" anchor="ctr"/>
            <a:lstStyle/>
            <a:p>
              <a:pPr algn="l" latinLnBrk="1">
                <a:lnSpc>
                  <a:spcPct val="116199"/>
                </a:lnSpc>
              </a:pPr>
              <a:endParaRPr lang="en-US" sz="1100"/>
            </a:p>
          </p:txBody>
        </p:sp>
        <p:sp>
          <p:nvSpPr>
            <p:cNvPr id="72" name="Freeform 71"/>
            <p:cNvSpPr/>
            <p:nvPr/>
          </p:nvSpPr>
          <p:spPr>
            <a:xfrm>
              <a:off x="4660900" y="4470400"/>
              <a:ext cx="757301" cy="895350"/>
            </a:xfrm>
            <a:custGeom>
              <a:avLst/>
              <a:gdLst/>
              <a:ahLst/>
              <a:cxnLst/>
              <a:rect l="l" t="t" r="r" b="b"/>
              <a:pathLst>
                <a:path w="757301" h="895350">
                  <a:moveTo>
                    <a:pt x="757301" y="895350"/>
                  </a:moveTo>
                  <a:lnTo>
                    <a:pt x="719709" y="876427"/>
                  </a:lnTo>
                  <a:cubicBezTo>
                    <a:pt x="348361" y="689610"/>
                    <a:pt x="112903" y="505714"/>
                    <a:pt x="0" y="314198"/>
                  </a:cubicBezTo>
                  <a:lnTo>
                    <a:pt x="38608" y="291465"/>
                  </a:lnTo>
                  <a:cubicBezTo>
                    <a:pt x="143383" y="469011"/>
                    <a:pt x="360680" y="641350"/>
                    <a:pt x="702691" y="817499"/>
                  </a:cubicBezTo>
                  <a:cubicBezTo>
                    <a:pt x="691896" y="716153"/>
                    <a:pt x="687832" y="612394"/>
                    <a:pt x="683895" y="511683"/>
                  </a:cubicBezTo>
                  <a:cubicBezTo>
                    <a:pt x="677418" y="344678"/>
                    <a:pt x="670814" y="172085"/>
                    <a:pt x="632714" y="10287"/>
                  </a:cubicBezTo>
                  <a:lnTo>
                    <a:pt x="676402" y="0"/>
                  </a:lnTo>
                  <a:cubicBezTo>
                    <a:pt x="715391" y="165989"/>
                    <a:pt x="722122" y="340868"/>
                    <a:pt x="728726" y="510032"/>
                  </a:cubicBezTo>
                  <a:cubicBezTo>
                    <a:pt x="733171" y="623697"/>
                    <a:pt x="737616" y="741299"/>
                    <a:pt x="752094" y="853694"/>
                  </a:cubicBezTo>
                  <a:lnTo>
                    <a:pt x="757301" y="895350"/>
                  </a:lnTo>
                  <a:close/>
                </a:path>
              </a:pathLst>
            </a:custGeom>
            <a:solidFill>
              <a:srgbClr val="51647E"/>
            </a:solidFill>
          </p:spPr>
          <p:txBody>
            <a:bodyPr lIns="127000" rIns="127000" rtlCol="0" anchor="ctr"/>
            <a:lstStyle/>
            <a:p>
              <a:pPr algn="l" latinLnBrk="1">
                <a:lnSpc>
                  <a:spcPct val="116199"/>
                </a:lnSpc>
              </a:pPr>
              <a:endParaRPr lang="en-US" sz="1100"/>
            </a:p>
          </p:txBody>
        </p:sp>
        <p:sp>
          <p:nvSpPr>
            <p:cNvPr id="73" name="Freeform 72"/>
            <p:cNvSpPr/>
            <p:nvPr/>
          </p:nvSpPr>
          <p:spPr>
            <a:xfrm>
              <a:off x="1371600" y="1053719"/>
              <a:ext cx="4131437" cy="4058285"/>
            </a:xfrm>
            <a:custGeom>
              <a:avLst/>
              <a:gdLst/>
              <a:ahLst/>
              <a:cxnLst/>
              <a:rect l="l" t="t" r="r" b="b"/>
              <a:pathLst>
                <a:path w="4131437" h="4058285">
                  <a:moveTo>
                    <a:pt x="0" y="3003169"/>
                  </a:moveTo>
                  <a:cubicBezTo>
                    <a:pt x="1011301" y="2542667"/>
                    <a:pt x="1138047" y="1961134"/>
                    <a:pt x="1242568" y="1403858"/>
                  </a:cubicBezTo>
                  <a:cubicBezTo>
                    <a:pt x="1294384" y="1127760"/>
                    <a:pt x="1049401" y="290703"/>
                    <a:pt x="1367790" y="114681"/>
                  </a:cubicBezTo>
                  <a:cubicBezTo>
                    <a:pt x="1575308" y="0"/>
                    <a:pt x="1822958" y="304546"/>
                    <a:pt x="1881251" y="471170"/>
                  </a:cubicBezTo>
                  <a:cubicBezTo>
                    <a:pt x="1972056" y="731520"/>
                    <a:pt x="1783715" y="1065530"/>
                    <a:pt x="1949704" y="1327658"/>
                  </a:cubicBezTo>
                  <a:cubicBezTo>
                    <a:pt x="2161667" y="1662176"/>
                    <a:pt x="2656459" y="1287272"/>
                    <a:pt x="2918587" y="1257300"/>
                  </a:cubicBezTo>
                  <a:cubicBezTo>
                    <a:pt x="3013456" y="1246505"/>
                    <a:pt x="3289808" y="1218819"/>
                    <a:pt x="3362198" y="1303020"/>
                  </a:cubicBezTo>
                  <a:cubicBezTo>
                    <a:pt x="3459480" y="1416558"/>
                    <a:pt x="3297301" y="1631442"/>
                    <a:pt x="3223260" y="1725295"/>
                  </a:cubicBezTo>
                  <a:cubicBezTo>
                    <a:pt x="3326892" y="1724279"/>
                    <a:pt x="3640963" y="1756029"/>
                    <a:pt x="3640074" y="1917319"/>
                  </a:cubicBezTo>
                  <a:cubicBezTo>
                    <a:pt x="3639566" y="2004060"/>
                    <a:pt x="3514852" y="2099437"/>
                    <a:pt x="3524504" y="2178431"/>
                  </a:cubicBezTo>
                  <a:cubicBezTo>
                    <a:pt x="3534791" y="2258441"/>
                    <a:pt x="3651377" y="2206879"/>
                    <a:pt x="3720338" y="2219071"/>
                  </a:cubicBezTo>
                  <a:cubicBezTo>
                    <a:pt x="3810889" y="2235200"/>
                    <a:pt x="3872738" y="2283841"/>
                    <a:pt x="3861181" y="2375789"/>
                  </a:cubicBezTo>
                  <a:cubicBezTo>
                    <a:pt x="3857371" y="2405888"/>
                    <a:pt x="3826129" y="2454910"/>
                    <a:pt x="3798951" y="2503170"/>
                  </a:cubicBezTo>
                  <a:cubicBezTo>
                    <a:pt x="3772154" y="2550033"/>
                    <a:pt x="3749421" y="2596007"/>
                    <a:pt x="3759454" y="2622804"/>
                  </a:cubicBezTo>
                  <a:cubicBezTo>
                    <a:pt x="3778758" y="2673477"/>
                    <a:pt x="3849370" y="2637536"/>
                    <a:pt x="3888359" y="2657983"/>
                  </a:cubicBezTo>
                  <a:cubicBezTo>
                    <a:pt x="4131437" y="2784983"/>
                    <a:pt x="3678301" y="2952750"/>
                    <a:pt x="3611372" y="2986278"/>
                  </a:cubicBezTo>
                  <a:cubicBezTo>
                    <a:pt x="3186811" y="3199257"/>
                    <a:pt x="2726817" y="3482467"/>
                    <a:pt x="2115947" y="3534283"/>
                  </a:cubicBezTo>
                  <a:cubicBezTo>
                    <a:pt x="1636776" y="3575050"/>
                    <a:pt x="1250061" y="3869563"/>
                    <a:pt x="782574" y="4058285"/>
                  </a:cubicBezTo>
                </a:path>
              </a:pathLst>
            </a:custGeom>
            <a:solidFill>
              <a:srgbClr val="F8F6F3"/>
            </a:solidFill>
          </p:spPr>
          <p:txBody>
            <a:bodyPr lIns="127000" rIns="127000" rtlCol="0" anchor="ctr"/>
            <a:lstStyle/>
            <a:p>
              <a:pPr algn="l" latinLnBrk="1">
                <a:lnSpc>
                  <a:spcPct val="116199"/>
                </a:lnSpc>
              </a:pPr>
              <a:endParaRPr lang="en-US" sz="1100"/>
            </a:p>
          </p:txBody>
        </p:sp>
        <p:sp>
          <p:nvSpPr>
            <p:cNvPr id="74" name="Freeform 73"/>
            <p:cNvSpPr/>
            <p:nvPr/>
          </p:nvSpPr>
          <p:spPr>
            <a:xfrm>
              <a:off x="1371600" y="1115060"/>
              <a:ext cx="3992372" cy="4020693"/>
            </a:xfrm>
            <a:custGeom>
              <a:avLst/>
              <a:gdLst/>
              <a:ahLst/>
              <a:cxnLst/>
              <a:rect l="l" t="t" r="r" b="b"/>
              <a:pathLst>
                <a:path w="3992372" h="4020693">
                  <a:moveTo>
                    <a:pt x="800100" y="4020693"/>
                  </a:moveTo>
                  <a:lnTo>
                    <a:pt x="783336" y="3979164"/>
                  </a:lnTo>
                  <a:cubicBezTo>
                    <a:pt x="935736" y="3917569"/>
                    <a:pt x="1081151" y="3844036"/>
                    <a:pt x="1221613" y="3772789"/>
                  </a:cubicBezTo>
                  <a:cubicBezTo>
                    <a:pt x="1517396" y="3622929"/>
                    <a:pt x="1796923" y="3481324"/>
                    <a:pt x="2123186" y="3453638"/>
                  </a:cubicBezTo>
                  <a:cubicBezTo>
                    <a:pt x="2641981" y="3409569"/>
                    <a:pt x="3057779" y="3193796"/>
                    <a:pt x="3424682" y="3003296"/>
                  </a:cubicBezTo>
                  <a:cubicBezTo>
                    <a:pt x="3488817" y="2970022"/>
                    <a:pt x="3549396" y="2938653"/>
                    <a:pt x="3610483" y="2907919"/>
                  </a:cubicBezTo>
                  <a:cubicBezTo>
                    <a:pt x="3618865" y="2903728"/>
                    <a:pt x="3632200" y="2897886"/>
                    <a:pt x="3649091" y="2890520"/>
                  </a:cubicBezTo>
                  <a:cubicBezTo>
                    <a:pt x="3729609" y="2855214"/>
                    <a:pt x="3943604" y="2761361"/>
                    <a:pt x="3946271" y="2684018"/>
                  </a:cubicBezTo>
                  <a:cubicBezTo>
                    <a:pt x="3947033" y="2662047"/>
                    <a:pt x="3927221" y="2640330"/>
                    <a:pt x="3887216" y="2619502"/>
                  </a:cubicBezTo>
                  <a:cubicBezTo>
                    <a:pt x="3877056" y="2614168"/>
                    <a:pt x="3859530" y="2614803"/>
                    <a:pt x="3842639" y="2615438"/>
                  </a:cubicBezTo>
                  <a:cubicBezTo>
                    <a:pt x="3810000" y="2616581"/>
                    <a:pt x="3765169" y="2618232"/>
                    <a:pt x="3747770" y="2572512"/>
                  </a:cubicBezTo>
                  <a:cubicBezTo>
                    <a:pt x="3735197" y="2538984"/>
                    <a:pt x="3754120" y="2494534"/>
                    <a:pt x="3788791" y="2433828"/>
                  </a:cubicBezTo>
                  <a:cubicBezTo>
                    <a:pt x="3793617" y="2425319"/>
                    <a:pt x="3798570" y="2416556"/>
                    <a:pt x="3803523" y="2408047"/>
                  </a:cubicBezTo>
                  <a:cubicBezTo>
                    <a:pt x="3824224" y="2372106"/>
                    <a:pt x="3845687" y="2335022"/>
                    <a:pt x="3848227" y="2314702"/>
                  </a:cubicBezTo>
                  <a:cubicBezTo>
                    <a:pt x="3857244" y="2243455"/>
                    <a:pt x="3815969" y="2199005"/>
                    <a:pt x="3725672" y="2182876"/>
                  </a:cubicBezTo>
                  <a:cubicBezTo>
                    <a:pt x="3706114" y="2179447"/>
                    <a:pt x="3679698" y="2182114"/>
                    <a:pt x="3654044" y="2184781"/>
                  </a:cubicBezTo>
                  <a:cubicBezTo>
                    <a:pt x="3598037" y="2190623"/>
                    <a:pt x="3521202" y="2198497"/>
                    <a:pt x="3511550" y="2123059"/>
                  </a:cubicBezTo>
                  <a:cubicBezTo>
                    <a:pt x="3505581" y="2074291"/>
                    <a:pt x="3538855" y="2025015"/>
                    <a:pt x="3570986" y="1977263"/>
                  </a:cubicBezTo>
                  <a:cubicBezTo>
                    <a:pt x="3598418" y="1936623"/>
                    <a:pt x="3626612" y="1894713"/>
                    <a:pt x="3626866" y="1859026"/>
                  </a:cubicBezTo>
                  <a:cubicBezTo>
                    <a:pt x="3626993" y="1832356"/>
                    <a:pt x="3616706" y="1809115"/>
                    <a:pt x="3595497" y="1787906"/>
                  </a:cubicBezTo>
                  <a:cubicBezTo>
                    <a:pt x="3521583" y="1714373"/>
                    <a:pt x="3333750" y="1688592"/>
                    <a:pt x="3232658" y="1689608"/>
                  </a:cubicBezTo>
                  <a:lnTo>
                    <a:pt x="3185922" y="1690116"/>
                  </a:lnTo>
                  <a:lnTo>
                    <a:pt x="3214878" y="1653413"/>
                  </a:lnTo>
                  <a:cubicBezTo>
                    <a:pt x="3366516" y="1461135"/>
                    <a:pt x="3413506" y="1328547"/>
                    <a:pt x="3354324" y="1259586"/>
                  </a:cubicBezTo>
                  <a:cubicBezTo>
                    <a:pt x="3329178" y="1230249"/>
                    <a:pt x="3240532" y="1186307"/>
                    <a:pt x="2930271" y="1221486"/>
                  </a:cubicBezTo>
                  <a:cubicBezTo>
                    <a:pt x="2855468" y="1229995"/>
                    <a:pt x="2757932" y="1269111"/>
                    <a:pt x="2654554" y="1310386"/>
                  </a:cubicBezTo>
                  <a:cubicBezTo>
                    <a:pt x="2407031" y="1409319"/>
                    <a:pt x="2098929" y="1532509"/>
                    <a:pt x="1939925" y="1281557"/>
                  </a:cubicBezTo>
                  <a:cubicBezTo>
                    <a:pt x="1842643" y="1127887"/>
                    <a:pt x="1861566" y="953008"/>
                    <a:pt x="1879981" y="783971"/>
                  </a:cubicBezTo>
                  <a:cubicBezTo>
                    <a:pt x="1894078" y="653415"/>
                    <a:pt x="1907540" y="530098"/>
                    <a:pt x="1869313" y="420497"/>
                  </a:cubicBezTo>
                  <a:cubicBezTo>
                    <a:pt x="1830451" y="309118"/>
                    <a:pt x="1698879" y="125222"/>
                    <a:pt x="1553083" y="69596"/>
                  </a:cubicBezTo>
                  <a:cubicBezTo>
                    <a:pt x="1493012" y="46609"/>
                    <a:pt x="1437386" y="48895"/>
                    <a:pt x="1387856" y="76327"/>
                  </a:cubicBezTo>
                  <a:cubicBezTo>
                    <a:pt x="1186434" y="187706"/>
                    <a:pt x="1227201" y="602742"/>
                    <a:pt x="1259967" y="936244"/>
                  </a:cubicBezTo>
                  <a:cubicBezTo>
                    <a:pt x="1276858" y="1108202"/>
                    <a:pt x="1291463" y="1256665"/>
                    <a:pt x="1273937" y="1350010"/>
                  </a:cubicBezTo>
                  <a:cubicBezTo>
                    <a:pt x="1227328" y="1598422"/>
                    <a:pt x="1169416" y="1907540"/>
                    <a:pt x="989584" y="2193798"/>
                  </a:cubicBezTo>
                  <a:cubicBezTo>
                    <a:pt x="794512" y="2504440"/>
                    <a:pt x="476885" y="2756916"/>
                    <a:pt x="18542" y="2965577"/>
                  </a:cubicBezTo>
                  <a:lnTo>
                    <a:pt x="0" y="2924810"/>
                  </a:lnTo>
                  <a:cubicBezTo>
                    <a:pt x="1020064" y="2460371"/>
                    <a:pt x="1131443" y="1866011"/>
                    <a:pt x="1229868" y="1341755"/>
                  </a:cubicBezTo>
                  <a:cubicBezTo>
                    <a:pt x="1246251" y="1254760"/>
                    <a:pt x="1231265" y="1102106"/>
                    <a:pt x="1215390" y="940689"/>
                  </a:cubicBezTo>
                  <a:cubicBezTo>
                    <a:pt x="1181354" y="594106"/>
                    <a:pt x="1138936" y="162814"/>
                    <a:pt x="1366266" y="37211"/>
                  </a:cubicBezTo>
                  <a:cubicBezTo>
                    <a:pt x="1427861" y="3175"/>
                    <a:pt x="1496187" y="0"/>
                    <a:pt x="1569212" y="27940"/>
                  </a:cubicBezTo>
                  <a:cubicBezTo>
                    <a:pt x="1734820" y="91186"/>
                    <a:pt x="1871472" y="290957"/>
                    <a:pt x="1911731" y="406019"/>
                  </a:cubicBezTo>
                  <a:cubicBezTo>
                    <a:pt x="1953260" y="525145"/>
                    <a:pt x="1938782" y="659257"/>
                    <a:pt x="1924685" y="789051"/>
                  </a:cubicBezTo>
                  <a:cubicBezTo>
                    <a:pt x="1907159" y="950468"/>
                    <a:pt x="1889125" y="1117473"/>
                    <a:pt x="1978025" y="1257808"/>
                  </a:cubicBezTo>
                  <a:cubicBezTo>
                    <a:pt x="2117090" y="1477264"/>
                    <a:pt x="2393950" y="1366647"/>
                    <a:pt x="2638171" y="1268984"/>
                  </a:cubicBezTo>
                  <a:cubicBezTo>
                    <a:pt x="2744343" y="1226566"/>
                    <a:pt x="2844673" y="1186434"/>
                    <a:pt x="2925445" y="1177163"/>
                  </a:cubicBezTo>
                  <a:cubicBezTo>
                    <a:pt x="3177667" y="1148588"/>
                    <a:pt x="3333496" y="1166495"/>
                    <a:pt x="3388614" y="1230630"/>
                  </a:cubicBezTo>
                  <a:cubicBezTo>
                    <a:pt x="3488055" y="1346708"/>
                    <a:pt x="3353689" y="1546225"/>
                    <a:pt x="3277616" y="1646301"/>
                  </a:cubicBezTo>
                  <a:cubicBezTo>
                    <a:pt x="3375787" y="1651762"/>
                    <a:pt x="3547618" y="1677162"/>
                    <a:pt x="3627374" y="1756537"/>
                  </a:cubicBezTo>
                  <a:cubicBezTo>
                    <a:pt x="3657219" y="1786255"/>
                    <a:pt x="3672205" y="1820926"/>
                    <a:pt x="3671951" y="1859661"/>
                  </a:cubicBezTo>
                  <a:cubicBezTo>
                    <a:pt x="3671570" y="1908937"/>
                    <a:pt x="3639439" y="1956562"/>
                    <a:pt x="3608324" y="2002790"/>
                  </a:cubicBezTo>
                  <a:cubicBezTo>
                    <a:pt x="3580765" y="2043684"/>
                    <a:pt x="3552190" y="2085975"/>
                    <a:pt x="3556127" y="2117979"/>
                  </a:cubicBezTo>
                  <a:cubicBezTo>
                    <a:pt x="3559683" y="2145538"/>
                    <a:pt x="3581400" y="2147697"/>
                    <a:pt x="3649599" y="2140712"/>
                  </a:cubicBezTo>
                  <a:cubicBezTo>
                    <a:pt x="3678301" y="2137791"/>
                    <a:pt x="3707892" y="2134743"/>
                    <a:pt x="3733673" y="2139315"/>
                  </a:cubicBezTo>
                  <a:cubicBezTo>
                    <a:pt x="3846830" y="2159508"/>
                    <a:pt x="3904742" y="2225675"/>
                    <a:pt x="3892804" y="2320798"/>
                  </a:cubicBezTo>
                  <a:cubicBezTo>
                    <a:pt x="3889121" y="2350008"/>
                    <a:pt x="3867404" y="2387473"/>
                    <a:pt x="3842385" y="2430780"/>
                  </a:cubicBezTo>
                  <a:cubicBezTo>
                    <a:pt x="3837559" y="2439289"/>
                    <a:pt x="3832606" y="2447798"/>
                    <a:pt x="3827780" y="2456307"/>
                  </a:cubicBezTo>
                  <a:cubicBezTo>
                    <a:pt x="3816477" y="2476246"/>
                    <a:pt x="3782060" y="2536571"/>
                    <a:pt x="3789680" y="2557018"/>
                  </a:cubicBezTo>
                  <a:cubicBezTo>
                    <a:pt x="3794760" y="2570480"/>
                    <a:pt x="3806444" y="2572258"/>
                    <a:pt x="3840988" y="2570988"/>
                  </a:cubicBezTo>
                  <a:cubicBezTo>
                    <a:pt x="3862705" y="2570226"/>
                    <a:pt x="3887343" y="2569337"/>
                    <a:pt x="3907917" y="2580132"/>
                  </a:cubicBezTo>
                  <a:cubicBezTo>
                    <a:pt x="3964432" y="2609596"/>
                    <a:pt x="3992372" y="2645283"/>
                    <a:pt x="3990975" y="2685923"/>
                  </a:cubicBezTo>
                  <a:cubicBezTo>
                    <a:pt x="3987800" y="2778633"/>
                    <a:pt x="3833368" y="2858897"/>
                    <a:pt x="3666998" y="2931922"/>
                  </a:cubicBezTo>
                  <a:cubicBezTo>
                    <a:pt x="3650742" y="2939034"/>
                    <a:pt x="3637788" y="2944749"/>
                    <a:pt x="3630549" y="2948305"/>
                  </a:cubicBezTo>
                  <a:cubicBezTo>
                    <a:pt x="3569716" y="2978785"/>
                    <a:pt x="3509264" y="3010154"/>
                    <a:pt x="3445383" y="3043428"/>
                  </a:cubicBezTo>
                  <a:cubicBezTo>
                    <a:pt x="3074797" y="3235833"/>
                    <a:pt x="2654681" y="3453892"/>
                    <a:pt x="2126996" y="3498596"/>
                  </a:cubicBezTo>
                  <a:cubicBezTo>
                    <a:pt x="1809369" y="3525647"/>
                    <a:pt x="1533652" y="3665220"/>
                    <a:pt x="1241933" y="3813048"/>
                  </a:cubicBezTo>
                  <a:cubicBezTo>
                    <a:pt x="1100455" y="3884422"/>
                    <a:pt x="954278" y="3958463"/>
                    <a:pt x="800100" y="4020693"/>
                  </a:cubicBezTo>
                  <a:close/>
                </a:path>
              </a:pathLst>
            </a:custGeom>
            <a:solidFill>
              <a:srgbClr val="51647E"/>
            </a:solidFill>
          </p:spPr>
          <p:txBody>
            <a:bodyPr lIns="127000" rIns="127000" rtlCol="0" anchor="ctr"/>
            <a:lstStyle/>
            <a:p>
              <a:pPr algn="l" latinLnBrk="1">
                <a:lnSpc>
                  <a:spcPct val="116199"/>
                </a:lnSpc>
              </a:pPr>
              <a:endParaRPr lang="en-US" sz="1100"/>
            </a:p>
          </p:txBody>
        </p:sp>
      </p:grpSp>
      <p:sp>
        <p:nvSpPr>
          <p:cNvPr id="75" name="TextBox 2"/>
          <p:cNvSpPr txBox="1"/>
          <p:nvPr/>
        </p:nvSpPr>
        <p:spPr>
          <a:xfrm>
            <a:off x="6553073" y="2891917"/>
            <a:ext cx="4030218" cy="1701800"/>
          </a:xfrm>
          <a:prstGeom prst="rect">
            <a:avLst/>
          </a:prstGeom>
        </p:spPr>
        <p:txBody>
          <a:bodyPr lIns="0" tIns="0" rIns="0" bIns="0" rtlCol="0" anchor="ctr">
            <a:spAutoFit/>
          </a:bodyPr>
          <a:lstStyle/>
          <a:p>
            <a:pPr algn="l" latinLnBrk="1">
              <a:lnSpc>
                <a:spcPct val="116199"/>
              </a:lnSpc>
            </a:pPr>
            <a:r>
              <a:rPr lang="en-US" sz="1200">
                <a:solidFill>
                  <a:srgbClr val="42464B"/>
                </a:solidFill>
                <a:latin typeface="Microsoft YaHei"/>
                <a:ea typeface="Microsoft YaHei"/>
              </a:rPr>
              <a:t>在这里补充关于工作的总结内容描述在这里补充关于工作的总结内容描述在这里补充关于工作的总结内容描述</a:t>
            </a:r>
            <a:endParaRPr lang="en-US" sz="1100"/>
          </a:p>
          <a:p>
            <a:pPr latinLnBrk="1">
              <a:lnSpc>
                <a:spcPct val="116199"/>
              </a:lnSpc>
            </a:pPr>
            <a:r>
              <a:rPr lang="en-US" sz="1200">
                <a:solidFill>
                  <a:srgbClr val="42464B"/>
                </a:solidFill>
                <a:latin typeface="Microsoft YaHei"/>
                <a:ea typeface="Microsoft YaHei"/>
              </a:rPr>
              <a:t> </a:t>
            </a:r>
          </a:p>
          <a:p>
            <a:pPr latinLnBrk="1">
              <a:lnSpc>
                <a:spcPct val="116199"/>
              </a:lnSpc>
            </a:pPr>
            <a:r>
              <a:rPr lang="en-US" sz="1200">
                <a:solidFill>
                  <a:srgbClr val="42464B"/>
                </a:solidFill>
                <a:latin typeface="Microsoft YaHei"/>
                <a:ea typeface="Microsoft YaHei"/>
              </a:rPr>
              <a:t>在这里补充关于工作的总结内容描述在这里补充关于工作的总结内容描述在这里补充关于工作的总结内容描述</a:t>
            </a:r>
          </a:p>
          <a:p>
            <a:pPr latinLnBrk="1">
              <a:lnSpc>
                <a:spcPct val="116199"/>
              </a:lnSpc>
            </a:pPr>
            <a:r>
              <a:rPr lang="en-US" sz="1200">
                <a:solidFill>
                  <a:srgbClr val="42464B"/>
                </a:solidFill>
                <a:latin typeface="Microsoft YaHei"/>
                <a:ea typeface="Microsoft YaHei"/>
              </a:rPr>
              <a:t> </a:t>
            </a:r>
          </a:p>
          <a:p>
            <a:pPr latinLnBrk="1">
              <a:lnSpc>
                <a:spcPct val="116199"/>
              </a:lnSpc>
            </a:pPr>
            <a:r>
              <a:rPr lang="en-US" sz="1200">
                <a:solidFill>
                  <a:srgbClr val="42464B"/>
                </a:solidFill>
                <a:latin typeface="Microsoft YaHei"/>
                <a:ea typeface="Microsoft YaHei"/>
              </a:rPr>
              <a:t>在这里补充关于工作的总结内容描述在这里补充关于工作的总结内容描述在这里补充关于工作的总结内容描述</a:t>
            </a:r>
          </a:p>
        </p:txBody>
      </p:sp>
      <p:sp>
        <p:nvSpPr>
          <p:cNvPr id="76" name="TextBox 3"/>
          <p:cNvSpPr txBox="1"/>
          <p:nvPr/>
        </p:nvSpPr>
        <p:spPr>
          <a:xfrm>
            <a:off x="6554724" y="2013839"/>
            <a:ext cx="2687892" cy="482600"/>
          </a:xfrm>
          <a:prstGeom prst="rect">
            <a:avLst/>
          </a:prstGeom>
        </p:spPr>
        <p:txBody>
          <a:bodyPr lIns="0" tIns="0" rIns="0" bIns="0" rtlCol="0" anchor="ctr">
            <a:spAutoFit/>
          </a:bodyPr>
          <a:lstStyle/>
          <a:p>
            <a:pPr algn="l" latinLnBrk="1">
              <a:lnSpc>
                <a:spcPct val="116199"/>
              </a:lnSpc>
            </a:pPr>
            <a:r>
              <a:rPr lang="en-US" sz="2600">
                <a:solidFill>
                  <a:srgbClr val="42464B"/>
                </a:solidFill>
                <a:latin typeface="Microsoft YaHei"/>
                <a:ea typeface="Microsoft YaHei"/>
              </a:rPr>
              <a:t>部门工作总结</a:t>
            </a:r>
            <a:endParaRPr lang="en-US" sz="110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fade">
                                      <p:cBhvr>
                                        <p:cTn id="10" dur="1000"/>
                                        <p:tgtEl>
                                          <p:spTgt spid="7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fade">
                                      <p:cBhvr>
                                        <p:cTn id="13" dur="10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75" grpId="0" animBg="1"/>
      <p:bldP spid="7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fillRect t="-1006" b="-1006"/>
          </a:stretch>
        </a:blipFill>
        <a:effectLst/>
      </p:bgPr>
    </p:bg>
    <p:spTree>
      <p:nvGrpSpPr>
        <p:cNvPr id="1" name=""/>
        <p:cNvGrpSpPr/>
        <p:nvPr/>
      </p:nvGrpSpPr>
      <p:grpSpPr>
        <a:xfrm>
          <a:off x="0" y="0"/>
          <a:ext cx="0" cy="0"/>
          <a:chOff x="0" y="0"/>
          <a:chExt cx="0" cy="0"/>
        </a:xfrm>
      </p:grpSpPr>
      <p:sp>
        <p:nvSpPr>
          <p:cNvPr id="77" name="Freeform 1"/>
          <p:cNvSpPr/>
          <p:nvPr/>
        </p:nvSpPr>
        <p:spPr>
          <a:xfrm>
            <a:off x="9107508" y="2740050"/>
            <a:ext cx="511355" cy="625052"/>
          </a:xfrm>
          <a:custGeom>
            <a:avLst/>
            <a:gdLst/>
            <a:ahLst/>
            <a:cxnLst/>
            <a:rect l="l" t="t" r="r" b="b"/>
            <a:pathLst>
              <a:path w="511355" h="625052">
                <a:moveTo>
                  <a:pt x="430012" y="489356"/>
                </a:moveTo>
                <a:cubicBezTo>
                  <a:pt x="506733" y="387492"/>
                  <a:pt x="511355" y="218334"/>
                  <a:pt x="410785" y="130150"/>
                </a:cubicBezTo>
                <a:cubicBezTo>
                  <a:pt x="262333" y="0"/>
                  <a:pt x="24218" y="90587"/>
                  <a:pt x="11092" y="293022"/>
                </a:cubicBezTo>
                <a:cubicBezTo>
                  <a:pt x="0" y="464953"/>
                  <a:pt x="173964" y="625052"/>
                  <a:pt x="339055" y="560347"/>
                </a:cubicBezTo>
                <a:cubicBezTo>
                  <a:pt x="375659" y="546112"/>
                  <a:pt x="406163" y="520969"/>
                  <a:pt x="430012" y="489356"/>
                </a:cubicBezTo>
                <a:lnTo>
                  <a:pt x="430012" y="489356"/>
                </a:lnTo>
                <a:close/>
              </a:path>
            </a:pathLst>
          </a:custGeom>
          <a:solidFill>
            <a:srgbClr val="51647E"/>
          </a:solidFill>
        </p:spPr>
        <p:txBody>
          <a:bodyPr lIns="127000" rIns="127000" rtlCol="0" anchor="ctr"/>
          <a:lstStyle/>
          <a:p>
            <a:pPr algn="l" latinLnBrk="1">
              <a:lnSpc>
                <a:spcPct val="116199"/>
              </a:lnSpc>
            </a:pPr>
            <a:endParaRPr lang="en-US" sz="1100"/>
          </a:p>
        </p:txBody>
      </p:sp>
      <p:sp>
        <p:nvSpPr>
          <p:cNvPr id="78" name="Freeform 2"/>
          <p:cNvSpPr/>
          <p:nvPr/>
        </p:nvSpPr>
        <p:spPr>
          <a:xfrm>
            <a:off x="9086729" y="2766028"/>
            <a:ext cx="577909" cy="590111"/>
          </a:xfrm>
          <a:custGeom>
            <a:avLst/>
            <a:gdLst/>
            <a:ahLst/>
            <a:cxnLst/>
            <a:rect l="l" t="t" r="r" b="b"/>
            <a:pathLst>
              <a:path w="577909" h="590111">
                <a:moveTo>
                  <a:pt x="290064" y="590111"/>
                </a:moveTo>
                <a:cubicBezTo>
                  <a:pt x="236082" y="590111"/>
                  <a:pt x="181914" y="571994"/>
                  <a:pt x="133663" y="536868"/>
                </a:cubicBezTo>
                <a:cubicBezTo>
                  <a:pt x="48807" y="474751"/>
                  <a:pt x="0" y="373811"/>
                  <a:pt x="6471" y="273426"/>
                </a:cubicBezTo>
                <a:cubicBezTo>
                  <a:pt x="13311" y="167864"/>
                  <a:pt x="75058" y="80789"/>
                  <a:pt x="171931" y="40672"/>
                </a:cubicBezTo>
                <a:cubicBezTo>
                  <a:pt x="269728" y="0"/>
                  <a:pt x="380282" y="18303"/>
                  <a:pt x="459962" y="88184"/>
                </a:cubicBezTo>
                <a:cubicBezTo>
                  <a:pt x="577910" y="191527"/>
                  <a:pt x="567557" y="380282"/>
                  <a:pt x="483810" y="491574"/>
                </a:cubicBezTo>
                <a:cubicBezTo>
                  <a:pt x="455525" y="529288"/>
                  <a:pt x="419105" y="557389"/>
                  <a:pt x="378803" y="573288"/>
                </a:cubicBezTo>
                <a:cubicBezTo>
                  <a:pt x="349963" y="584380"/>
                  <a:pt x="320014" y="590111"/>
                  <a:pt x="290064" y="590111"/>
                </a:cubicBezTo>
                <a:close/>
                <a:moveTo>
                  <a:pt x="278233" y="84487"/>
                </a:moveTo>
                <a:cubicBezTo>
                  <a:pt x="250872" y="84487"/>
                  <a:pt x="223326" y="89848"/>
                  <a:pt x="196889" y="100755"/>
                </a:cubicBezTo>
                <a:cubicBezTo>
                  <a:pt x="123495" y="131259"/>
                  <a:pt x="76537" y="197258"/>
                  <a:pt x="71361" y="277493"/>
                </a:cubicBezTo>
                <a:cubicBezTo>
                  <a:pt x="66369" y="354769"/>
                  <a:pt x="105932" y="435743"/>
                  <a:pt x="171931" y="483995"/>
                </a:cubicBezTo>
                <a:cubicBezTo>
                  <a:pt x="228502" y="525406"/>
                  <a:pt x="295241" y="535574"/>
                  <a:pt x="354770" y="512280"/>
                </a:cubicBezTo>
                <a:cubicBezTo>
                  <a:pt x="384349" y="500633"/>
                  <a:pt x="410231" y="480482"/>
                  <a:pt x="431491" y="452197"/>
                </a:cubicBezTo>
                <a:lnTo>
                  <a:pt x="431491" y="452197"/>
                </a:lnTo>
                <a:cubicBezTo>
                  <a:pt x="496381" y="366046"/>
                  <a:pt x="506180" y="215376"/>
                  <a:pt x="416886" y="136990"/>
                </a:cubicBezTo>
                <a:cubicBezTo>
                  <a:pt x="377694" y="102419"/>
                  <a:pt x="328333" y="84487"/>
                  <a:pt x="278233" y="84487"/>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79" name="Freeform 3"/>
          <p:cNvSpPr/>
          <p:nvPr/>
        </p:nvSpPr>
        <p:spPr>
          <a:xfrm>
            <a:off x="9213545" y="2869863"/>
            <a:ext cx="308921" cy="367525"/>
          </a:xfrm>
          <a:custGeom>
            <a:avLst/>
            <a:gdLst/>
            <a:ahLst/>
            <a:cxnLst/>
            <a:rect l="l" t="t" r="r" b="b"/>
            <a:pathLst>
              <a:path w="308921" h="367525">
                <a:moveTo>
                  <a:pt x="259745" y="287845"/>
                </a:moveTo>
                <a:cubicBezTo>
                  <a:pt x="306147" y="227947"/>
                  <a:pt x="308920" y="128486"/>
                  <a:pt x="248098" y="76537"/>
                </a:cubicBezTo>
                <a:cubicBezTo>
                  <a:pt x="158435" y="0"/>
                  <a:pt x="14604" y="53243"/>
                  <a:pt x="6655" y="172301"/>
                </a:cubicBezTo>
                <a:cubicBezTo>
                  <a:pt x="0" y="273425"/>
                  <a:pt x="105007" y="367525"/>
                  <a:pt x="204838" y="329627"/>
                </a:cubicBezTo>
                <a:cubicBezTo>
                  <a:pt x="227022" y="321122"/>
                  <a:pt x="245509" y="306333"/>
                  <a:pt x="259745" y="287845"/>
                </a:cubicBezTo>
                <a:lnTo>
                  <a:pt x="259745" y="287845"/>
                </a:lnTo>
                <a:close/>
              </a:path>
            </a:pathLst>
          </a:custGeom>
          <a:solidFill>
            <a:srgbClr val="FDD67A"/>
          </a:solidFill>
        </p:spPr>
        <p:txBody>
          <a:bodyPr lIns="127000" rIns="127000" rtlCol="0" anchor="ctr"/>
          <a:lstStyle/>
          <a:p>
            <a:pPr algn="l" latinLnBrk="1">
              <a:lnSpc>
                <a:spcPct val="116199"/>
              </a:lnSpc>
            </a:pPr>
            <a:endParaRPr lang="en-US" sz="1100"/>
          </a:p>
        </p:txBody>
      </p:sp>
      <p:sp>
        <p:nvSpPr>
          <p:cNvPr id="80" name="Freeform 4"/>
          <p:cNvSpPr/>
          <p:nvPr/>
        </p:nvSpPr>
        <p:spPr>
          <a:xfrm>
            <a:off x="9178033" y="2868609"/>
            <a:ext cx="376399" cy="375290"/>
          </a:xfrm>
          <a:custGeom>
            <a:avLst/>
            <a:gdLst/>
            <a:ahLst/>
            <a:cxnLst/>
            <a:rect l="l" t="t" r="r" b="b"/>
            <a:pathLst>
              <a:path w="376399" h="375290">
                <a:moveTo>
                  <a:pt x="188199" y="375290"/>
                </a:moveTo>
                <a:cubicBezTo>
                  <a:pt x="151964" y="375290"/>
                  <a:pt x="115730" y="363088"/>
                  <a:pt x="83747" y="339424"/>
                </a:cubicBezTo>
                <a:cubicBezTo>
                  <a:pt x="30504" y="300047"/>
                  <a:pt x="0" y="237005"/>
                  <a:pt x="4067" y="174519"/>
                </a:cubicBezTo>
                <a:cubicBezTo>
                  <a:pt x="8504" y="108335"/>
                  <a:pt x="47882" y="53058"/>
                  <a:pt x="109629" y="26991"/>
                </a:cubicBezTo>
                <a:cubicBezTo>
                  <a:pt x="173779" y="0"/>
                  <a:pt x="246434" y="11092"/>
                  <a:pt x="299122" y="56016"/>
                </a:cubicBezTo>
                <a:cubicBezTo>
                  <a:pt x="376399" y="121830"/>
                  <a:pt x="369928" y="241627"/>
                  <a:pt x="315391" y="312063"/>
                </a:cubicBezTo>
                <a:lnTo>
                  <a:pt x="315391" y="312063"/>
                </a:lnTo>
                <a:cubicBezTo>
                  <a:pt x="296904" y="336097"/>
                  <a:pt x="272871" y="354214"/>
                  <a:pt x="246434" y="364197"/>
                </a:cubicBezTo>
                <a:cubicBezTo>
                  <a:pt x="227577" y="371777"/>
                  <a:pt x="207796" y="375290"/>
                  <a:pt x="188199" y="375290"/>
                </a:cubicBezTo>
                <a:close/>
                <a:moveTo>
                  <a:pt x="181359" y="77831"/>
                </a:moveTo>
                <a:cubicBezTo>
                  <a:pt x="165830" y="77831"/>
                  <a:pt x="150116" y="80974"/>
                  <a:pt x="135141" y="87259"/>
                </a:cubicBezTo>
                <a:cubicBezTo>
                  <a:pt x="96503" y="103528"/>
                  <a:pt x="71915" y="137729"/>
                  <a:pt x="69142" y="178956"/>
                </a:cubicBezTo>
                <a:cubicBezTo>
                  <a:pt x="66554" y="218888"/>
                  <a:pt x="87444" y="261224"/>
                  <a:pt x="122385" y="287106"/>
                </a:cubicBezTo>
                <a:cubicBezTo>
                  <a:pt x="153443" y="310030"/>
                  <a:pt x="190233" y="316131"/>
                  <a:pt x="223140" y="303559"/>
                </a:cubicBezTo>
                <a:cubicBezTo>
                  <a:pt x="238669" y="297643"/>
                  <a:pt x="252350" y="287106"/>
                  <a:pt x="263812" y="272316"/>
                </a:cubicBezTo>
                <a:cubicBezTo>
                  <a:pt x="299122" y="226468"/>
                  <a:pt x="305038" y="146788"/>
                  <a:pt x="256787" y="105746"/>
                </a:cubicBezTo>
                <a:cubicBezTo>
                  <a:pt x="235342" y="87444"/>
                  <a:pt x="208720" y="77831"/>
                  <a:pt x="181359" y="77831"/>
                </a:cubicBezTo>
                <a:close/>
              </a:path>
            </a:pathLst>
          </a:custGeom>
          <a:solidFill>
            <a:srgbClr val="EEEEEE"/>
          </a:solidFill>
        </p:spPr>
        <p:txBody>
          <a:bodyPr lIns="127000" rIns="127000" rtlCol="0" anchor="ctr"/>
          <a:lstStyle/>
          <a:p>
            <a:pPr algn="l" latinLnBrk="1">
              <a:lnSpc>
                <a:spcPct val="116199"/>
              </a:lnSpc>
            </a:pPr>
            <a:endParaRPr lang="en-US" sz="1100"/>
          </a:p>
        </p:txBody>
      </p:sp>
      <p:sp>
        <p:nvSpPr>
          <p:cNvPr id="81" name="Freeform 5"/>
          <p:cNvSpPr/>
          <p:nvPr/>
        </p:nvSpPr>
        <p:spPr>
          <a:xfrm>
            <a:off x="8515262" y="2146300"/>
            <a:ext cx="1462891" cy="1777727"/>
          </a:xfrm>
          <a:custGeom>
            <a:avLst/>
            <a:gdLst/>
            <a:ahLst/>
            <a:cxnLst/>
            <a:rect l="l" t="t" r="r" b="b"/>
            <a:pathLst>
              <a:path w="1462891" h="1777727">
                <a:moveTo>
                  <a:pt x="811033" y="1777727"/>
                </a:moveTo>
                <a:cubicBezTo>
                  <a:pt x="803268" y="1777727"/>
                  <a:pt x="795504" y="1777358"/>
                  <a:pt x="787739" y="1776433"/>
                </a:cubicBezTo>
                <a:lnTo>
                  <a:pt x="779235" y="1713762"/>
                </a:lnTo>
                <a:cubicBezTo>
                  <a:pt x="803083" y="1704148"/>
                  <a:pt x="825453" y="1661628"/>
                  <a:pt x="835991" y="1626132"/>
                </a:cubicBezTo>
                <a:cubicBezTo>
                  <a:pt x="842461" y="1604318"/>
                  <a:pt x="844310" y="1581948"/>
                  <a:pt x="841352" y="1560133"/>
                </a:cubicBezTo>
                <a:cubicBezTo>
                  <a:pt x="840428" y="1556806"/>
                  <a:pt x="837470" y="1549411"/>
                  <a:pt x="834327" y="1541091"/>
                </a:cubicBezTo>
                <a:cubicBezTo>
                  <a:pt x="801420" y="1572150"/>
                  <a:pt x="756496" y="1601360"/>
                  <a:pt x="698446" y="1629645"/>
                </a:cubicBezTo>
                <a:lnTo>
                  <a:pt x="684396" y="1636485"/>
                </a:lnTo>
                <a:lnTo>
                  <a:pt x="670346" y="1629830"/>
                </a:lnTo>
                <a:cubicBezTo>
                  <a:pt x="635035" y="1613376"/>
                  <a:pt x="580128" y="1575293"/>
                  <a:pt x="547406" y="1552738"/>
                </a:cubicBezTo>
                <a:lnTo>
                  <a:pt x="534280" y="1543680"/>
                </a:lnTo>
                <a:cubicBezTo>
                  <a:pt x="481776" y="1507999"/>
                  <a:pt x="428718" y="1466958"/>
                  <a:pt x="376214" y="1421664"/>
                </a:cubicBezTo>
                <a:cubicBezTo>
                  <a:pt x="373256" y="1419076"/>
                  <a:pt x="369374" y="1415933"/>
                  <a:pt x="364568" y="1412051"/>
                </a:cubicBezTo>
                <a:cubicBezTo>
                  <a:pt x="320383" y="1375446"/>
                  <a:pt x="296535" y="1353262"/>
                  <a:pt x="288955" y="1333296"/>
                </a:cubicBezTo>
                <a:cubicBezTo>
                  <a:pt x="283039" y="1317397"/>
                  <a:pt x="286367" y="1297800"/>
                  <a:pt x="302820" y="1228658"/>
                </a:cubicBezTo>
                <a:cubicBezTo>
                  <a:pt x="305039" y="1219784"/>
                  <a:pt x="307442" y="1209247"/>
                  <a:pt x="309476" y="1199818"/>
                </a:cubicBezTo>
                <a:cubicBezTo>
                  <a:pt x="295241" y="1201852"/>
                  <a:pt x="273980" y="1207583"/>
                  <a:pt x="242182" y="1220709"/>
                </a:cubicBezTo>
                <a:cubicBezTo>
                  <a:pt x="217410" y="1231061"/>
                  <a:pt x="144570" y="1283010"/>
                  <a:pt x="142721" y="1348825"/>
                </a:cubicBezTo>
                <a:lnTo>
                  <a:pt x="139763" y="1454387"/>
                </a:lnTo>
                <a:lnTo>
                  <a:pt x="82638" y="1365648"/>
                </a:lnTo>
                <a:cubicBezTo>
                  <a:pt x="0" y="1237162"/>
                  <a:pt x="7025" y="1092592"/>
                  <a:pt x="101125" y="978527"/>
                </a:cubicBezTo>
                <a:cubicBezTo>
                  <a:pt x="149746" y="919737"/>
                  <a:pt x="202250" y="875553"/>
                  <a:pt x="257342" y="847268"/>
                </a:cubicBezTo>
                <a:cubicBezTo>
                  <a:pt x="280266" y="835436"/>
                  <a:pt x="308551" y="823789"/>
                  <a:pt x="335173" y="815470"/>
                </a:cubicBezTo>
                <a:lnTo>
                  <a:pt x="335173" y="815470"/>
                </a:lnTo>
                <a:cubicBezTo>
                  <a:pt x="371962" y="804008"/>
                  <a:pt x="403760" y="798646"/>
                  <a:pt x="429827" y="799755"/>
                </a:cubicBezTo>
                <a:cubicBezTo>
                  <a:pt x="492499" y="677185"/>
                  <a:pt x="584195" y="590111"/>
                  <a:pt x="680883" y="498230"/>
                </a:cubicBezTo>
                <a:cubicBezTo>
                  <a:pt x="697337" y="482515"/>
                  <a:pt x="713975" y="466801"/>
                  <a:pt x="730429" y="450902"/>
                </a:cubicBezTo>
                <a:cubicBezTo>
                  <a:pt x="859100" y="325929"/>
                  <a:pt x="993686" y="223325"/>
                  <a:pt x="1153970" y="127931"/>
                </a:cubicBezTo>
                <a:cubicBezTo>
                  <a:pt x="1234020" y="80234"/>
                  <a:pt x="1319430" y="38453"/>
                  <a:pt x="1415194" y="0"/>
                </a:cubicBezTo>
                <a:lnTo>
                  <a:pt x="1439412" y="60453"/>
                </a:lnTo>
                <a:cubicBezTo>
                  <a:pt x="1454202" y="54537"/>
                  <a:pt x="1459009" y="41042"/>
                  <a:pt x="1459378" y="34571"/>
                </a:cubicBezTo>
                <a:cubicBezTo>
                  <a:pt x="1459194" y="38268"/>
                  <a:pt x="1459378" y="54537"/>
                  <a:pt x="1459563" y="70251"/>
                </a:cubicBezTo>
                <a:cubicBezTo>
                  <a:pt x="1460673" y="146049"/>
                  <a:pt x="1462891" y="303929"/>
                  <a:pt x="1441816" y="413373"/>
                </a:cubicBezTo>
                <a:cubicBezTo>
                  <a:pt x="1420740" y="522818"/>
                  <a:pt x="1394673" y="639841"/>
                  <a:pt x="1346607" y="753907"/>
                </a:cubicBezTo>
                <a:cubicBezTo>
                  <a:pt x="1332371" y="787739"/>
                  <a:pt x="1319800" y="822125"/>
                  <a:pt x="1307599" y="855587"/>
                </a:cubicBezTo>
                <a:cubicBezTo>
                  <a:pt x="1288372" y="908460"/>
                  <a:pt x="1268221" y="962997"/>
                  <a:pt x="1241415" y="1016795"/>
                </a:cubicBezTo>
                <a:lnTo>
                  <a:pt x="1240120" y="1019198"/>
                </a:lnTo>
                <a:cubicBezTo>
                  <a:pt x="1200558" y="1098693"/>
                  <a:pt x="1178558" y="1142878"/>
                  <a:pt x="1164693" y="1167835"/>
                </a:cubicBezTo>
                <a:cubicBezTo>
                  <a:pt x="1200373" y="1222003"/>
                  <a:pt x="1199818" y="1324422"/>
                  <a:pt x="1199818" y="1325531"/>
                </a:cubicBezTo>
                <a:cubicBezTo>
                  <a:pt x="1197970" y="1388757"/>
                  <a:pt x="1179852" y="1474907"/>
                  <a:pt x="1155819" y="1535176"/>
                </a:cubicBezTo>
                <a:cubicBezTo>
                  <a:pt x="1099988" y="1675678"/>
                  <a:pt x="1004039" y="1757576"/>
                  <a:pt x="878511" y="1771811"/>
                </a:cubicBezTo>
                <a:lnTo>
                  <a:pt x="868158" y="1773106"/>
                </a:lnTo>
                <a:cubicBezTo>
                  <a:pt x="849671" y="1775324"/>
                  <a:pt x="830445" y="1777727"/>
                  <a:pt x="811033" y="1777727"/>
                </a:cubicBezTo>
                <a:close/>
                <a:moveTo>
                  <a:pt x="876478" y="1470470"/>
                </a:moveTo>
                <a:cubicBezTo>
                  <a:pt x="877587" y="1474168"/>
                  <a:pt x="881469" y="1483781"/>
                  <a:pt x="885906" y="1494874"/>
                </a:cubicBezTo>
                <a:cubicBezTo>
                  <a:pt x="900141" y="1530369"/>
                  <a:pt x="904393" y="1541831"/>
                  <a:pt x="905502" y="1549596"/>
                </a:cubicBezTo>
                <a:cubicBezTo>
                  <a:pt x="910124" y="1581394"/>
                  <a:pt x="907721" y="1613561"/>
                  <a:pt x="898292" y="1644989"/>
                </a:cubicBezTo>
                <a:cubicBezTo>
                  <a:pt x="894780" y="1656821"/>
                  <a:pt x="886461" y="1681779"/>
                  <a:pt x="871856" y="1707291"/>
                </a:cubicBezTo>
                <a:cubicBezTo>
                  <a:pt x="973166" y="1695459"/>
                  <a:pt x="1048223" y="1629460"/>
                  <a:pt x="1095366" y="1511327"/>
                </a:cubicBezTo>
                <a:cubicBezTo>
                  <a:pt x="1116626" y="1458084"/>
                  <a:pt x="1133080" y="1379329"/>
                  <a:pt x="1134744" y="1323867"/>
                </a:cubicBezTo>
                <a:cubicBezTo>
                  <a:pt x="1136223" y="1278574"/>
                  <a:pt x="1120324" y="1208692"/>
                  <a:pt x="1106458" y="1199264"/>
                </a:cubicBezTo>
                <a:lnTo>
                  <a:pt x="1140844" y="1143802"/>
                </a:lnTo>
                <a:cubicBezTo>
                  <a:pt x="1123836" y="1133819"/>
                  <a:pt x="1105719" y="1141953"/>
                  <a:pt x="1099063" y="1151751"/>
                </a:cubicBezTo>
                <a:cubicBezTo>
                  <a:pt x="1103685" y="1144726"/>
                  <a:pt x="1128273" y="1098508"/>
                  <a:pt x="1182071" y="990543"/>
                </a:cubicBezTo>
                <a:lnTo>
                  <a:pt x="1183365" y="988140"/>
                </a:lnTo>
                <a:cubicBezTo>
                  <a:pt x="1208692" y="937485"/>
                  <a:pt x="1227179" y="887200"/>
                  <a:pt x="1246591" y="833587"/>
                </a:cubicBezTo>
                <a:cubicBezTo>
                  <a:pt x="1258977" y="799571"/>
                  <a:pt x="1271918" y="764260"/>
                  <a:pt x="1286708" y="729134"/>
                </a:cubicBezTo>
                <a:cubicBezTo>
                  <a:pt x="1332371" y="620430"/>
                  <a:pt x="1357514" y="507473"/>
                  <a:pt x="1377850" y="401542"/>
                </a:cubicBezTo>
                <a:cubicBezTo>
                  <a:pt x="1397077" y="302081"/>
                  <a:pt x="1395598" y="155662"/>
                  <a:pt x="1394673" y="79310"/>
                </a:cubicBezTo>
                <a:cubicBezTo>
                  <a:pt x="1319985" y="111293"/>
                  <a:pt x="1251767" y="145679"/>
                  <a:pt x="1187432" y="184132"/>
                </a:cubicBezTo>
                <a:cubicBezTo>
                  <a:pt x="1031585" y="276938"/>
                  <a:pt x="900881" y="376769"/>
                  <a:pt x="775907" y="497860"/>
                </a:cubicBezTo>
                <a:cubicBezTo>
                  <a:pt x="759269" y="513944"/>
                  <a:pt x="742445" y="529843"/>
                  <a:pt x="725807" y="545742"/>
                </a:cubicBezTo>
                <a:cubicBezTo>
                  <a:pt x="628195" y="638547"/>
                  <a:pt x="535944" y="726176"/>
                  <a:pt x="478449" y="849301"/>
                </a:cubicBezTo>
                <a:lnTo>
                  <a:pt x="466987" y="873889"/>
                </a:lnTo>
                <a:lnTo>
                  <a:pt x="440735" y="867049"/>
                </a:lnTo>
                <a:cubicBezTo>
                  <a:pt x="423172" y="862427"/>
                  <a:pt x="391744" y="866494"/>
                  <a:pt x="354769" y="878141"/>
                </a:cubicBezTo>
                <a:cubicBezTo>
                  <a:pt x="331845" y="885351"/>
                  <a:pt x="306703" y="895704"/>
                  <a:pt x="287291" y="905687"/>
                </a:cubicBezTo>
                <a:cubicBezTo>
                  <a:pt x="240149" y="930090"/>
                  <a:pt x="194485" y="968728"/>
                  <a:pt x="151410" y="1020677"/>
                </a:cubicBezTo>
                <a:cubicBezTo>
                  <a:pt x="92806" y="1091668"/>
                  <a:pt x="76722" y="1177818"/>
                  <a:pt x="104083" y="1261380"/>
                </a:cubicBezTo>
                <a:cubicBezTo>
                  <a:pt x="135511" y="1209431"/>
                  <a:pt x="187091" y="1173566"/>
                  <a:pt x="217040" y="1160995"/>
                </a:cubicBezTo>
                <a:cubicBezTo>
                  <a:pt x="261224" y="1142693"/>
                  <a:pt x="317055" y="1123836"/>
                  <a:pt x="358467" y="1140844"/>
                </a:cubicBezTo>
                <a:cubicBezTo>
                  <a:pt x="387861" y="1152861"/>
                  <a:pt x="382315" y="1175785"/>
                  <a:pt x="366231" y="1244187"/>
                </a:cubicBezTo>
                <a:cubicBezTo>
                  <a:pt x="361240" y="1265263"/>
                  <a:pt x="353105" y="1299279"/>
                  <a:pt x="351626" y="1313144"/>
                </a:cubicBezTo>
                <a:cubicBezTo>
                  <a:pt x="360870" y="1324791"/>
                  <a:pt x="394517" y="1352707"/>
                  <a:pt x="406164" y="1362320"/>
                </a:cubicBezTo>
                <a:cubicBezTo>
                  <a:pt x="411155" y="1366572"/>
                  <a:pt x="415592" y="1370085"/>
                  <a:pt x="418735" y="1372858"/>
                </a:cubicBezTo>
                <a:cubicBezTo>
                  <a:pt x="469390" y="1416488"/>
                  <a:pt x="520599" y="1456050"/>
                  <a:pt x="570884" y="1490252"/>
                </a:cubicBezTo>
                <a:lnTo>
                  <a:pt x="584380" y="1499495"/>
                </a:lnTo>
                <a:cubicBezTo>
                  <a:pt x="609523" y="1516873"/>
                  <a:pt x="653337" y="1547192"/>
                  <a:pt x="684396" y="1564200"/>
                </a:cubicBezTo>
                <a:cubicBezTo>
                  <a:pt x="749656" y="1530923"/>
                  <a:pt x="794579" y="1496168"/>
                  <a:pt x="818243" y="1461042"/>
                </a:cubicBezTo>
                <a:lnTo>
                  <a:pt x="845604" y="1479159"/>
                </a:lnTo>
                <a:lnTo>
                  <a:pt x="876478" y="1470470"/>
                </a:lnTo>
                <a:close/>
                <a:moveTo>
                  <a:pt x="333509" y="1200927"/>
                </a:moveTo>
                <a:cubicBezTo>
                  <a:pt x="333509" y="1200927"/>
                  <a:pt x="333509" y="1200927"/>
                  <a:pt x="333509" y="1200927"/>
                </a:cubicBezTo>
                <a:cubicBezTo>
                  <a:pt x="333509" y="1200927"/>
                  <a:pt x="333509" y="1200927"/>
                  <a:pt x="333509" y="1200927"/>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82" name="Freeform 6"/>
          <p:cNvSpPr/>
          <p:nvPr/>
        </p:nvSpPr>
        <p:spPr>
          <a:xfrm>
            <a:off x="9474200" y="2400300"/>
            <a:ext cx="425390" cy="295240"/>
          </a:xfrm>
          <a:custGeom>
            <a:avLst/>
            <a:gdLst/>
            <a:ahLst/>
            <a:cxnLst/>
            <a:rect l="l" t="t" r="r" b="b"/>
            <a:pathLst>
              <a:path w="425390" h="295240">
                <a:moveTo>
                  <a:pt x="405054" y="295240"/>
                </a:moveTo>
                <a:cubicBezTo>
                  <a:pt x="361609" y="281005"/>
                  <a:pt x="263997" y="241812"/>
                  <a:pt x="217779" y="216670"/>
                </a:cubicBezTo>
                <a:cubicBezTo>
                  <a:pt x="106856" y="156402"/>
                  <a:pt x="37714" y="97797"/>
                  <a:pt x="0" y="32722"/>
                </a:cubicBezTo>
                <a:lnTo>
                  <a:pt x="56386" y="0"/>
                </a:lnTo>
                <a:cubicBezTo>
                  <a:pt x="87444" y="53613"/>
                  <a:pt x="150301" y="105747"/>
                  <a:pt x="249022" y="159360"/>
                </a:cubicBezTo>
                <a:cubicBezTo>
                  <a:pt x="290064" y="181729"/>
                  <a:pt x="385088" y="219997"/>
                  <a:pt x="425390" y="233123"/>
                </a:cubicBezTo>
                <a:lnTo>
                  <a:pt x="405054" y="295240"/>
                </a:lnTo>
                <a:close/>
              </a:path>
            </a:pathLst>
          </a:custGeom>
          <a:solidFill>
            <a:srgbClr val="51647E"/>
          </a:solidFill>
        </p:spPr>
        <p:txBody>
          <a:bodyPr lIns="127000" rIns="127000" rtlCol="0" anchor="ctr"/>
          <a:lstStyle/>
          <a:p>
            <a:pPr algn="l" latinLnBrk="1">
              <a:lnSpc>
                <a:spcPct val="116199"/>
              </a:lnSpc>
            </a:pPr>
            <a:endParaRPr lang="en-US" sz="1100"/>
          </a:p>
        </p:txBody>
      </p:sp>
      <p:sp>
        <p:nvSpPr>
          <p:cNvPr id="83" name="Freeform 7"/>
          <p:cNvSpPr/>
          <p:nvPr/>
        </p:nvSpPr>
        <p:spPr>
          <a:xfrm>
            <a:off x="9436100" y="2438400"/>
            <a:ext cx="456079" cy="333878"/>
          </a:xfrm>
          <a:custGeom>
            <a:avLst/>
            <a:gdLst/>
            <a:ahLst/>
            <a:cxnLst/>
            <a:rect l="l" t="t" r="r" b="b"/>
            <a:pathLst>
              <a:path w="456079" h="333878">
                <a:moveTo>
                  <a:pt x="434819" y="333878"/>
                </a:moveTo>
                <a:cubicBezTo>
                  <a:pt x="394886" y="320013"/>
                  <a:pt x="269543" y="267510"/>
                  <a:pt x="224434" y="241627"/>
                </a:cubicBezTo>
                <a:cubicBezTo>
                  <a:pt x="147713" y="197628"/>
                  <a:pt x="44739" y="112957"/>
                  <a:pt x="0" y="31243"/>
                </a:cubicBezTo>
                <a:lnTo>
                  <a:pt x="57125" y="0"/>
                </a:lnTo>
                <a:cubicBezTo>
                  <a:pt x="94100" y="67478"/>
                  <a:pt x="185611" y="144200"/>
                  <a:pt x="256787" y="185057"/>
                </a:cubicBezTo>
                <a:cubicBezTo>
                  <a:pt x="295795" y="207426"/>
                  <a:pt x="414483" y="257896"/>
                  <a:pt x="456079" y="272316"/>
                </a:cubicBezTo>
                <a:lnTo>
                  <a:pt x="434819" y="333878"/>
                </a:lnTo>
                <a:close/>
              </a:path>
            </a:pathLst>
          </a:custGeom>
          <a:solidFill>
            <a:srgbClr val="51647E"/>
          </a:solidFill>
        </p:spPr>
        <p:txBody>
          <a:bodyPr lIns="127000" rIns="127000" rtlCol="0" anchor="ctr"/>
          <a:lstStyle/>
          <a:p>
            <a:pPr algn="l" latinLnBrk="1">
              <a:lnSpc>
                <a:spcPct val="116199"/>
              </a:lnSpc>
            </a:pPr>
            <a:endParaRPr lang="en-US" sz="1100"/>
          </a:p>
        </p:txBody>
      </p:sp>
      <p:sp>
        <p:nvSpPr>
          <p:cNvPr id="84" name="Freeform 8"/>
          <p:cNvSpPr/>
          <p:nvPr/>
        </p:nvSpPr>
        <p:spPr>
          <a:xfrm>
            <a:off x="8826500" y="3073400"/>
            <a:ext cx="141427" cy="256972"/>
          </a:xfrm>
          <a:custGeom>
            <a:avLst/>
            <a:gdLst/>
            <a:ahLst/>
            <a:cxnLst/>
            <a:rect l="l" t="t" r="r" b="b"/>
            <a:pathLst>
              <a:path w="141427" h="256972">
                <a:moveTo>
                  <a:pt x="63781" y="256972"/>
                </a:moveTo>
                <a:lnTo>
                  <a:pt x="0" y="243291"/>
                </a:lnTo>
                <a:cubicBezTo>
                  <a:pt x="17008" y="163612"/>
                  <a:pt x="62302" y="46588"/>
                  <a:pt x="80974" y="0"/>
                </a:cubicBezTo>
                <a:lnTo>
                  <a:pt x="141427" y="24218"/>
                </a:lnTo>
                <a:cubicBezTo>
                  <a:pt x="123494" y="69512"/>
                  <a:pt x="79865" y="182284"/>
                  <a:pt x="63781" y="256972"/>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85" name="Freeform 9"/>
          <p:cNvSpPr/>
          <p:nvPr/>
        </p:nvSpPr>
        <p:spPr>
          <a:xfrm>
            <a:off x="9334500" y="3403600"/>
            <a:ext cx="219258" cy="249392"/>
          </a:xfrm>
          <a:custGeom>
            <a:avLst/>
            <a:gdLst/>
            <a:ahLst/>
            <a:cxnLst/>
            <a:rect l="l" t="t" r="r" b="b"/>
            <a:pathLst>
              <a:path w="219258" h="249392">
                <a:moveTo>
                  <a:pt x="48252" y="249392"/>
                </a:moveTo>
                <a:lnTo>
                  <a:pt x="0" y="205393"/>
                </a:lnTo>
                <a:cubicBezTo>
                  <a:pt x="61008" y="138654"/>
                  <a:pt x="107595" y="80974"/>
                  <a:pt x="166385" y="0"/>
                </a:cubicBezTo>
                <a:lnTo>
                  <a:pt x="219258" y="38268"/>
                </a:lnTo>
                <a:cubicBezTo>
                  <a:pt x="159729" y="120536"/>
                  <a:pt x="110184" y="181544"/>
                  <a:pt x="48252" y="249392"/>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86" name="Freeform 10"/>
          <p:cNvSpPr/>
          <p:nvPr/>
        </p:nvSpPr>
        <p:spPr>
          <a:xfrm>
            <a:off x="8826500" y="3340100"/>
            <a:ext cx="477709" cy="368265"/>
          </a:xfrm>
          <a:custGeom>
            <a:avLst/>
            <a:gdLst/>
            <a:ahLst/>
            <a:cxnLst/>
            <a:rect l="l" t="t" r="r" b="b"/>
            <a:pathLst>
              <a:path w="477709" h="368265">
                <a:moveTo>
                  <a:pt x="464768" y="368265"/>
                </a:moveTo>
                <a:cubicBezTo>
                  <a:pt x="392853" y="353660"/>
                  <a:pt x="331290" y="315391"/>
                  <a:pt x="274350" y="277677"/>
                </a:cubicBezTo>
                <a:cubicBezTo>
                  <a:pt x="228317" y="246989"/>
                  <a:pt x="174889" y="210939"/>
                  <a:pt x="125713" y="170637"/>
                </a:cubicBezTo>
                <a:cubicBezTo>
                  <a:pt x="107411" y="155662"/>
                  <a:pt x="91142" y="138654"/>
                  <a:pt x="75243" y="122015"/>
                </a:cubicBezTo>
                <a:cubicBezTo>
                  <a:pt x="50655" y="96318"/>
                  <a:pt x="27361" y="72100"/>
                  <a:pt x="0" y="58050"/>
                </a:cubicBezTo>
                <a:lnTo>
                  <a:pt x="29579" y="0"/>
                </a:lnTo>
                <a:cubicBezTo>
                  <a:pt x="66739" y="18857"/>
                  <a:pt x="95024" y="48436"/>
                  <a:pt x="122200" y="76907"/>
                </a:cubicBezTo>
                <a:cubicBezTo>
                  <a:pt x="137360" y="92806"/>
                  <a:pt x="151780" y="107780"/>
                  <a:pt x="166939" y="120167"/>
                </a:cubicBezTo>
                <a:cubicBezTo>
                  <a:pt x="213897" y="158620"/>
                  <a:pt x="265476" y="193561"/>
                  <a:pt x="310215" y="223325"/>
                </a:cubicBezTo>
                <a:cubicBezTo>
                  <a:pt x="361794" y="257526"/>
                  <a:pt x="417256" y="292097"/>
                  <a:pt x="477709" y="304299"/>
                </a:cubicBezTo>
                <a:lnTo>
                  <a:pt x="464768" y="368265"/>
                </a:lnTo>
                <a:close/>
              </a:path>
            </a:pathLst>
          </a:custGeom>
          <a:solidFill>
            <a:srgbClr val="51647E"/>
          </a:solidFill>
        </p:spPr>
        <p:txBody>
          <a:bodyPr lIns="127000" rIns="127000" rtlCol="0" anchor="ctr"/>
          <a:lstStyle/>
          <a:p>
            <a:pPr algn="l" latinLnBrk="1">
              <a:lnSpc>
                <a:spcPct val="116199"/>
              </a:lnSpc>
            </a:pPr>
            <a:endParaRPr lang="en-US" sz="1100"/>
          </a:p>
        </p:txBody>
      </p:sp>
      <p:sp>
        <p:nvSpPr>
          <p:cNvPr id="87" name="Freeform 11"/>
          <p:cNvSpPr/>
          <p:nvPr/>
        </p:nvSpPr>
        <p:spPr>
          <a:xfrm>
            <a:off x="5748848" y="3091349"/>
            <a:ext cx="493608" cy="356433"/>
          </a:xfrm>
          <a:custGeom>
            <a:avLst/>
            <a:gdLst/>
            <a:ahLst/>
            <a:cxnLst/>
            <a:rect l="l" t="t" r="r" b="b"/>
            <a:pathLst>
              <a:path w="493608" h="356433">
                <a:moveTo>
                  <a:pt x="327593" y="39193"/>
                </a:moveTo>
                <a:cubicBezTo>
                  <a:pt x="385273" y="68587"/>
                  <a:pt x="427054" y="112772"/>
                  <a:pt x="446835" y="174519"/>
                </a:cubicBezTo>
                <a:cubicBezTo>
                  <a:pt x="462549" y="223880"/>
                  <a:pt x="493608" y="305408"/>
                  <a:pt x="490095" y="356433"/>
                </a:cubicBezTo>
                <a:cubicBezTo>
                  <a:pt x="349223" y="242552"/>
                  <a:pt x="196149" y="97058"/>
                  <a:pt x="4252" y="118503"/>
                </a:cubicBezTo>
                <a:cubicBezTo>
                  <a:pt x="0" y="77276"/>
                  <a:pt x="110738" y="29395"/>
                  <a:pt x="139208" y="20151"/>
                </a:cubicBezTo>
                <a:cubicBezTo>
                  <a:pt x="201510" y="0"/>
                  <a:pt x="269543" y="9613"/>
                  <a:pt x="327593" y="39193"/>
                </a:cubicBezTo>
                <a:lnTo>
                  <a:pt x="327593" y="39193"/>
                </a:lnTo>
                <a:close/>
              </a:path>
            </a:pathLst>
          </a:custGeom>
          <a:solidFill>
            <a:srgbClr val="E7E4EA"/>
          </a:solidFill>
        </p:spPr>
        <p:txBody>
          <a:bodyPr lIns="127000" rIns="127000" rtlCol="0" anchor="ctr"/>
          <a:lstStyle/>
          <a:p>
            <a:pPr algn="l" latinLnBrk="1">
              <a:lnSpc>
                <a:spcPct val="116199"/>
              </a:lnSpc>
            </a:pPr>
            <a:endParaRPr lang="en-US" sz="1100"/>
          </a:p>
        </p:txBody>
      </p:sp>
      <p:sp>
        <p:nvSpPr>
          <p:cNvPr id="88" name="Freeform 12"/>
          <p:cNvSpPr/>
          <p:nvPr/>
        </p:nvSpPr>
        <p:spPr>
          <a:xfrm>
            <a:off x="5818762" y="2839914"/>
            <a:ext cx="241812" cy="279341"/>
          </a:xfrm>
          <a:custGeom>
            <a:avLst/>
            <a:gdLst/>
            <a:ahLst/>
            <a:cxnLst/>
            <a:rect l="l" t="t" r="r" b="b"/>
            <a:pathLst>
              <a:path w="241812" h="279341">
                <a:moveTo>
                  <a:pt x="173410" y="249392"/>
                </a:moveTo>
                <a:cubicBezTo>
                  <a:pt x="218519" y="221291"/>
                  <a:pt x="241813" y="156401"/>
                  <a:pt x="219443" y="106486"/>
                </a:cubicBezTo>
                <a:cubicBezTo>
                  <a:pt x="171561" y="0"/>
                  <a:pt x="27916" y="11462"/>
                  <a:pt x="10538" y="132368"/>
                </a:cubicBezTo>
                <a:cubicBezTo>
                  <a:pt x="0" y="204653"/>
                  <a:pt x="97428" y="279341"/>
                  <a:pt x="156032" y="257896"/>
                </a:cubicBezTo>
                <a:cubicBezTo>
                  <a:pt x="162133" y="255678"/>
                  <a:pt x="167864" y="252904"/>
                  <a:pt x="173410" y="249392"/>
                </a:cubicBezTo>
                <a:lnTo>
                  <a:pt x="173410" y="249392"/>
                </a:lnTo>
                <a:close/>
              </a:path>
            </a:pathLst>
          </a:custGeom>
          <a:solidFill>
            <a:srgbClr val="FDD67A"/>
          </a:solidFill>
        </p:spPr>
        <p:txBody>
          <a:bodyPr lIns="127000" rIns="127000" rtlCol="0" anchor="ctr"/>
          <a:lstStyle/>
          <a:p>
            <a:pPr algn="l" latinLnBrk="1">
              <a:lnSpc>
                <a:spcPct val="116199"/>
              </a:lnSpc>
            </a:pPr>
            <a:endParaRPr lang="en-US" sz="1100"/>
          </a:p>
        </p:txBody>
      </p:sp>
      <p:sp>
        <p:nvSpPr>
          <p:cNvPr id="89" name="Freeform 13"/>
          <p:cNvSpPr/>
          <p:nvPr/>
        </p:nvSpPr>
        <p:spPr>
          <a:xfrm>
            <a:off x="5784729" y="2835926"/>
            <a:ext cx="305963" cy="300602"/>
          </a:xfrm>
          <a:custGeom>
            <a:avLst/>
            <a:gdLst/>
            <a:ahLst/>
            <a:cxnLst/>
            <a:rect l="l" t="t" r="r" b="b"/>
            <a:pathLst>
              <a:path w="305963" h="300602">
                <a:moveTo>
                  <a:pt x="161948" y="300602"/>
                </a:moveTo>
                <a:cubicBezTo>
                  <a:pt x="130705" y="300602"/>
                  <a:pt x="96319" y="287476"/>
                  <a:pt x="66000" y="262888"/>
                </a:cubicBezTo>
                <a:cubicBezTo>
                  <a:pt x="22185" y="227392"/>
                  <a:pt x="0" y="179141"/>
                  <a:pt x="6471" y="134217"/>
                </a:cubicBezTo>
                <a:cubicBezTo>
                  <a:pt x="16269" y="66739"/>
                  <a:pt x="62302" y="17563"/>
                  <a:pt x="123865" y="8874"/>
                </a:cubicBezTo>
                <a:cubicBezTo>
                  <a:pt x="187276" y="0"/>
                  <a:pt x="249023" y="36420"/>
                  <a:pt x="277493" y="99646"/>
                </a:cubicBezTo>
                <a:cubicBezTo>
                  <a:pt x="305963" y="163057"/>
                  <a:pt x="279712" y="245695"/>
                  <a:pt x="218889" y="283594"/>
                </a:cubicBezTo>
                <a:cubicBezTo>
                  <a:pt x="211494" y="288215"/>
                  <a:pt x="203544" y="292098"/>
                  <a:pt x="195595" y="295056"/>
                </a:cubicBezTo>
                <a:cubicBezTo>
                  <a:pt x="184872" y="298568"/>
                  <a:pt x="173595" y="300602"/>
                  <a:pt x="161948" y="300602"/>
                </a:cubicBezTo>
                <a:close/>
                <a:moveTo>
                  <a:pt x="142352" y="72655"/>
                </a:moveTo>
                <a:cubicBezTo>
                  <a:pt x="139024" y="72655"/>
                  <a:pt x="135881" y="72840"/>
                  <a:pt x="132923" y="73394"/>
                </a:cubicBezTo>
                <a:cubicBezTo>
                  <a:pt x="99831" y="78016"/>
                  <a:pt x="76722" y="104268"/>
                  <a:pt x="70991" y="143461"/>
                </a:cubicBezTo>
                <a:cubicBezTo>
                  <a:pt x="67848" y="164906"/>
                  <a:pt x="82084" y="191897"/>
                  <a:pt x="107041" y="212233"/>
                </a:cubicBezTo>
                <a:cubicBezTo>
                  <a:pt x="129781" y="230720"/>
                  <a:pt x="156957" y="239594"/>
                  <a:pt x="173041" y="233678"/>
                </a:cubicBezTo>
                <a:cubicBezTo>
                  <a:pt x="176923" y="232199"/>
                  <a:pt x="180805" y="230350"/>
                  <a:pt x="184318" y="228132"/>
                </a:cubicBezTo>
                <a:lnTo>
                  <a:pt x="184318" y="228132"/>
                </a:lnTo>
                <a:cubicBezTo>
                  <a:pt x="217225" y="207611"/>
                  <a:pt x="232939" y="159914"/>
                  <a:pt x="217779" y="126268"/>
                </a:cubicBezTo>
                <a:cubicBezTo>
                  <a:pt x="199847" y="86335"/>
                  <a:pt x="167864" y="72655"/>
                  <a:pt x="142352" y="72655"/>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90" name="Freeform 14"/>
          <p:cNvSpPr/>
          <p:nvPr/>
        </p:nvSpPr>
        <p:spPr>
          <a:xfrm>
            <a:off x="5622403" y="3056408"/>
            <a:ext cx="652967" cy="366046"/>
          </a:xfrm>
          <a:custGeom>
            <a:avLst/>
            <a:gdLst/>
            <a:ahLst/>
            <a:cxnLst/>
            <a:rect l="l" t="t" r="r" b="b"/>
            <a:pathLst>
              <a:path w="652967" h="366046">
                <a:moveTo>
                  <a:pt x="3697" y="366046"/>
                </a:moveTo>
                <a:cubicBezTo>
                  <a:pt x="0" y="240518"/>
                  <a:pt x="59898" y="123310"/>
                  <a:pt x="160099" y="60268"/>
                </a:cubicBezTo>
                <a:cubicBezTo>
                  <a:pt x="253089" y="1664"/>
                  <a:pt x="363273" y="0"/>
                  <a:pt x="470498" y="55092"/>
                </a:cubicBezTo>
                <a:cubicBezTo>
                  <a:pt x="616547" y="130335"/>
                  <a:pt x="633186" y="231275"/>
                  <a:pt x="644093" y="298014"/>
                </a:cubicBezTo>
                <a:cubicBezTo>
                  <a:pt x="646681" y="313913"/>
                  <a:pt x="649085" y="329072"/>
                  <a:pt x="652967" y="340904"/>
                </a:cubicBezTo>
                <a:lnTo>
                  <a:pt x="590665" y="360500"/>
                </a:lnTo>
                <a:cubicBezTo>
                  <a:pt x="585489" y="344232"/>
                  <a:pt x="582716" y="326854"/>
                  <a:pt x="579758" y="308551"/>
                </a:cubicBezTo>
                <a:cubicBezTo>
                  <a:pt x="569405" y="245140"/>
                  <a:pt x="557573" y="173225"/>
                  <a:pt x="440734" y="112957"/>
                </a:cubicBezTo>
                <a:cubicBezTo>
                  <a:pt x="354769" y="68773"/>
                  <a:pt x="267509" y="69512"/>
                  <a:pt x="195039" y="115360"/>
                </a:cubicBezTo>
                <a:cubicBezTo>
                  <a:pt x="115544" y="165460"/>
                  <a:pt x="66184" y="263073"/>
                  <a:pt x="69142" y="364013"/>
                </a:cubicBezTo>
                <a:lnTo>
                  <a:pt x="3697" y="366046"/>
                </a:lnTo>
                <a:close/>
              </a:path>
            </a:pathLst>
          </a:custGeom>
          <a:solidFill>
            <a:srgbClr val="51647E"/>
          </a:solidFill>
        </p:spPr>
        <p:txBody>
          <a:bodyPr lIns="127000" rIns="127000" rtlCol="0" anchor="ctr"/>
          <a:lstStyle/>
          <a:p>
            <a:pPr algn="l" latinLnBrk="1">
              <a:lnSpc>
                <a:spcPct val="116199"/>
              </a:lnSpc>
            </a:pPr>
            <a:endParaRPr lang="en-US" sz="1100"/>
          </a:p>
        </p:txBody>
      </p:sp>
      <p:sp>
        <p:nvSpPr>
          <p:cNvPr id="91" name="Freeform 15"/>
          <p:cNvSpPr/>
          <p:nvPr/>
        </p:nvSpPr>
        <p:spPr>
          <a:xfrm>
            <a:off x="4851400" y="2503910"/>
            <a:ext cx="2216798" cy="1158777"/>
          </a:xfrm>
          <a:custGeom>
            <a:avLst/>
            <a:gdLst/>
            <a:ahLst/>
            <a:cxnLst/>
            <a:rect l="l" t="t" r="r" b="b"/>
            <a:pathLst>
              <a:path w="2216798" h="1158777">
                <a:moveTo>
                  <a:pt x="1088156" y="1158777"/>
                </a:moveTo>
                <a:cubicBezTo>
                  <a:pt x="994795" y="1158777"/>
                  <a:pt x="902174" y="1150827"/>
                  <a:pt x="811957" y="1134743"/>
                </a:cubicBezTo>
                <a:cubicBezTo>
                  <a:pt x="480482" y="1075030"/>
                  <a:pt x="185981" y="834881"/>
                  <a:pt x="27916" y="705656"/>
                </a:cubicBezTo>
                <a:lnTo>
                  <a:pt x="0" y="682732"/>
                </a:lnTo>
                <a:lnTo>
                  <a:pt x="50100" y="632816"/>
                </a:lnTo>
                <a:cubicBezTo>
                  <a:pt x="318904" y="311694"/>
                  <a:pt x="780529" y="0"/>
                  <a:pt x="1271733" y="86890"/>
                </a:cubicBezTo>
                <a:cubicBezTo>
                  <a:pt x="1704333" y="163242"/>
                  <a:pt x="2014363" y="473457"/>
                  <a:pt x="2198496" y="720261"/>
                </a:cubicBezTo>
                <a:lnTo>
                  <a:pt x="2216798" y="744849"/>
                </a:lnTo>
                <a:lnTo>
                  <a:pt x="2193504" y="764630"/>
                </a:lnTo>
                <a:cubicBezTo>
                  <a:pt x="1897709" y="1015686"/>
                  <a:pt x="1486000" y="1158777"/>
                  <a:pt x="1088156" y="1158777"/>
                </a:cubicBezTo>
                <a:close/>
                <a:moveTo>
                  <a:pt x="97243" y="677925"/>
                </a:moveTo>
                <a:cubicBezTo>
                  <a:pt x="256047" y="806966"/>
                  <a:pt x="527070" y="1017165"/>
                  <a:pt x="823604" y="1070408"/>
                </a:cubicBezTo>
                <a:cubicBezTo>
                  <a:pt x="1269145" y="1150642"/>
                  <a:pt x="1777358" y="1019014"/>
                  <a:pt x="2127505" y="734496"/>
                </a:cubicBezTo>
                <a:cubicBezTo>
                  <a:pt x="1948734" y="501557"/>
                  <a:pt x="1657746" y="221292"/>
                  <a:pt x="1260456" y="151041"/>
                </a:cubicBezTo>
                <a:cubicBezTo>
                  <a:pt x="796058" y="68957"/>
                  <a:pt x="356063" y="368265"/>
                  <a:pt x="99276" y="675707"/>
                </a:cubicBezTo>
                <a:lnTo>
                  <a:pt x="97243" y="677925"/>
                </a:lnTo>
                <a:close/>
              </a:path>
            </a:pathLst>
          </a:custGeom>
          <a:solidFill>
            <a:srgbClr val="51647E"/>
          </a:solidFill>
        </p:spPr>
        <p:txBody>
          <a:bodyPr lIns="127000" rIns="127000" rtlCol="0" anchor="ctr"/>
          <a:lstStyle/>
          <a:p>
            <a:pPr algn="l" latinLnBrk="1">
              <a:lnSpc>
                <a:spcPct val="116199"/>
              </a:lnSpc>
            </a:pPr>
            <a:endParaRPr lang="en-US" sz="1100"/>
          </a:p>
        </p:txBody>
      </p:sp>
      <p:sp>
        <p:nvSpPr>
          <p:cNvPr id="92" name="Freeform 16"/>
          <p:cNvSpPr/>
          <p:nvPr/>
        </p:nvSpPr>
        <p:spPr>
          <a:xfrm>
            <a:off x="5407790" y="2657885"/>
            <a:ext cx="1013652" cy="895519"/>
          </a:xfrm>
          <a:custGeom>
            <a:avLst/>
            <a:gdLst/>
            <a:ahLst/>
            <a:cxnLst/>
            <a:rect l="l" t="t" r="r" b="b"/>
            <a:pathLst>
              <a:path w="1013652" h="895519">
                <a:moveTo>
                  <a:pt x="547775" y="895519"/>
                </a:moveTo>
                <a:cubicBezTo>
                  <a:pt x="421323" y="895519"/>
                  <a:pt x="298198" y="847637"/>
                  <a:pt x="208350" y="772949"/>
                </a:cubicBezTo>
                <a:cubicBezTo>
                  <a:pt x="31058" y="625422"/>
                  <a:pt x="0" y="405054"/>
                  <a:pt x="129410" y="211493"/>
                </a:cubicBezTo>
                <a:cubicBezTo>
                  <a:pt x="225728" y="67478"/>
                  <a:pt x="366601" y="0"/>
                  <a:pt x="525405" y="21815"/>
                </a:cubicBezTo>
                <a:cubicBezTo>
                  <a:pt x="717118" y="47882"/>
                  <a:pt x="907351" y="206317"/>
                  <a:pt x="967989" y="390080"/>
                </a:cubicBezTo>
                <a:cubicBezTo>
                  <a:pt x="1013652" y="528549"/>
                  <a:pt x="981669" y="660362"/>
                  <a:pt x="878141" y="760933"/>
                </a:cubicBezTo>
                <a:cubicBezTo>
                  <a:pt x="780529" y="855957"/>
                  <a:pt x="662765" y="895519"/>
                  <a:pt x="547775" y="895519"/>
                </a:cubicBezTo>
                <a:close/>
                <a:moveTo>
                  <a:pt x="467541" y="83008"/>
                </a:moveTo>
                <a:cubicBezTo>
                  <a:pt x="379357" y="83008"/>
                  <a:pt x="271022" y="116654"/>
                  <a:pt x="183577" y="247728"/>
                </a:cubicBezTo>
                <a:cubicBezTo>
                  <a:pt x="50655" y="446650"/>
                  <a:pt x="130704" y="623573"/>
                  <a:pt x="249946" y="722849"/>
                </a:cubicBezTo>
                <a:cubicBezTo>
                  <a:pt x="399877" y="847637"/>
                  <a:pt x="655185" y="887015"/>
                  <a:pt x="832662" y="714160"/>
                </a:cubicBezTo>
                <a:lnTo>
                  <a:pt x="832662" y="714160"/>
                </a:lnTo>
                <a:cubicBezTo>
                  <a:pt x="941182" y="608598"/>
                  <a:pt x="932493" y="490650"/>
                  <a:pt x="906056" y="410416"/>
                </a:cubicBezTo>
                <a:cubicBezTo>
                  <a:pt x="852813" y="248653"/>
                  <a:pt x="685320" y="109444"/>
                  <a:pt x="516716" y="86520"/>
                </a:cubicBezTo>
                <a:cubicBezTo>
                  <a:pt x="501187" y="84302"/>
                  <a:pt x="484734" y="83008"/>
                  <a:pt x="467541" y="83008"/>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93" name="Freeform 17"/>
          <p:cNvSpPr/>
          <p:nvPr/>
        </p:nvSpPr>
        <p:spPr>
          <a:xfrm>
            <a:off x="1408600" y="2226956"/>
            <a:ext cx="1666250" cy="1587679"/>
          </a:xfrm>
          <a:custGeom>
            <a:avLst/>
            <a:gdLst/>
            <a:ahLst/>
            <a:cxnLst/>
            <a:rect l="l" t="t" r="r" b="b"/>
            <a:pathLst>
              <a:path w="1666250" h="1587679">
                <a:moveTo>
                  <a:pt x="1420001" y="402281"/>
                </a:moveTo>
                <a:cubicBezTo>
                  <a:pt x="1666250" y="798276"/>
                  <a:pt x="820646" y="1414269"/>
                  <a:pt x="547221" y="1587679"/>
                </a:cubicBezTo>
                <a:cubicBezTo>
                  <a:pt x="376954" y="1347531"/>
                  <a:pt x="0" y="587892"/>
                  <a:pt x="166200" y="325744"/>
                </a:cubicBezTo>
                <a:cubicBezTo>
                  <a:pt x="372517" y="0"/>
                  <a:pt x="670715" y="441474"/>
                  <a:pt x="716194" y="660362"/>
                </a:cubicBezTo>
                <a:cubicBezTo>
                  <a:pt x="857621" y="499893"/>
                  <a:pt x="1228843" y="95024"/>
                  <a:pt x="1420001" y="402281"/>
                </a:cubicBezTo>
                <a:lnTo>
                  <a:pt x="1420001" y="402281"/>
                </a:lnTo>
                <a:close/>
              </a:path>
            </a:pathLst>
          </a:custGeom>
          <a:solidFill>
            <a:srgbClr val="E7E4EA"/>
          </a:solidFill>
        </p:spPr>
        <p:txBody>
          <a:bodyPr lIns="127000" rIns="127000" rtlCol="0" anchor="ctr"/>
          <a:lstStyle/>
          <a:p>
            <a:pPr algn="l" latinLnBrk="1">
              <a:lnSpc>
                <a:spcPct val="116199"/>
              </a:lnSpc>
            </a:pPr>
            <a:endParaRPr lang="en-US" sz="1100"/>
          </a:p>
        </p:txBody>
      </p:sp>
      <p:sp>
        <p:nvSpPr>
          <p:cNvPr id="94" name="Freeform 18"/>
          <p:cNvSpPr/>
          <p:nvPr/>
        </p:nvSpPr>
        <p:spPr>
          <a:xfrm>
            <a:off x="1373587" y="2401908"/>
            <a:ext cx="1780501" cy="1462706"/>
          </a:xfrm>
          <a:custGeom>
            <a:avLst/>
            <a:gdLst/>
            <a:ahLst/>
            <a:cxnLst/>
            <a:rect l="l" t="t" r="r" b="b"/>
            <a:pathLst>
              <a:path w="1780501" h="1462706">
                <a:moveTo>
                  <a:pt x="575876" y="1462705"/>
                </a:moveTo>
                <a:lnTo>
                  <a:pt x="557943" y="1437378"/>
                </a:lnTo>
                <a:cubicBezTo>
                  <a:pt x="382685" y="1190204"/>
                  <a:pt x="0" y="416701"/>
                  <a:pt x="175813" y="139023"/>
                </a:cubicBezTo>
                <a:cubicBezTo>
                  <a:pt x="255678" y="12941"/>
                  <a:pt x="346080" y="0"/>
                  <a:pt x="407827" y="11092"/>
                </a:cubicBezTo>
                <a:cubicBezTo>
                  <a:pt x="565523" y="39747"/>
                  <a:pt x="713235" y="256602"/>
                  <a:pt x="769067" y="424650"/>
                </a:cubicBezTo>
                <a:cubicBezTo>
                  <a:pt x="917704" y="261593"/>
                  <a:pt x="1119399" y="74318"/>
                  <a:pt x="1297430" y="89108"/>
                </a:cubicBezTo>
                <a:cubicBezTo>
                  <a:pt x="1373598" y="95394"/>
                  <a:pt x="1436639" y="138099"/>
                  <a:pt x="1485075" y="215745"/>
                </a:cubicBezTo>
                <a:lnTo>
                  <a:pt x="1485075" y="215745"/>
                </a:lnTo>
                <a:cubicBezTo>
                  <a:pt x="1780500" y="690866"/>
                  <a:pt x="650379" y="1415193"/>
                  <a:pt x="601943" y="1445882"/>
                </a:cubicBezTo>
                <a:lnTo>
                  <a:pt x="575876" y="1462705"/>
                </a:lnTo>
                <a:close/>
                <a:moveTo>
                  <a:pt x="372517" y="73209"/>
                </a:moveTo>
                <a:cubicBezTo>
                  <a:pt x="320198" y="73209"/>
                  <a:pt x="273795" y="106486"/>
                  <a:pt x="230905" y="173964"/>
                </a:cubicBezTo>
                <a:cubicBezTo>
                  <a:pt x="85965" y="402835"/>
                  <a:pt x="411525" y="1102575"/>
                  <a:pt x="593438" y="1373967"/>
                </a:cubicBezTo>
                <a:cubicBezTo>
                  <a:pt x="986846" y="1119029"/>
                  <a:pt x="1634452" y="579573"/>
                  <a:pt x="1429614" y="250316"/>
                </a:cubicBezTo>
                <a:lnTo>
                  <a:pt x="1429614" y="250316"/>
                </a:lnTo>
                <a:cubicBezTo>
                  <a:pt x="1392270" y="190233"/>
                  <a:pt x="1347161" y="158805"/>
                  <a:pt x="1292069" y="154183"/>
                </a:cubicBezTo>
                <a:cubicBezTo>
                  <a:pt x="1107567" y="138654"/>
                  <a:pt x="859469" y="420213"/>
                  <a:pt x="777940" y="512649"/>
                </a:cubicBezTo>
                <a:lnTo>
                  <a:pt x="734865" y="561640"/>
                </a:lnTo>
                <a:lnTo>
                  <a:pt x="721555" y="497859"/>
                </a:lnTo>
                <a:cubicBezTo>
                  <a:pt x="690681" y="349407"/>
                  <a:pt x="537237" y="101125"/>
                  <a:pt x="396365" y="75427"/>
                </a:cubicBezTo>
                <a:cubicBezTo>
                  <a:pt x="388231" y="73948"/>
                  <a:pt x="380281" y="73209"/>
                  <a:pt x="372517" y="73209"/>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95" name="TextBox 19"/>
          <p:cNvSpPr txBox="1"/>
          <p:nvPr/>
        </p:nvSpPr>
        <p:spPr>
          <a:xfrm>
            <a:off x="1048258" y="4317619"/>
            <a:ext cx="2125028" cy="863600"/>
          </a:xfrm>
          <a:prstGeom prst="rect">
            <a:avLst/>
          </a:prstGeom>
        </p:spPr>
        <p:txBody>
          <a:bodyPr lIns="0" tIns="0" rIns="0" bIns="0" rtlCol="0" anchor="ctr">
            <a:spAutoFit/>
          </a:bodyPr>
          <a:lstStyle/>
          <a:p>
            <a:pPr algn="ctr" latinLnBrk="1">
              <a:lnSpc>
                <a:spcPct val="116199"/>
              </a:lnSpc>
            </a:pPr>
            <a:r>
              <a:rPr lang="en-US" sz="1200">
                <a:solidFill>
                  <a:srgbClr val="42464B"/>
                </a:solidFill>
                <a:latin typeface="Microsoft YaHei"/>
                <a:ea typeface="Microsoft YaHei"/>
              </a:rPr>
              <a:t>在这里补充部门工作描述在这里补充部门工作描述在这里补充部门工作描述在这里补充部门工作描述</a:t>
            </a:r>
            <a:endParaRPr lang="en-US" sz="1100"/>
          </a:p>
        </p:txBody>
      </p:sp>
      <p:sp>
        <p:nvSpPr>
          <p:cNvPr id="96" name="TextBox 20"/>
          <p:cNvSpPr txBox="1"/>
          <p:nvPr/>
        </p:nvSpPr>
        <p:spPr>
          <a:xfrm>
            <a:off x="4963414" y="4312412"/>
            <a:ext cx="2125028" cy="863600"/>
          </a:xfrm>
          <a:prstGeom prst="rect">
            <a:avLst/>
          </a:prstGeom>
        </p:spPr>
        <p:txBody>
          <a:bodyPr lIns="0" tIns="0" rIns="0" bIns="0" rtlCol="0" anchor="ctr">
            <a:spAutoFit/>
          </a:bodyPr>
          <a:lstStyle/>
          <a:p>
            <a:pPr algn="ctr" latinLnBrk="1">
              <a:lnSpc>
                <a:spcPct val="116199"/>
              </a:lnSpc>
            </a:pPr>
            <a:r>
              <a:rPr lang="en-US" sz="1200">
                <a:solidFill>
                  <a:srgbClr val="42464B"/>
                </a:solidFill>
                <a:latin typeface="Microsoft YaHei"/>
                <a:ea typeface="Microsoft YaHei"/>
              </a:rPr>
              <a:t>在这里补充部门工作描述在这里补充部门工作描述在这里补充部门工作描述在这里补充部门工作描述</a:t>
            </a:r>
            <a:endParaRPr lang="en-US" sz="1100"/>
          </a:p>
        </p:txBody>
      </p:sp>
      <p:sp>
        <p:nvSpPr>
          <p:cNvPr id="97" name="TextBox 21"/>
          <p:cNvSpPr txBox="1"/>
          <p:nvPr/>
        </p:nvSpPr>
        <p:spPr>
          <a:xfrm>
            <a:off x="8385810" y="4366514"/>
            <a:ext cx="2125028" cy="863600"/>
          </a:xfrm>
          <a:prstGeom prst="rect">
            <a:avLst/>
          </a:prstGeom>
        </p:spPr>
        <p:txBody>
          <a:bodyPr lIns="0" tIns="0" rIns="0" bIns="0" rtlCol="0" anchor="ctr">
            <a:spAutoFit/>
          </a:bodyPr>
          <a:lstStyle/>
          <a:p>
            <a:pPr algn="ctr" latinLnBrk="1">
              <a:lnSpc>
                <a:spcPct val="116199"/>
              </a:lnSpc>
            </a:pPr>
            <a:r>
              <a:rPr lang="en-US" sz="1200">
                <a:solidFill>
                  <a:srgbClr val="42464B"/>
                </a:solidFill>
                <a:latin typeface="Microsoft YaHei"/>
                <a:ea typeface="Microsoft YaHei"/>
              </a:rPr>
              <a:t>在这里补充部门工作描述在这里补充部门工作描述在这里补充部门工作描述在这里补充部门工作描述</a:t>
            </a:r>
            <a:endParaRPr lang="en-US" sz="1100"/>
          </a:p>
        </p:txBody>
      </p:sp>
      <p:grpSp>
        <p:nvGrpSpPr>
          <p:cNvPr id="98" name="Group 22"/>
          <p:cNvGrpSpPr/>
          <p:nvPr/>
        </p:nvGrpSpPr>
        <p:grpSpPr>
          <a:xfrm>
            <a:off x="3956050" y="578739"/>
            <a:ext cx="3667570" cy="558800"/>
            <a:chOff x="3956050" y="578739"/>
            <a:chExt cx="3667570" cy="558800"/>
          </a:xfrm>
        </p:grpSpPr>
        <p:sp>
          <p:nvSpPr>
            <p:cNvPr id="99" name="TextBox 98"/>
            <p:cNvSpPr txBox="1"/>
            <p:nvPr/>
          </p:nvSpPr>
          <p:spPr>
            <a:xfrm>
              <a:off x="3956050" y="578739"/>
              <a:ext cx="3667570" cy="558800"/>
            </a:xfrm>
            <a:prstGeom prst="rect">
              <a:avLst/>
            </a:prstGeom>
          </p:spPr>
          <p:txBody>
            <a:bodyPr lIns="0" tIns="0" rIns="0" bIns="0" rtlCol="0" anchor="ctr">
              <a:spAutoFit/>
            </a:bodyPr>
            <a:lstStyle/>
            <a:p>
              <a:pPr algn="ctr" latinLnBrk="1">
                <a:lnSpc>
                  <a:spcPct val="116199"/>
                </a:lnSpc>
              </a:pPr>
              <a:r>
                <a:rPr lang="en-US" sz="3000">
                  <a:solidFill>
                    <a:srgbClr val="51647E"/>
                  </a:solidFill>
                  <a:latin typeface="Microsoft YaHei"/>
                  <a:ea typeface="Microsoft YaHei"/>
                </a:rPr>
                <a:t>部门效率提升的要点</a:t>
              </a:r>
              <a:endParaRPr lang="en-US" sz="1100"/>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1000"/>
                                        <p:tgtEl>
                                          <p:spTgt spid="7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8"/>
                                        </p:tgtEl>
                                        <p:attrNameLst>
                                          <p:attrName>style.visibility</p:attrName>
                                        </p:attrNameLst>
                                      </p:cBhvr>
                                      <p:to>
                                        <p:strVal val="visible"/>
                                      </p:to>
                                    </p:set>
                                    <p:animEffect transition="in" filter="fade">
                                      <p:cBhvr>
                                        <p:cTn id="10" dur="1000"/>
                                        <p:tgtEl>
                                          <p:spTgt spid="7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9"/>
                                        </p:tgtEl>
                                        <p:attrNameLst>
                                          <p:attrName>style.visibility</p:attrName>
                                        </p:attrNameLst>
                                      </p:cBhvr>
                                      <p:to>
                                        <p:strVal val="visible"/>
                                      </p:to>
                                    </p:set>
                                    <p:animEffect transition="in" filter="fade">
                                      <p:cBhvr>
                                        <p:cTn id="13" dur="1000"/>
                                        <p:tgtEl>
                                          <p:spTgt spid="7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0"/>
                                        </p:tgtEl>
                                        <p:attrNameLst>
                                          <p:attrName>style.visibility</p:attrName>
                                        </p:attrNameLst>
                                      </p:cBhvr>
                                      <p:to>
                                        <p:strVal val="visible"/>
                                      </p:to>
                                    </p:set>
                                    <p:animEffect transition="in" filter="fade">
                                      <p:cBhvr>
                                        <p:cTn id="16" dur="1000"/>
                                        <p:tgtEl>
                                          <p:spTgt spid="8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1"/>
                                        </p:tgtEl>
                                        <p:attrNameLst>
                                          <p:attrName>style.visibility</p:attrName>
                                        </p:attrNameLst>
                                      </p:cBhvr>
                                      <p:to>
                                        <p:strVal val="visible"/>
                                      </p:to>
                                    </p:set>
                                    <p:animEffect transition="in" filter="fade">
                                      <p:cBhvr>
                                        <p:cTn id="19" dur="1000"/>
                                        <p:tgtEl>
                                          <p:spTgt spid="8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2"/>
                                        </p:tgtEl>
                                        <p:attrNameLst>
                                          <p:attrName>style.visibility</p:attrName>
                                        </p:attrNameLst>
                                      </p:cBhvr>
                                      <p:to>
                                        <p:strVal val="visible"/>
                                      </p:to>
                                    </p:set>
                                    <p:animEffect transition="in" filter="fade">
                                      <p:cBhvr>
                                        <p:cTn id="22" dur="1000"/>
                                        <p:tgtEl>
                                          <p:spTgt spid="8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3"/>
                                        </p:tgtEl>
                                        <p:attrNameLst>
                                          <p:attrName>style.visibility</p:attrName>
                                        </p:attrNameLst>
                                      </p:cBhvr>
                                      <p:to>
                                        <p:strVal val="visible"/>
                                      </p:to>
                                    </p:set>
                                    <p:animEffect transition="in" filter="fade">
                                      <p:cBhvr>
                                        <p:cTn id="25" dur="1000"/>
                                        <p:tgtEl>
                                          <p:spTgt spid="8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1000"/>
                                        <p:tgtEl>
                                          <p:spTgt spid="8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5"/>
                                        </p:tgtEl>
                                        <p:attrNameLst>
                                          <p:attrName>style.visibility</p:attrName>
                                        </p:attrNameLst>
                                      </p:cBhvr>
                                      <p:to>
                                        <p:strVal val="visible"/>
                                      </p:to>
                                    </p:set>
                                    <p:animEffect transition="in" filter="fade">
                                      <p:cBhvr>
                                        <p:cTn id="31" dur="1000"/>
                                        <p:tgtEl>
                                          <p:spTgt spid="8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6"/>
                                        </p:tgtEl>
                                        <p:attrNameLst>
                                          <p:attrName>style.visibility</p:attrName>
                                        </p:attrNameLst>
                                      </p:cBhvr>
                                      <p:to>
                                        <p:strVal val="visible"/>
                                      </p:to>
                                    </p:set>
                                    <p:animEffect transition="in" filter="fade">
                                      <p:cBhvr>
                                        <p:cTn id="34" dur="1000"/>
                                        <p:tgtEl>
                                          <p:spTgt spid="8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7"/>
                                        </p:tgtEl>
                                        <p:attrNameLst>
                                          <p:attrName>style.visibility</p:attrName>
                                        </p:attrNameLst>
                                      </p:cBhvr>
                                      <p:to>
                                        <p:strVal val="visible"/>
                                      </p:to>
                                    </p:set>
                                    <p:animEffect transition="in" filter="fade">
                                      <p:cBhvr>
                                        <p:cTn id="37" dur="1000"/>
                                        <p:tgtEl>
                                          <p:spTgt spid="8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8"/>
                                        </p:tgtEl>
                                        <p:attrNameLst>
                                          <p:attrName>style.visibility</p:attrName>
                                        </p:attrNameLst>
                                      </p:cBhvr>
                                      <p:to>
                                        <p:strVal val="visible"/>
                                      </p:to>
                                    </p:set>
                                    <p:animEffect transition="in" filter="fade">
                                      <p:cBhvr>
                                        <p:cTn id="40" dur="1000"/>
                                        <p:tgtEl>
                                          <p:spTgt spid="8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9"/>
                                        </p:tgtEl>
                                        <p:attrNameLst>
                                          <p:attrName>style.visibility</p:attrName>
                                        </p:attrNameLst>
                                      </p:cBhvr>
                                      <p:to>
                                        <p:strVal val="visible"/>
                                      </p:to>
                                    </p:set>
                                    <p:animEffect transition="in" filter="fade">
                                      <p:cBhvr>
                                        <p:cTn id="43" dur="1000"/>
                                        <p:tgtEl>
                                          <p:spTgt spid="8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90"/>
                                        </p:tgtEl>
                                        <p:attrNameLst>
                                          <p:attrName>style.visibility</p:attrName>
                                        </p:attrNameLst>
                                      </p:cBhvr>
                                      <p:to>
                                        <p:strVal val="visible"/>
                                      </p:to>
                                    </p:set>
                                    <p:animEffect transition="in" filter="fade">
                                      <p:cBhvr>
                                        <p:cTn id="46" dur="1000"/>
                                        <p:tgtEl>
                                          <p:spTgt spid="9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1"/>
                                        </p:tgtEl>
                                        <p:attrNameLst>
                                          <p:attrName>style.visibility</p:attrName>
                                        </p:attrNameLst>
                                      </p:cBhvr>
                                      <p:to>
                                        <p:strVal val="visible"/>
                                      </p:to>
                                    </p:set>
                                    <p:animEffect transition="in" filter="fade">
                                      <p:cBhvr>
                                        <p:cTn id="49" dur="1000"/>
                                        <p:tgtEl>
                                          <p:spTgt spid="9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92"/>
                                        </p:tgtEl>
                                        <p:attrNameLst>
                                          <p:attrName>style.visibility</p:attrName>
                                        </p:attrNameLst>
                                      </p:cBhvr>
                                      <p:to>
                                        <p:strVal val="visible"/>
                                      </p:to>
                                    </p:set>
                                    <p:animEffect transition="in" filter="fade">
                                      <p:cBhvr>
                                        <p:cTn id="52" dur="1000"/>
                                        <p:tgtEl>
                                          <p:spTgt spid="9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93"/>
                                        </p:tgtEl>
                                        <p:attrNameLst>
                                          <p:attrName>style.visibility</p:attrName>
                                        </p:attrNameLst>
                                      </p:cBhvr>
                                      <p:to>
                                        <p:strVal val="visible"/>
                                      </p:to>
                                    </p:set>
                                    <p:animEffect transition="in" filter="fade">
                                      <p:cBhvr>
                                        <p:cTn id="55" dur="1000"/>
                                        <p:tgtEl>
                                          <p:spTgt spid="9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94"/>
                                        </p:tgtEl>
                                        <p:attrNameLst>
                                          <p:attrName>style.visibility</p:attrName>
                                        </p:attrNameLst>
                                      </p:cBhvr>
                                      <p:to>
                                        <p:strVal val="visible"/>
                                      </p:to>
                                    </p:set>
                                    <p:animEffect transition="in" filter="fade">
                                      <p:cBhvr>
                                        <p:cTn id="58" dur="1000"/>
                                        <p:tgtEl>
                                          <p:spTgt spid="9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95"/>
                                        </p:tgtEl>
                                        <p:attrNameLst>
                                          <p:attrName>style.visibility</p:attrName>
                                        </p:attrNameLst>
                                      </p:cBhvr>
                                      <p:to>
                                        <p:strVal val="visible"/>
                                      </p:to>
                                    </p:set>
                                    <p:animEffect transition="in" filter="fade">
                                      <p:cBhvr>
                                        <p:cTn id="61" dur="1000"/>
                                        <p:tgtEl>
                                          <p:spTgt spid="9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96"/>
                                        </p:tgtEl>
                                        <p:attrNameLst>
                                          <p:attrName>style.visibility</p:attrName>
                                        </p:attrNameLst>
                                      </p:cBhvr>
                                      <p:to>
                                        <p:strVal val="visible"/>
                                      </p:to>
                                    </p:set>
                                    <p:animEffect transition="in" filter="fade">
                                      <p:cBhvr>
                                        <p:cTn id="64" dur="1000"/>
                                        <p:tgtEl>
                                          <p:spTgt spid="9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97"/>
                                        </p:tgtEl>
                                        <p:attrNameLst>
                                          <p:attrName>style.visibility</p:attrName>
                                        </p:attrNameLst>
                                      </p:cBhvr>
                                      <p:to>
                                        <p:strVal val="visible"/>
                                      </p:to>
                                    </p:set>
                                    <p:animEffect transition="in" filter="fade">
                                      <p:cBhvr>
                                        <p:cTn id="67" dur="1000"/>
                                        <p:tgtEl>
                                          <p:spTgt spid="97"/>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98"/>
                                        </p:tgtEl>
                                        <p:attrNameLst>
                                          <p:attrName>style.visibility</p:attrName>
                                        </p:attrNameLst>
                                      </p:cBhvr>
                                      <p:to>
                                        <p:strVal val="visible"/>
                                      </p:to>
                                    </p:set>
                                    <p:animEffect transition="in" filter="fade">
                                      <p:cBhvr>
                                        <p:cTn id="70" dur="10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fillRect t="-1006" b="-1006"/>
          </a:stretch>
        </a:blipFill>
        <a:effectLst/>
      </p:bgPr>
    </p:bg>
    <p:spTree>
      <p:nvGrpSpPr>
        <p:cNvPr id="1" name=""/>
        <p:cNvGrpSpPr/>
        <p:nvPr/>
      </p:nvGrpSpPr>
      <p:grpSpPr>
        <a:xfrm>
          <a:off x="0" y="0"/>
          <a:ext cx="0" cy="0"/>
          <a:chOff x="0" y="0"/>
          <a:chExt cx="0" cy="0"/>
        </a:xfrm>
      </p:grpSpPr>
      <p:grpSp>
        <p:nvGrpSpPr>
          <p:cNvPr id="100" name="Group 1"/>
          <p:cNvGrpSpPr/>
          <p:nvPr/>
        </p:nvGrpSpPr>
        <p:grpSpPr>
          <a:xfrm>
            <a:off x="7448092" y="989552"/>
            <a:ext cx="4372411" cy="5066250"/>
            <a:chOff x="7448092" y="989552"/>
            <a:chExt cx="4372411" cy="5066250"/>
          </a:xfrm>
        </p:grpSpPr>
        <p:sp>
          <p:nvSpPr>
            <p:cNvPr id="101" name="Freeform 100"/>
            <p:cNvSpPr/>
            <p:nvPr/>
          </p:nvSpPr>
          <p:spPr>
            <a:xfrm>
              <a:off x="7823200" y="2813369"/>
              <a:ext cx="541647" cy="857263"/>
            </a:xfrm>
            <a:custGeom>
              <a:avLst/>
              <a:gdLst/>
              <a:ahLst/>
              <a:cxnLst/>
              <a:rect l="l" t="t" r="r" b="b"/>
              <a:pathLst>
                <a:path w="541647" h="857263">
                  <a:moveTo>
                    <a:pt x="0" y="69531"/>
                  </a:moveTo>
                  <a:cubicBezTo>
                    <a:pt x="108656" y="35964"/>
                    <a:pt x="171758" y="0"/>
                    <a:pt x="259816" y="74653"/>
                  </a:cubicBezTo>
                  <a:cubicBezTo>
                    <a:pt x="360517" y="160096"/>
                    <a:pt x="392013" y="308641"/>
                    <a:pt x="441274" y="426888"/>
                  </a:cubicBezTo>
                  <a:cubicBezTo>
                    <a:pt x="479854" y="519632"/>
                    <a:pt x="496201" y="568457"/>
                    <a:pt x="515818" y="666542"/>
                  </a:cubicBezTo>
                  <a:cubicBezTo>
                    <a:pt x="541647" y="795905"/>
                    <a:pt x="427869" y="818792"/>
                    <a:pt x="342426" y="857263"/>
                  </a:cubicBezTo>
                </a:path>
              </a:pathLst>
            </a:custGeom>
            <a:solidFill>
              <a:srgbClr val="E7E4EA"/>
            </a:solidFill>
          </p:spPr>
          <p:txBody>
            <a:bodyPr lIns="127000" rIns="127000" rtlCol="0" anchor="ctr"/>
            <a:lstStyle/>
            <a:p>
              <a:pPr algn="l" latinLnBrk="1">
                <a:lnSpc>
                  <a:spcPct val="116199"/>
                </a:lnSpc>
              </a:pPr>
              <a:endParaRPr lang="en-US" sz="1100"/>
            </a:p>
          </p:txBody>
        </p:sp>
        <p:sp>
          <p:nvSpPr>
            <p:cNvPr id="102" name="Freeform 101"/>
            <p:cNvSpPr/>
            <p:nvPr/>
          </p:nvSpPr>
          <p:spPr>
            <a:xfrm>
              <a:off x="7810500" y="2794123"/>
              <a:ext cx="565624" cy="887016"/>
            </a:xfrm>
            <a:custGeom>
              <a:avLst/>
              <a:gdLst/>
              <a:ahLst/>
              <a:cxnLst/>
              <a:rect l="l" t="t" r="r" b="b"/>
              <a:pathLst>
                <a:path w="565624" h="887016">
                  <a:moveTo>
                    <a:pt x="356049" y="887015"/>
                  </a:moveTo>
                  <a:lnTo>
                    <a:pt x="340246" y="851923"/>
                  </a:lnTo>
                  <a:cubicBezTo>
                    <a:pt x="352779" y="846256"/>
                    <a:pt x="365857" y="840916"/>
                    <a:pt x="378608" y="835793"/>
                  </a:cubicBezTo>
                  <a:cubicBezTo>
                    <a:pt x="455442" y="804733"/>
                    <a:pt x="521703" y="777814"/>
                    <a:pt x="502631" y="682454"/>
                  </a:cubicBezTo>
                  <a:cubicBezTo>
                    <a:pt x="483014" y="584151"/>
                    <a:pt x="466994" y="537288"/>
                    <a:pt x="429177" y="446396"/>
                  </a:cubicBezTo>
                  <a:cubicBezTo>
                    <a:pt x="417297" y="417842"/>
                    <a:pt x="406290" y="387109"/>
                    <a:pt x="395610" y="357356"/>
                  </a:cubicBezTo>
                  <a:cubicBezTo>
                    <a:pt x="361280" y="261887"/>
                    <a:pt x="325860" y="163257"/>
                    <a:pt x="253059" y="101463"/>
                  </a:cubicBezTo>
                  <a:cubicBezTo>
                    <a:pt x="184509" y="43266"/>
                    <a:pt x="137210" y="58851"/>
                    <a:pt x="51222" y="87186"/>
                  </a:cubicBezTo>
                  <a:cubicBezTo>
                    <a:pt x="38580" y="91328"/>
                    <a:pt x="25284" y="95687"/>
                    <a:pt x="11334" y="100046"/>
                  </a:cubicBezTo>
                  <a:lnTo>
                    <a:pt x="0" y="63319"/>
                  </a:lnTo>
                  <a:cubicBezTo>
                    <a:pt x="13732" y="59069"/>
                    <a:pt x="26810" y="54818"/>
                    <a:pt x="39234" y="50677"/>
                  </a:cubicBezTo>
                  <a:cubicBezTo>
                    <a:pt x="125113" y="22341"/>
                    <a:pt x="192901" y="0"/>
                    <a:pt x="277908" y="72147"/>
                  </a:cubicBezTo>
                  <a:cubicBezTo>
                    <a:pt x="358555" y="140588"/>
                    <a:pt x="395828" y="244231"/>
                    <a:pt x="431792" y="344387"/>
                  </a:cubicBezTo>
                  <a:cubicBezTo>
                    <a:pt x="442800" y="375012"/>
                    <a:pt x="453153" y="404001"/>
                    <a:pt x="464705" y="431574"/>
                  </a:cubicBezTo>
                  <a:cubicBezTo>
                    <a:pt x="503067" y="523665"/>
                    <a:pt x="520178" y="574233"/>
                    <a:pt x="540340" y="674934"/>
                  </a:cubicBezTo>
                  <a:cubicBezTo>
                    <a:pt x="565624" y="801464"/>
                    <a:pt x="469936" y="840262"/>
                    <a:pt x="393103" y="871431"/>
                  </a:cubicBezTo>
                  <a:cubicBezTo>
                    <a:pt x="380134" y="876771"/>
                    <a:pt x="367819" y="881784"/>
                    <a:pt x="356049" y="887015"/>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103" name="Freeform 102"/>
            <p:cNvSpPr/>
            <p:nvPr/>
          </p:nvSpPr>
          <p:spPr>
            <a:xfrm>
              <a:off x="9182100" y="4658819"/>
              <a:ext cx="623821" cy="876335"/>
            </a:xfrm>
            <a:custGeom>
              <a:avLst/>
              <a:gdLst/>
              <a:ahLst/>
              <a:cxnLst/>
              <a:rect l="l" t="t" r="r" b="b"/>
              <a:pathLst>
                <a:path w="623821" h="876335">
                  <a:moveTo>
                    <a:pt x="0" y="167181"/>
                  </a:moveTo>
                  <a:cubicBezTo>
                    <a:pt x="188868" y="0"/>
                    <a:pt x="300140" y="220474"/>
                    <a:pt x="404437" y="378609"/>
                  </a:cubicBezTo>
                  <a:cubicBezTo>
                    <a:pt x="539904" y="583933"/>
                    <a:pt x="623821" y="773565"/>
                    <a:pt x="491624" y="876336"/>
                  </a:cubicBezTo>
                </a:path>
              </a:pathLst>
            </a:custGeom>
            <a:solidFill>
              <a:srgbClr val="E7E4EA"/>
            </a:solidFill>
          </p:spPr>
          <p:txBody>
            <a:bodyPr lIns="127000" rIns="127000" rtlCol="0" anchor="ctr"/>
            <a:lstStyle/>
            <a:p>
              <a:pPr algn="l" latinLnBrk="1">
                <a:lnSpc>
                  <a:spcPct val="116199"/>
                </a:lnSpc>
              </a:pPr>
              <a:endParaRPr lang="en-US" sz="1100"/>
            </a:p>
          </p:txBody>
        </p:sp>
        <p:sp>
          <p:nvSpPr>
            <p:cNvPr id="104" name="Freeform 103"/>
            <p:cNvSpPr/>
            <p:nvPr/>
          </p:nvSpPr>
          <p:spPr>
            <a:xfrm>
              <a:off x="9169400" y="4742389"/>
              <a:ext cx="670030" cy="809311"/>
            </a:xfrm>
            <a:custGeom>
              <a:avLst/>
              <a:gdLst/>
              <a:ahLst/>
              <a:cxnLst/>
              <a:rect l="l" t="t" r="r" b="b"/>
              <a:pathLst>
                <a:path w="670030" h="809311">
                  <a:moveTo>
                    <a:pt x="516254" y="809311"/>
                  </a:moveTo>
                  <a:lnTo>
                    <a:pt x="492714" y="778904"/>
                  </a:lnTo>
                  <a:cubicBezTo>
                    <a:pt x="594613" y="699782"/>
                    <a:pt x="567259" y="558649"/>
                    <a:pt x="401277" y="307006"/>
                  </a:cubicBezTo>
                  <a:cubicBezTo>
                    <a:pt x="391686" y="292403"/>
                    <a:pt x="381878" y="277254"/>
                    <a:pt x="372069" y="261887"/>
                  </a:cubicBezTo>
                  <a:cubicBezTo>
                    <a:pt x="310603" y="165873"/>
                    <a:pt x="240853" y="57107"/>
                    <a:pt x="157481" y="45446"/>
                  </a:cubicBezTo>
                  <a:cubicBezTo>
                    <a:pt x="116067" y="39670"/>
                    <a:pt x="73019" y="57325"/>
                    <a:pt x="25502" y="99284"/>
                  </a:cubicBezTo>
                  <a:lnTo>
                    <a:pt x="0" y="70512"/>
                  </a:lnTo>
                  <a:cubicBezTo>
                    <a:pt x="55582" y="21361"/>
                    <a:pt x="110291" y="0"/>
                    <a:pt x="162712" y="7411"/>
                  </a:cubicBezTo>
                  <a:cubicBezTo>
                    <a:pt x="263631" y="21470"/>
                    <a:pt x="335124" y="133178"/>
                    <a:pt x="404328" y="241180"/>
                  </a:cubicBezTo>
                  <a:cubicBezTo>
                    <a:pt x="414028" y="256329"/>
                    <a:pt x="423618" y="271369"/>
                    <a:pt x="433209" y="285864"/>
                  </a:cubicBezTo>
                  <a:cubicBezTo>
                    <a:pt x="552655" y="466776"/>
                    <a:pt x="670030" y="689865"/>
                    <a:pt x="516254" y="809311"/>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105" name="Freeform 104"/>
            <p:cNvSpPr/>
            <p:nvPr/>
          </p:nvSpPr>
          <p:spPr>
            <a:xfrm>
              <a:off x="7448092" y="2857500"/>
              <a:ext cx="2250180" cy="2864519"/>
            </a:xfrm>
            <a:custGeom>
              <a:avLst/>
              <a:gdLst/>
              <a:ahLst/>
              <a:cxnLst/>
              <a:rect l="l" t="t" r="r" b="b"/>
              <a:pathLst>
                <a:path w="2250180" h="2864519">
                  <a:moveTo>
                    <a:pt x="1677363" y="2854820"/>
                  </a:moveTo>
                  <a:cubicBezTo>
                    <a:pt x="1573611" y="2854820"/>
                    <a:pt x="1474981" y="2840979"/>
                    <a:pt x="1398693" y="2812752"/>
                  </a:cubicBezTo>
                  <a:cubicBezTo>
                    <a:pt x="1087218" y="2697557"/>
                    <a:pt x="811926" y="2471961"/>
                    <a:pt x="602787" y="2160378"/>
                  </a:cubicBezTo>
                  <a:cubicBezTo>
                    <a:pt x="509933" y="2021860"/>
                    <a:pt x="425471" y="1880617"/>
                    <a:pt x="355177" y="1760736"/>
                  </a:cubicBezTo>
                  <a:cubicBezTo>
                    <a:pt x="215569" y="1522825"/>
                    <a:pt x="62883" y="1243173"/>
                    <a:pt x="19508" y="935077"/>
                  </a:cubicBezTo>
                  <a:cubicBezTo>
                    <a:pt x="0" y="796233"/>
                    <a:pt x="6757" y="657606"/>
                    <a:pt x="39888" y="523011"/>
                  </a:cubicBezTo>
                  <a:cubicBezTo>
                    <a:pt x="73455" y="385910"/>
                    <a:pt x="115304" y="231917"/>
                    <a:pt x="186580" y="140262"/>
                  </a:cubicBezTo>
                  <a:cubicBezTo>
                    <a:pt x="233769" y="79558"/>
                    <a:pt x="308641" y="37163"/>
                    <a:pt x="363133" y="12315"/>
                  </a:cubicBezTo>
                  <a:lnTo>
                    <a:pt x="389943" y="0"/>
                  </a:lnTo>
                  <a:lnTo>
                    <a:pt x="390269" y="29534"/>
                  </a:lnTo>
                  <a:cubicBezTo>
                    <a:pt x="391577" y="132851"/>
                    <a:pt x="435825" y="212845"/>
                    <a:pt x="482687" y="297634"/>
                  </a:cubicBezTo>
                  <a:cubicBezTo>
                    <a:pt x="498817" y="326950"/>
                    <a:pt x="515600" y="357139"/>
                    <a:pt x="530749" y="388962"/>
                  </a:cubicBezTo>
                  <a:cubicBezTo>
                    <a:pt x="550148" y="429504"/>
                    <a:pt x="568893" y="471571"/>
                    <a:pt x="588837" y="516036"/>
                  </a:cubicBezTo>
                  <a:cubicBezTo>
                    <a:pt x="630905" y="610198"/>
                    <a:pt x="674389" y="707629"/>
                    <a:pt x="731278" y="808003"/>
                  </a:cubicBezTo>
                  <a:lnTo>
                    <a:pt x="746536" y="834813"/>
                  </a:lnTo>
                  <a:lnTo>
                    <a:pt x="715803" y="836665"/>
                  </a:lnTo>
                  <a:cubicBezTo>
                    <a:pt x="677986" y="838954"/>
                    <a:pt x="616628" y="917313"/>
                    <a:pt x="588728" y="970606"/>
                  </a:cubicBezTo>
                  <a:cubicBezTo>
                    <a:pt x="553418" y="1037740"/>
                    <a:pt x="539577" y="1116099"/>
                    <a:pt x="548513" y="1197182"/>
                  </a:cubicBezTo>
                  <a:cubicBezTo>
                    <a:pt x="567041" y="1364036"/>
                    <a:pt x="654118" y="1519555"/>
                    <a:pt x="738362" y="1669843"/>
                  </a:cubicBezTo>
                  <a:cubicBezTo>
                    <a:pt x="748280" y="1687499"/>
                    <a:pt x="757979" y="1704936"/>
                    <a:pt x="767570" y="1722264"/>
                  </a:cubicBezTo>
                  <a:cubicBezTo>
                    <a:pt x="775744" y="1737086"/>
                    <a:pt x="784135" y="1752671"/>
                    <a:pt x="792854" y="1768691"/>
                  </a:cubicBezTo>
                  <a:cubicBezTo>
                    <a:pt x="883092" y="1935109"/>
                    <a:pt x="1006571" y="2163102"/>
                    <a:pt x="1211895" y="2169641"/>
                  </a:cubicBezTo>
                  <a:cubicBezTo>
                    <a:pt x="1363382" y="2174545"/>
                    <a:pt x="1577970" y="2069485"/>
                    <a:pt x="1713001" y="1969984"/>
                  </a:cubicBezTo>
                  <a:lnTo>
                    <a:pt x="1723245" y="1962464"/>
                  </a:lnTo>
                  <a:lnTo>
                    <a:pt x="1734471" y="1969003"/>
                  </a:lnTo>
                  <a:cubicBezTo>
                    <a:pt x="1747331" y="1976632"/>
                    <a:pt x="1890862" y="2144684"/>
                    <a:pt x="1997992" y="2279932"/>
                  </a:cubicBezTo>
                  <a:cubicBezTo>
                    <a:pt x="2250180" y="2598382"/>
                    <a:pt x="2243096" y="2649495"/>
                    <a:pt x="2240371" y="2668785"/>
                  </a:cubicBezTo>
                  <a:lnTo>
                    <a:pt x="2239609" y="2674670"/>
                  </a:lnTo>
                  <a:lnTo>
                    <a:pt x="2235685" y="2679030"/>
                  </a:lnTo>
                  <a:cubicBezTo>
                    <a:pt x="2131715" y="2794770"/>
                    <a:pt x="1893368" y="2854820"/>
                    <a:pt x="1677363" y="2854820"/>
                  </a:cubicBezTo>
                  <a:close/>
                  <a:moveTo>
                    <a:pt x="353433" y="59832"/>
                  </a:moveTo>
                  <a:cubicBezTo>
                    <a:pt x="307006" y="83481"/>
                    <a:pt x="252623" y="118356"/>
                    <a:pt x="216986" y="164020"/>
                  </a:cubicBezTo>
                  <a:cubicBezTo>
                    <a:pt x="144730" y="256874"/>
                    <a:pt x="100919" y="436043"/>
                    <a:pt x="77269" y="532275"/>
                  </a:cubicBezTo>
                  <a:cubicBezTo>
                    <a:pt x="45337" y="662074"/>
                    <a:pt x="38798" y="795906"/>
                    <a:pt x="57652" y="929846"/>
                  </a:cubicBezTo>
                  <a:cubicBezTo>
                    <a:pt x="100047" y="1230967"/>
                    <a:pt x="250553" y="1506586"/>
                    <a:pt x="388417" y="1741445"/>
                  </a:cubicBezTo>
                  <a:cubicBezTo>
                    <a:pt x="458493" y="1860782"/>
                    <a:pt x="542519" y="2001480"/>
                    <a:pt x="634828" y="2139017"/>
                  </a:cubicBezTo>
                  <a:cubicBezTo>
                    <a:pt x="839499" y="2443843"/>
                    <a:pt x="1108252" y="2664426"/>
                    <a:pt x="1412098" y="2776788"/>
                  </a:cubicBezTo>
                  <a:cubicBezTo>
                    <a:pt x="1649137" y="2864519"/>
                    <a:pt x="2065780" y="2801309"/>
                    <a:pt x="2202663" y="2658432"/>
                  </a:cubicBezTo>
                  <a:cubicBezTo>
                    <a:pt x="2196124" y="2568302"/>
                    <a:pt x="1802476" y="2093898"/>
                    <a:pt x="1722918" y="2010635"/>
                  </a:cubicBezTo>
                  <a:cubicBezTo>
                    <a:pt x="1582112" y="2111008"/>
                    <a:pt x="1366870" y="2213344"/>
                    <a:pt x="1210914" y="2208221"/>
                  </a:cubicBezTo>
                  <a:cubicBezTo>
                    <a:pt x="983466" y="2201029"/>
                    <a:pt x="853885" y="1961810"/>
                    <a:pt x="759287" y="1787219"/>
                  </a:cubicBezTo>
                  <a:cubicBezTo>
                    <a:pt x="750677" y="1771307"/>
                    <a:pt x="742286" y="1755831"/>
                    <a:pt x="734112" y="1741119"/>
                  </a:cubicBezTo>
                  <a:cubicBezTo>
                    <a:pt x="724522" y="1723899"/>
                    <a:pt x="714822" y="1706462"/>
                    <a:pt x="705014" y="1688916"/>
                  </a:cubicBezTo>
                  <a:cubicBezTo>
                    <a:pt x="618917" y="1535249"/>
                    <a:pt x="529877" y="1376351"/>
                    <a:pt x="510478" y="1201760"/>
                  </a:cubicBezTo>
                  <a:cubicBezTo>
                    <a:pt x="500670" y="1113047"/>
                    <a:pt x="515927" y="1027059"/>
                    <a:pt x="554834" y="953060"/>
                  </a:cubicBezTo>
                  <a:cubicBezTo>
                    <a:pt x="555488" y="951752"/>
                    <a:pt x="617609" y="836230"/>
                    <a:pt x="686050" y="805823"/>
                  </a:cubicBezTo>
                  <a:cubicBezTo>
                    <a:pt x="633956" y="711444"/>
                    <a:pt x="593306" y="620333"/>
                    <a:pt x="553854" y="532057"/>
                  </a:cubicBezTo>
                  <a:cubicBezTo>
                    <a:pt x="534128" y="487810"/>
                    <a:pt x="515382" y="445960"/>
                    <a:pt x="496201" y="405854"/>
                  </a:cubicBezTo>
                  <a:cubicBezTo>
                    <a:pt x="481489" y="375121"/>
                    <a:pt x="465032" y="345368"/>
                    <a:pt x="449120" y="316597"/>
                  </a:cubicBezTo>
                  <a:cubicBezTo>
                    <a:pt x="404328" y="235186"/>
                    <a:pt x="361825" y="158135"/>
                    <a:pt x="353433" y="59832"/>
                  </a:cubicBezTo>
                  <a:close/>
                  <a:moveTo>
                    <a:pt x="1736105" y="2000935"/>
                  </a:moveTo>
                  <a:cubicBezTo>
                    <a:pt x="1735996" y="2000935"/>
                    <a:pt x="1735996" y="2001044"/>
                    <a:pt x="1735887" y="2001044"/>
                  </a:cubicBezTo>
                  <a:cubicBezTo>
                    <a:pt x="1735996" y="2001044"/>
                    <a:pt x="1736105" y="2000935"/>
                    <a:pt x="1736105" y="2000935"/>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106" name="Freeform 105"/>
            <p:cNvSpPr/>
            <p:nvPr/>
          </p:nvSpPr>
          <p:spPr>
            <a:xfrm>
              <a:off x="9474200" y="4546600"/>
              <a:ext cx="2346303" cy="1509202"/>
            </a:xfrm>
            <a:custGeom>
              <a:avLst/>
              <a:gdLst/>
              <a:ahLst/>
              <a:cxnLst/>
              <a:rect l="l" t="t" r="r" b="b"/>
              <a:pathLst>
                <a:path w="2346303" h="1509202">
                  <a:moveTo>
                    <a:pt x="533147" y="1509202"/>
                  </a:moveTo>
                  <a:cubicBezTo>
                    <a:pt x="490861" y="1509202"/>
                    <a:pt x="449447" y="1503426"/>
                    <a:pt x="409124" y="1491982"/>
                  </a:cubicBezTo>
                  <a:cubicBezTo>
                    <a:pt x="244450" y="1445229"/>
                    <a:pt x="102880" y="1302678"/>
                    <a:pt x="0" y="1079807"/>
                  </a:cubicBezTo>
                  <a:lnTo>
                    <a:pt x="34875" y="1063678"/>
                  </a:lnTo>
                  <a:cubicBezTo>
                    <a:pt x="132960" y="1276086"/>
                    <a:pt x="266028" y="1411444"/>
                    <a:pt x="419586" y="1455037"/>
                  </a:cubicBezTo>
                  <a:cubicBezTo>
                    <a:pt x="558540" y="1494489"/>
                    <a:pt x="712424" y="1459287"/>
                    <a:pt x="876989" y="1350304"/>
                  </a:cubicBezTo>
                  <a:cubicBezTo>
                    <a:pt x="908703" y="1329270"/>
                    <a:pt x="943796" y="1298646"/>
                    <a:pt x="977799" y="1262246"/>
                  </a:cubicBezTo>
                  <a:cubicBezTo>
                    <a:pt x="852250" y="1224210"/>
                    <a:pt x="743049" y="1155987"/>
                    <a:pt x="713296" y="1053651"/>
                  </a:cubicBezTo>
                  <a:cubicBezTo>
                    <a:pt x="686486" y="961125"/>
                    <a:pt x="728663" y="849634"/>
                    <a:pt x="815850" y="782283"/>
                  </a:cubicBezTo>
                  <a:cubicBezTo>
                    <a:pt x="894863" y="721361"/>
                    <a:pt x="988479" y="712642"/>
                    <a:pt x="1066075" y="759069"/>
                  </a:cubicBezTo>
                  <a:cubicBezTo>
                    <a:pt x="1137242" y="801573"/>
                    <a:pt x="1174187" y="862277"/>
                    <a:pt x="1175931" y="939437"/>
                  </a:cubicBezTo>
                  <a:cubicBezTo>
                    <a:pt x="1178219" y="1038176"/>
                    <a:pt x="1119259" y="1150538"/>
                    <a:pt x="1046676" y="1241103"/>
                  </a:cubicBezTo>
                  <a:cubicBezTo>
                    <a:pt x="1158929" y="1265842"/>
                    <a:pt x="1277394" y="1267259"/>
                    <a:pt x="1354010" y="1246661"/>
                  </a:cubicBezTo>
                  <a:cubicBezTo>
                    <a:pt x="1600312" y="1180508"/>
                    <a:pt x="1619057" y="993602"/>
                    <a:pt x="1640745" y="777270"/>
                  </a:cubicBezTo>
                  <a:cubicBezTo>
                    <a:pt x="1644777" y="737055"/>
                    <a:pt x="1648919" y="695532"/>
                    <a:pt x="1654695" y="653791"/>
                  </a:cubicBezTo>
                  <a:cubicBezTo>
                    <a:pt x="1681614" y="457839"/>
                    <a:pt x="1744388" y="0"/>
                    <a:pt x="2096840" y="0"/>
                  </a:cubicBezTo>
                  <a:cubicBezTo>
                    <a:pt x="2098475" y="0"/>
                    <a:pt x="2100001" y="0"/>
                    <a:pt x="2101636" y="0"/>
                  </a:cubicBezTo>
                  <a:cubicBezTo>
                    <a:pt x="2190675" y="981"/>
                    <a:pt x="2294972" y="34984"/>
                    <a:pt x="2327122" y="108438"/>
                  </a:cubicBezTo>
                  <a:cubicBezTo>
                    <a:pt x="2342053" y="142441"/>
                    <a:pt x="2346303" y="197805"/>
                    <a:pt x="2282330" y="268753"/>
                  </a:cubicBezTo>
                  <a:lnTo>
                    <a:pt x="2253776" y="243033"/>
                  </a:lnTo>
                  <a:cubicBezTo>
                    <a:pt x="2281458" y="212300"/>
                    <a:pt x="2310557" y="166636"/>
                    <a:pt x="2291921" y="123914"/>
                  </a:cubicBezTo>
                  <a:cubicBezTo>
                    <a:pt x="2270342" y="74654"/>
                    <a:pt x="2191983" y="39561"/>
                    <a:pt x="2101200" y="38471"/>
                  </a:cubicBezTo>
                  <a:cubicBezTo>
                    <a:pt x="2099674" y="38471"/>
                    <a:pt x="2098148" y="38471"/>
                    <a:pt x="2096731" y="38471"/>
                  </a:cubicBezTo>
                  <a:cubicBezTo>
                    <a:pt x="1815881" y="38471"/>
                    <a:pt x="1734907" y="351907"/>
                    <a:pt x="1692839" y="659023"/>
                  </a:cubicBezTo>
                  <a:cubicBezTo>
                    <a:pt x="1687281" y="700109"/>
                    <a:pt x="1683139" y="741196"/>
                    <a:pt x="1679107" y="781084"/>
                  </a:cubicBezTo>
                  <a:cubicBezTo>
                    <a:pt x="1656983" y="1001993"/>
                    <a:pt x="1636059" y="1210696"/>
                    <a:pt x="1364145" y="1283824"/>
                  </a:cubicBezTo>
                  <a:cubicBezTo>
                    <a:pt x="1279465" y="1306602"/>
                    <a:pt x="1144979" y="1304313"/>
                    <a:pt x="1019540" y="1273580"/>
                  </a:cubicBezTo>
                  <a:cubicBezTo>
                    <a:pt x="978889" y="1319353"/>
                    <a:pt x="936058" y="1357388"/>
                    <a:pt x="898459" y="1382345"/>
                  </a:cubicBezTo>
                  <a:cubicBezTo>
                    <a:pt x="770622" y="1466807"/>
                    <a:pt x="648342" y="1509202"/>
                    <a:pt x="533147" y="1509202"/>
                  </a:cubicBezTo>
                  <a:close/>
                  <a:moveTo>
                    <a:pt x="960580" y="768224"/>
                  </a:moveTo>
                  <a:cubicBezTo>
                    <a:pt x="919602" y="768224"/>
                    <a:pt x="877425" y="783264"/>
                    <a:pt x="839172" y="812798"/>
                  </a:cubicBezTo>
                  <a:cubicBezTo>
                    <a:pt x="764192" y="870668"/>
                    <a:pt x="727573" y="965266"/>
                    <a:pt x="750133" y="1042971"/>
                  </a:cubicBezTo>
                  <a:cubicBezTo>
                    <a:pt x="776834" y="1135171"/>
                    <a:pt x="883637" y="1197291"/>
                    <a:pt x="1005263" y="1230967"/>
                  </a:cubicBezTo>
                  <a:cubicBezTo>
                    <a:pt x="1078500" y="1143454"/>
                    <a:pt x="1139530" y="1032509"/>
                    <a:pt x="1137351" y="940309"/>
                  </a:cubicBezTo>
                  <a:cubicBezTo>
                    <a:pt x="1135934" y="877316"/>
                    <a:pt x="1105201" y="827402"/>
                    <a:pt x="1046240" y="792091"/>
                  </a:cubicBezTo>
                  <a:cubicBezTo>
                    <a:pt x="1019540" y="776180"/>
                    <a:pt x="990332" y="768224"/>
                    <a:pt x="960580" y="768224"/>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107" name="Freeform 106"/>
            <p:cNvSpPr/>
            <p:nvPr/>
          </p:nvSpPr>
          <p:spPr>
            <a:xfrm>
              <a:off x="8347241" y="989552"/>
              <a:ext cx="1643143" cy="2199503"/>
            </a:xfrm>
            <a:custGeom>
              <a:avLst/>
              <a:gdLst/>
              <a:ahLst/>
              <a:cxnLst/>
              <a:rect l="l" t="t" r="r" b="b"/>
              <a:pathLst>
                <a:path w="1643143" h="2199503">
                  <a:moveTo>
                    <a:pt x="1608377" y="1101822"/>
                  </a:moveTo>
                  <a:cubicBezTo>
                    <a:pt x="1603037" y="1214075"/>
                    <a:pt x="1572412" y="1324911"/>
                    <a:pt x="1510728" y="1426593"/>
                  </a:cubicBezTo>
                  <a:cubicBezTo>
                    <a:pt x="1351939" y="1688371"/>
                    <a:pt x="853013" y="1760300"/>
                    <a:pt x="572490" y="1771089"/>
                  </a:cubicBezTo>
                  <a:cubicBezTo>
                    <a:pt x="420240" y="1842582"/>
                    <a:pt x="283139" y="1974997"/>
                    <a:pt x="273657" y="2199503"/>
                  </a:cubicBezTo>
                  <a:cubicBezTo>
                    <a:pt x="237039" y="2046054"/>
                    <a:pt x="188214" y="1893042"/>
                    <a:pt x="361825" y="1679543"/>
                  </a:cubicBezTo>
                  <a:cubicBezTo>
                    <a:pt x="342099" y="1703847"/>
                    <a:pt x="114978" y="1435529"/>
                    <a:pt x="60159" y="1239141"/>
                  </a:cubicBezTo>
                  <a:cubicBezTo>
                    <a:pt x="0" y="1023136"/>
                    <a:pt x="88386" y="720490"/>
                    <a:pt x="223852" y="559848"/>
                  </a:cubicBezTo>
                  <a:cubicBezTo>
                    <a:pt x="695859" y="0"/>
                    <a:pt x="1643143" y="361389"/>
                    <a:pt x="1608377" y="1101822"/>
                  </a:cubicBezTo>
                  <a:lnTo>
                    <a:pt x="1608377" y="1101822"/>
                  </a:lnTo>
                  <a:close/>
                </a:path>
              </a:pathLst>
            </a:custGeom>
            <a:solidFill>
              <a:srgbClr val="FDD67A"/>
            </a:solidFill>
          </p:spPr>
          <p:txBody>
            <a:bodyPr lIns="127000" rIns="127000" rtlCol="0" anchor="ctr"/>
            <a:lstStyle/>
            <a:p>
              <a:pPr algn="l" latinLnBrk="1">
                <a:lnSpc>
                  <a:spcPct val="116199"/>
                </a:lnSpc>
              </a:pPr>
              <a:endParaRPr lang="en-US" sz="1100"/>
            </a:p>
          </p:txBody>
        </p:sp>
        <p:sp>
          <p:nvSpPr>
            <p:cNvPr id="108" name="Freeform 107"/>
            <p:cNvSpPr/>
            <p:nvPr/>
          </p:nvSpPr>
          <p:spPr>
            <a:xfrm>
              <a:off x="8317591" y="1179064"/>
              <a:ext cx="1666465" cy="2006493"/>
            </a:xfrm>
            <a:custGeom>
              <a:avLst/>
              <a:gdLst/>
              <a:ahLst/>
              <a:cxnLst/>
              <a:rect l="l" t="t" r="r" b="b"/>
              <a:pathLst>
                <a:path w="1666465" h="2006493">
                  <a:moveTo>
                    <a:pt x="277689" y="2006493"/>
                  </a:moveTo>
                  <a:lnTo>
                    <a:pt x="272240" y="1983715"/>
                  </a:lnTo>
                  <a:cubicBezTo>
                    <a:pt x="237257" y="1839530"/>
                    <a:pt x="201183" y="1690550"/>
                    <a:pt x="353324" y="1490674"/>
                  </a:cubicBezTo>
                  <a:cubicBezTo>
                    <a:pt x="279651" y="1436837"/>
                    <a:pt x="110400" y="1211568"/>
                    <a:pt x="64409" y="1046785"/>
                  </a:cubicBezTo>
                  <a:cubicBezTo>
                    <a:pt x="0" y="815522"/>
                    <a:pt x="101245" y="504920"/>
                    <a:pt x="231916" y="349945"/>
                  </a:cubicBezTo>
                  <a:cubicBezTo>
                    <a:pt x="453807" y="86750"/>
                    <a:pt x="809964" y="0"/>
                    <a:pt x="1139094" y="129036"/>
                  </a:cubicBezTo>
                  <a:cubicBezTo>
                    <a:pt x="1465826" y="257091"/>
                    <a:pt x="1666465" y="561809"/>
                    <a:pt x="1650444" y="905325"/>
                  </a:cubicBezTo>
                  <a:lnTo>
                    <a:pt x="1650444" y="905325"/>
                  </a:lnTo>
                  <a:cubicBezTo>
                    <a:pt x="1644668" y="1026514"/>
                    <a:pt x="1610883" y="1138767"/>
                    <a:pt x="1549961" y="1239141"/>
                  </a:cubicBezTo>
                  <a:cubicBezTo>
                    <a:pt x="1368613" y="1538191"/>
                    <a:pt x="782174" y="1585381"/>
                    <a:pt x="599953" y="1592683"/>
                  </a:cubicBezTo>
                  <a:cubicBezTo>
                    <a:pt x="474840" y="1652297"/>
                    <a:pt x="325424" y="1771634"/>
                    <a:pt x="315616" y="2002896"/>
                  </a:cubicBezTo>
                  <a:lnTo>
                    <a:pt x="277689" y="2006493"/>
                  </a:lnTo>
                  <a:close/>
                  <a:moveTo>
                    <a:pt x="399424" y="1494271"/>
                  </a:moveTo>
                  <a:cubicBezTo>
                    <a:pt x="269080" y="1654585"/>
                    <a:pt x="268208" y="1776538"/>
                    <a:pt x="291639" y="1895984"/>
                  </a:cubicBezTo>
                  <a:cubicBezTo>
                    <a:pt x="336323" y="1711584"/>
                    <a:pt x="471898" y="1610338"/>
                    <a:pt x="587093" y="1556282"/>
                  </a:cubicBezTo>
                  <a:lnTo>
                    <a:pt x="590581" y="1554648"/>
                  </a:lnTo>
                  <a:lnTo>
                    <a:pt x="594504" y="1554539"/>
                  </a:lnTo>
                  <a:cubicBezTo>
                    <a:pt x="950553" y="1540807"/>
                    <a:pt x="1379838" y="1445555"/>
                    <a:pt x="1517048" y="1219306"/>
                  </a:cubicBezTo>
                  <a:cubicBezTo>
                    <a:pt x="1574592" y="1124490"/>
                    <a:pt x="1606524" y="1018340"/>
                    <a:pt x="1611973" y="903581"/>
                  </a:cubicBezTo>
                  <a:lnTo>
                    <a:pt x="1611973" y="903581"/>
                  </a:lnTo>
                  <a:cubicBezTo>
                    <a:pt x="1630609" y="506990"/>
                    <a:pt x="1372646" y="261996"/>
                    <a:pt x="1125035" y="164892"/>
                  </a:cubicBezTo>
                  <a:cubicBezTo>
                    <a:pt x="811490" y="41958"/>
                    <a:pt x="472443" y="124350"/>
                    <a:pt x="261342" y="374794"/>
                  </a:cubicBezTo>
                  <a:cubicBezTo>
                    <a:pt x="136883" y="522357"/>
                    <a:pt x="40433" y="817375"/>
                    <a:pt x="101463" y="1036541"/>
                  </a:cubicBezTo>
                  <a:cubicBezTo>
                    <a:pt x="152904" y="1221158"/>
                    <a:pt x="352234" y="1454383"/>
                    <a:pt x="383294" y="1464736"/>
                  </a:cubicBezTo>
                  <a:cubicBezTo>
                    <a:pt x="380679" y="1463865"/>
                    <a:pt x="374031" y="1464518"/>
                    <a:pt x="369671" y="1469968"/>
                  </a:cubicBezTo>
                  <a:lnTo>
                    <a:pt x="399424" y="1494271"/>
                  </a:lnTo>
                  <a:cubicBezTo>
                    <a:pt x="399424" y="1494162"/>
                    <a:pt x="399424" y="1494162"/>
                    <a:pt x="399424" y="1494271"/>
                  </a:cubicBezTo>
                  <a:lnTo>
                    <a:pt x="399424" y="1494271"/>
                  </a:lnTo>
                  <a:close/>
                </a:path>
              </a:pathLst>
            </a:custGeom>
            <a:solidFill>
              <a:srgbClr val="51647E"/>
            </a:solidFill>
          </p:spPr>
          <p:txBody>
            <a:bodyPr lIns="127000" rIns="127000" rtlCol="0" anchor="ctr"/>
            <a:lstStyle/>
            <a:p>
              <a:pPr algn="l" latinLnBrk="1">
                <a:lnSpc>
                  <a:spcPct val="116199"/>
                </a:lnSpc>
              </a:pPr>
              <a:endParaRPr lang="en-US" sz="1100"/>
            </a:p>
          </p:txBody>
        </p:sp>
        <p:sp>
          <p:nvSpPr>
            <p:cNvPr id="109" name="Freeform 108"/>
            <p:cNvSpPr/>
            <p:nvPr/>
          </p:nvSpPr>
          <p:spPr>
            <a:xfrm>
              <a:off x="8508782" y="1625600"/>
              <a:ext cx="1475199" cy="1566636"/>
            </a:xfrm>
            <a:custGeom>
              <a:avLst/>
              <a:gdLst/>
              <a:ahLst/>
              <a:cxnLst/>
              <a:rect l="l" t="t" r="r" b="b"/>
              <a:pathLst>
                <a:path w="1475199" h="1566636">
                  <a:moveTo>
                    <a:pt x="1459397" y="475277"/>
                  </a:moveTo>
                  <a:cubicBezTo>
                    <a:pt x="1448716" y="601915"/>
                    <a:pt x="1413624" y="722778"/>
                    <a:pt x="1367306" y="798630"/>
                  </a:cubicBezTo>
                  <a:cubicBezTo>
                    <a:pt x="1208408" y="1058665"/>
                    <a:pt x="709046" y="1130158"/>
                    <a:pt x="428305" y="1140838"/>
                  </a:cubicBezTo>
                  <a:cubicBezTo>
                    <a:pt x="275946" y="1212004"/>
                    <a:pt x="138736" y="1343547"/>
                    <a:pt x="129254" y="1566636"/>
                  </a:cubicBezTo>
                  <a:cubicBezTo>
                    <a:pt x="92636" y="1414168"/>
                    <a:pt x="43702" y="1262246"/>
                    <a:pt x="217313" y="1050055"/>
                  </a:cubicBezTo>
                  <a:cubicBezTo>
                    <a:pt x="186580" y="1087654"/>
                    <a:pt x="0" y="802118"/>
                    <a:pt x="218" y="748607"/>
                  </a:cubicBezTo>
                  <a:cubicBezTo>
                    <a:pt x="486502" y="782174"/>
                    <a:pt x="1391936" y="717329"/>
                    <a:pt x="1296030" y="0"/>
                  </a:cubicBezTo>
                  <a:cubicBezTo>
                    <a:pt x="1435856" y="82391"/>
                    <a:pt x="1475199" y="285319"/>
                    <a:pt x="1459397" y="475277"/>
                  </a:cubicBezTo>
                  <a:lnTo>
                    <a:pt x="1459397" y="475277"/>
                  </a:lnTo>
                  <a:close/>
                </a:path>
              </a:pathLst>
            </a:custGeom>
            <a:solidFill>
              <a:srgbClr val="FDD67A"/>
            </a:solidFill>
          </p:spPr>
          <p:txBody>
            <a:bodyPr lIns="127000" rIns="127000" rtlCol="0" anchor="ctr"/>
            <a:lstStyle/>
            <a:p>
              <a:pPr algn="l" latinLnBrk="1">
                <a:lnSpc>
                  <a:spcPct val="116199"/>
                </a:lnSpc>
              </a:pPr>
              <a:endParaRPr lang="en-US" sz="1100"/>
            </a:p>
          </p:txBody>
        </p:sp>
        <p:sp>
          <p:nvSpPr>
            <p:cNvPr id="110" name="Freeform 109"/>
            <p:cNvSpPr/>
            <p:nvPr/>
          </p:nvSpPr>
          <p:spPr>
            <a:xfrm>
              <a:off x="8973945" y="1656514"/>
              <a:ext cx="433754" cy="504157"/>
            </a:xfrm>
            <a:custGeom>
              <a:avLst/>
              <a:gdLst/>
              <a:ahLst/>
              <a:cxnLst/>
              <a:rect l="l" t="t" r="r" b="b"/>
              <a:pathLst>
                <a:path w="433754" h="504157">
                  <a:moveTo>
                    <a:pt x="213607" y="504157"/>
                  </a:moveTo>
                  <a:lnTo>
                    <a:pt x="178405" y="488790"/>
                  </a:lnTo>
                  <a:cubicBezTo>
                    <a:pt x="191483" y="458711"/>
                    <a:pt x="216659" y="421330"/>
                    <a:pt x="243142" y="381769"/>
                  </a:cubicBezTo>
                  <a:cubicBezTo>
                    <a:pt x="307115" y="286408"/>
                    <a:pt x="386782" y="167616"/>
                    <a:pt x="335995" y="99502"/>
                  </a:cubicBezTo>
                  <a:cubicBezTo>
                    <a:pt x="289569" y="37163"/>
                    <a:pt x="224505" y="52966"/>
                    <a:pt x="189740" y="67788"/>
                  </a:cubicBezTo>
                  <a:cubicBezTo>
                    <a:pt x="115195" y="99829"/>
                    <a:pt x="41740" y="190503"/>
                    <a:pt x="55472" y="269407"/>
                  </a:cubicBezTo>
                  <a:lnTo>
                    <a:pt x="17655" y="276055"/>
                  </a:lnTo>
                  <a:cubicBezTo>
                    <a:pt x="0" y="174918"/>
                    <a:pt x="85334" y="70948"/>
                    <a:pt x="174591" y="32586"/>
                  </a:cubicBezTo>
                  <a:cubicBezTo>
                    <a:pt x="250226" y="0"/>
                    <a:pt x="322155" y="16456"/>
                    <a:pt x="366838" y="76615"/>
                  </a:cubicBezTo>
                  <a:cubicBezTo>
                    <a:pt x="433754" y="166636"/>
                    <a:pt x="345804" y="297852"/>
                    <a:pt x="275074" y="403238"/>
                  </a:cubicBezTo>
                  <a:cubicBezTo>
                    <a:pt x="249463" y="441274"/>
                    <a:pt x="225268" y="477347"/>
                    <a:pt x="213607" y="504157"/>
                  </a:cubicBezTo>
                  <a:close/>
                </a:path>
              </a:pathLst>
            </a:custGeom>
            <a:solidFill>
              <a:srgbClr val="51647E"/>
            </a:solidFill>
          </p:spPr>
          <p:txBody>
            <a:bodyPr lIns="127000" rIns="127000" rtlCol="0" anchor="ctr"/>
            <a:lstStyle/>
            <a:p>
              <a:pPr algn="l" latinLnBrk="1">
                <a:lnSpc>
                  <a:spcPct val="116199"/>
                </a:lnSpc>
              </a:pPr>
              <a:endParaRPr lang="en-US" sz="1100"/>
            </a:p>
          </p:txBody>
        </p:sp>
        <p:sp>
          <p:nvSpPr>
            <p:cNvPr id="111" name="Freeform 110"/>
            <p:cNvSpPr/>
            <p:nvPr/>
          </p:nvSpPr>
          <p:spPr>
            <a:xfrm>
              <a:off x="9144000" y="2318215"/>
              <a:ext cx="74109" cy="91328"/>
            </a:xfrm>
            <a:custGeom>
              <a:avLst/>
              <a:gdLst/>
              <a:ahLst/>
              <a:cxnLst/>
              <a:rect l="l" t="t" r="r" b="b"/>
              <a:pathLst>
                <a:path w="74109" h="91328">
                  <a:moveTo>
                    <a:pt x="45991" y="91328"/>
                  </a:moveTo>
                  <a:cubicBezTo>
                    <a:pt x="43266" y="91328"/>
                    <a:pt x="40215" y="90892"/>
                    <a:pt x="36836" y="90020"/>
                  </a:cubicBezTo>
                  <a:lnTo>
                    <a:pt x="29752" y="88058"/>
                  </a:lnTo>
                  <a:lnTo>
                    <a:pt x="25720" y="81846"/>
                  </a:lnTo>
                  <a:cubicBezTo>
                    <a:pt x="22778" y="77269"/>
                    <a:pt x="20271" y="72692"/>
                    <a:pt x="17982" y="67897"/>
                  </a:cubicBezTo>
                  <a:cubicBezTo>
                    <a:pt x="16239" y="68550"/>
                    <a:pt x="14386" y="68877"/>
                    <a:pt x="12315" y="68986"/>
                  </a:cubicBezTo>
                  <a:lnTo>
                    <a:pt x="10898" y="48171"/>
                  </a:lnTo>
                  <a:cubicBezTo>
                    <a:pt x="9591" y="43157"/>
                    <a:pt x="8610" y="38144"/>
                    <a:pt x="7956" y="32913"/>
                  </a:cubicBezTo>
                  <a:lnTo>
                    <a:pt x="7738" y="30842"/>
                  </a:lnTo>
                  <a:cubicBezTo>
                    <a:pt x="3487" y="31605"/>
                    <a:pt x="763" y="33894"/>
                    <a:pt x="0" y="34766"/>
                  </a:cubicBezTo>
                  <a:cubicBezTo>
                    <a:pt x="1744" y="32804"/>
                    <a:pt x="5340" y="25393"/>
                    <a:pt x="6866" y="22233"/>
                  </a:cubicBezTo>
                  <a:cubicBezTo>
                    <a:pt x="10135" y="15585"/>
                    <a:pt x="17873" y="0"/>
                    <a:pt x="34330" y="5885"/>
                  </a:cubicBezTo>
                  <a:cubicBezTo>
                    <a:pt x="43266" y="9046"/>
                    <a:pt x="47517" y="16020"/>
                    <a:pt x="46972" y="26701"/>
                  </a:cubicBezTo>
                  <a:cubicBezTo>
                    <a:pt x="66371" y="51767"/>
                    <a:pt x="74109" y="67679"/>
                    <a:pt x="65063" y="81410"/>
                  </a:cubicBezTo>
                  <a:cubicBezTo>
                    <a:pt x="62883" y="84789"/>
                    <a:pt x="57216" y="91328"/>
                    <a:pt x="45991" y="91328"/>
                  </a:cubicBezTo>
                  <a:close/>
                </a:path>
              </a:pathLst>
            </a:custGeom>
            <a:solidFill>
              <a:srgbClr val="51647E"/>
            </a:solidFill>
          </p:spPr>
          <p:txBody>
            <a:bodyPr lIns="127000" rIns="127000" rtlCol="0" anchor="ctr"/>
            <a:lstStyle/>
            <a:p>
              <a:pPr algn="l" latinLnBrk="1">
                <a:lnSpc>
                  <a:spcPct val="116199"/>
                </a:lnSpc>
              </a:pPr>
              <a:endParaRPr lang="en-US" sz="1100"/>
            </a:p>
          </p:txBody>
        </p:sp>
      </p:grpSp>
      <p:sp>
        <p:nvSpPr>
          <p:cNvPr id="112" name="TextBox 2"/>
          <p:cNvSpPr txBox="1"/>
          <p:nvPr/>
        </p:nvSpPr>
        <p:spPr>
          <a:xfrm>
            <a:off x="970026" y="3561842"/>
            <a:ext cx="2687892" cy="234950"/>
          </a:xfrm>
          <a:prstGeom prst="rect">
            <a:avLst/>
          </a:prstGeom>
        </p:spPr>
        <p:txBody>
          <a:bodyPr lIns="0" tIns="0" rIns="0" bIns="0" rtlCol="0" anchor="ctr">
            <a:spAutoFit/>
          </a:bodyPr>
          <a:lstStyle/>
          <a:p>
            <a:pPr algn="l" latinLnBrk="1">
              <a:lnSpc>
                <a:spcPct val="116199"/>
              </a:lnSpc>
            </a:pPr>
            <a:r>
              <a:rPr lang="en-US" sz="1200">
                <a:solidFill>
                  <a:srgbClr val="42464B"/>
                </a:solidFill>
                <a:latin typeface="Microsoft YaHei"/>
                <a:ea typeface="Microsoft YaHei"/>
              </a:rPr>
              <a:t>在这里补充内容描述...</a:t>
            </a:r>
            <a:endParaRPr lang="en-US" sz="1100"/>
          </a:p>
        </p:txBody>
      </p:sp>
      <p:sp>
        <p:nvSpPr>
          <p:cNvPr id="113" name="TextBox 3"/>
          <p:cNvSpPr txBox="1"/>
          <p:nvPr/>
        </p:nvSpPr>
        <p:spPr>
          <a:xfrm>
            <a:off x="967105" y="2413762"/>
            <a:ext cx="2687892" cy="482600"/>
          </a:xfrm>
          <a:prstGeom prst="rect">
            <a:avLst/>
          </a:prstGeom>
        </p:spPr>
        <p:txBody>
          <a:bodyPr lIns="0" tIns="0" rIns="0" bIns="0" rtlCol="0" anchor="ctr">
            <a:spAutoFit/>
          </a:bodyPr>
          <a:lstStyle/>
          <a:p>
            <a:pPr algn="l" latinLnBrk="1">
              <a:lnSpc>
                <a:spcPct val="116199"/>
              </a:lnSpc>
            </a:pPr>
            <a:r>
              <a:rPr lang="en-US" sz="2600">
                <a:solidFill>
                  <a:srgbClr val="42464B"/>
                </a:solidFill>
                <a:latin typeface="Microsoft YaHei"/>
                <a:ea typeface="Microsoft YaHei"/>
              </a:rPr>
              <a:t>部门遇到的问题</a:t>
            </a:r>
            <a:endParaRPr lang="en-US" sz="1100"/>
          </a:p>
        </p:txBody>
      </p:sp>
      <p:sp>
        <p:nvSpPr>
          <p:cNvPr id="114" name="TextBox 4"/>
          <p:cNvSpPr txBox="1"/>
          <p:nvPr/>
        </p:nvSpPr>
        <p:spPr>
          <a:xfrm>
            <a:off x="3956939" y="3555619"/>
            <a:ext cx="2687892" cy="234950"/>
          </a:xfrm>
          <a:prstGeom prst="rect">
            <a:avLst/>
          </a:prstGeom>
        </p:spPr>
        <p:txBody>
          <a:bodyPr lIns="0" tIns="0" rIns="0" bIns="0" rtlCol="0" anchor="ctr">
            <a:spAutoFit/>
          </a:bodyPr>
          <a:lstStyle/>
          <a:p>
            <a:pPr algn="l" latinLnBrk="1">
              <a:lnSpc>
                <a:spcPct val="116199"/>
              </a:lnSpc>
            </a:pPr>
            <a:r>
              <a:rPr lang="en-US" sz="1200">
                <a:solidFill>
                  <a:srgbClr val="42464B"/>
                </a:solidFill>
                <a:latin typeface="Microsoft YaHei"/>
                <a:ea typeface="Microsoft YaHei"/>
              </a:rPr>
              <a:t>在这里补充内容描述...</a:t>
            </a:r>
            <a:endParaRPr lang="en-US" sz="1100"/>
          </a:p>
        </p:txBody>
      </p:sp>
      <p:sp>
        <p:nvSpPr>
          <p:cNvPr id="115" name="TextBox 5"/>
          <p:cNvSpPr txBox="1"/>
          <p:nvPr/>
        </p:nvSpPr>
        <p:spPr>
          <a:xfrm>
            <a:off x="967232" y="4322064"/>
            <a:ext cx="2687892" cy="234950"/>
          </a:xfrm>
          <a:prstGeom prst="rect">
            <a:avLst/>
          </a:prstGeom>
        </p:spPr>
        <p:txBody>
          <a:bodyPr lIns="0" tIns="0" rIns="0" bIns="0" rtlCol="0" anchor="ctr">
            <a:spAutoFit/>
          </a:bodyPr>
          <a:lstStyle/>
          <a:p>
            <a:pPr algn="l" latinLnBrk="1">
              <a:lnSpc>
                <a:spcPct val="116199"/>
              </a:lnSpc>
            </a:pPr>
            <a:r>
              <a:rPr lang="en-US" sz="1200">
                <a:solidFill>
                  <a:srgbClr val="42464B"/>
                </a:solidFill>
                <a:latin typeface="Microsoft YaHei"/>
                <a:ea typeface="Microsoft YaHei"/>
              </a:rPr>
              <a:t>在这里补充内容描述...</a:t>
            </a:r>
            <a:endParaRPr lang="en-US" sz="1100"/>
          </a:p>
        </p:txBody>
      </p:sp>
      <p:sp>
        <p:nvSpPr>
          <p:cNvPr id="116" name="TextBox 6"/>
          <p:cNvSpPr txBox="1"/>
          <p:nvPr/>
        </p:nvSpPr>
        <p:spPr>
          <a:xfrm>
            <a:off x="3954145" y="4315841"/>
            <a:ext cx="2687892" cy="234950"/>
          </a:xfrm>
          <a:prstGeom prst="rect">
            <a:avLst/>
          </a:prstGeom>
        </p:spPr>
        <p:txBody>
          <a:bodyPr lIns="0" tIns="0" rIns="0" bIns="0" rtlCol="0" anchor="ctr">
            <a:spAutoFit/>
          </a:bodyPr>
          <a:lstStyle/>
          <a:p>
            <a:pPr algn="l" latinLnBrk="1">
              <a:lnSpc>
                <a:spcPct val="116199"/>
              </a:lnSpc>
            </a:pPr>
            <a:r>
              <a:rPr lang="en-US" sz="1200">
                <a:solidFill>
                  <a:srgbClr val="42464B"/>
                </a:solidFill>
                <a:latin typeface="Microsoft YaHei"/>
                <a:ea typeface="Microsoft YaHei"/>
              </a:rPr>
              <a:t>在这里补充内容描述...</a:t>
            </a:r>
            <a:endParaRPr lang="en-US" sz="110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2"/>
                                        </p:tgtEl>
                                        <p:attrNameLst>
                                          <p:attrName>style.visibility</p:attrName>
                                        </p:attrNameLst>
                                      </p:cBhvr>
                                      <p:to>
                                        <p:strVal val="visible"/>
                                      </p:to>
                                    </p:set>
                                    <p:animEffect transition="in" filter="fade">
                                      <p:cBhvr>
                                        <p:cTn id="10" dur="1000"/>
                                        <p:tgtEl>
                                          <p:spTgt spid="1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3"/>
                                        </p:tgtEl>
                                        <p:attrNameLst>
                                          <p:attrName>style.visibility</p:attrName>
                                        </p:attrNameLst>
                                      </p:cBhvr>
                                      <p:to>
                                        <p:strVal val="visible"/>
                                      </p:to>
                                    </p:set>
                                    <p:animEffect transition="in" filter="fade">
                                      <p:cBhvr>
                                        <p:cTn id="13" dur="1000"/>
                                        <p:tgtEl>
                                          <p:spTgt spid="1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4"/>
                                        </p:tgtEl>
                                        <p:attrNameLst>
                                          <p:attrName>style.visibility</p:attrName>
                                        </p:attrNameLst>
                                      </p:cBhvr>
                                      <p:to>
                                        <p:strVal val="visible"/>
                                      </p:to>
                                    </p:set>
                                    <p:animEffect transition="in" filter="fade">
                                      <p:cBhvr>
                                        <p:cTn id="16" dur="1000"/>
                                        <p:tgtEl>
                                          <p:spTgt spid="1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5"/>
                                        </p:tgtEl>
                                        <p:attrNameLst>
                                          <p:attrName>style.visibility</p:attrName>
                                        </p:attrNameLst>
                                      </p:cBhvr>
                                      <p:to>
                                        <p:strVal val="visible"/>
                                      </p:to>
                                    </p:set>
                                    <p:animEffect transition="in" filter="fade">
                                      <p:cBhvr>
                                        <p:cTn id="19" dur="1000"/>
                                        <p:tgtEl>
                                          <p:spTgt spid="1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6"/>
                                        </p:tgtEl>
                                        <p:attrNameLst>
                                          <p:attrName>style.visibility</p:attrName>
                                        </p:attrNameLst>
                                      </p:cBhvr>
                                      <p:to>
                                        <p:strVal val="visible"/>
                                      </p:to>
                                    </p:set>
                                    <p:animEffect transition="in" filter="fade">
                                      <p:cBhvr>
                                        <p:cTn id="22" dur="10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12" grpId="0" animBg="1"/>
      <p:bldP spid="113" grpId="0" animBg="1"/>
      <p:bldP spid="114" grpId="0" animBg="1"/>
      <p:bldP spid="115" grpId="0" animBg="1"/>
      <p:bldP spid="11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205</Words>
  <Application>Microsoft Office PowerPoint</Application>
  <PresentationFormat>自定义</PresentationFormat>
  <Paragraphs>131</Paragraphs>
  <Slides>23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23</vt:i4>
      </vt:variant>
    </vt:vector>
  </HeadingPairs>
  <TitlesOfParts>
    <vt:vector size="27" baseType="lpstr">
      <vt:lpstr>Microsoft YaHei</vt:lpstr>
      <vt:lpstr>Arial</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子腾 王</cp:lastModifiedBy>
  <cp:revision>3</cp:revision>
  <dcterms:created xsi:type="dcterms:W3CDTF">2006-08-16T00:00:00Z</dcterms:created>
  <dcterms:modified xsi:type="dcterms:W3CDTF">2020-06-26T09:34:50Z</dcterms:modified>
</cp:coreProperties>
</file>