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C89F7-521D-4B76-B759-9A82B7C2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FA0938-778D-422B-9875-EDCD269E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E5261-E533-49D4-98A8-4B0C1DEC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F893F-8932-4967-94FC-7571B711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3E2AD-1E65-447B-9E8D-2A306392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2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67C-94BC-4C23-8B0F-AFE8906F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D4F8E-47BA-426A-A486-643CC83E8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2C376-EAFB-4FBE-A8DB-4130EF26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E8935-B514-4B63-8E3E-872093B9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1DBAB-D49E-439E-AF22-65F97D31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0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7B5EB1-37D6-423D-8BFD-07FB084BA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A1542-421F-429D-B015-56B4E4126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4A84C-ED64-4C19-8D55-121298F3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CEFC-5245-4979-9284-2E3EAFE4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BC173-D119-411D-813A-7B83355E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1EFB-E8CB-4EE8-B02A-BB6CE6E4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E437E-0B1C-4126-808B-FDB59D21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BEB38-35DD-4184-94B9-DDA01CDF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D718-4E66-4547-B4BA-AFCCE070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0D410-3F52-47DC-BCA3-CC7B3BDB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0F4C6-1466-4907-95AB-62510630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01550-8E6D-4FB0-908F-13891967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4814F-0510-457F-B04C-07B26FF2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EC1C1-8623-4362-8B2C-AF637329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83E61-25CB-4A3B-875A-B017D82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30EFD-0F0D-4318-AB2E-7C333539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06791-2046-4D29-BD37-30B320AF1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F6C17-A687-4645-93B7-EFA5B2F15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1F70D-5F41-4670-9BB7-26C900B8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ED246-392B-4A64-A14A-46493A62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35254-E322-40C7-9002-B9AE4981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CC3F-82BB-4873-B081-41C6BAD8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0ABB8-A8F1-423C-8E2F-8716ADDD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C06D9-F752-4489-99A1-265E5767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88DCD-BE7C-4366-A72C-65A3F31C7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9D0A90-8E64-41DB-AF16-1F3724CC4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714D36-E449-4E89-9398-48FB2047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61CBDD-04B6-4DBA-A46D-12F76C54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A3EE9-2AE8-4D69-A4B0-ED846586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8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F30A0-9463-4D1D-A25B-3BF1134D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DAD3F1-76C3-4CFA-883D-9FAA7E5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25123-42E7-4AA1-9104-8415BD7E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F1CF9E-9A8A-4BCF-A270-CB735D04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31812D-FCCD-466D-B293-D7704A67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7CB98E-9392-4D98-B3E7-1D704C9D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F71A6-A0D3-4605-B530-5D089F4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3D84-3CEF-49BB-A080-FFD54940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BD88-1D4C-49E1-B3FD-DE5FD2D8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F2D12-4CB7-4B84-94C7-04DBF0A51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F680F-D730-4902-9488-33308420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CC433-C212-4821-A838-F6B7B53E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C1609-7C15-455B-93D4-E1538974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8308-9873-49BF-8462-FA45892F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D6A8D9-26E5-4211-B471-1644F274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8D91A-4BB6-4474-AAE3-B19E27118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8DB2E-8AA5-4AD7-A290-48B1525E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452EF-8550-4B8B-922E-CC871329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78F2F-6345-48FD-8B27-EAF09A23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0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372F23-5B8D-443A-AC81-232792A9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E983B-E065-4D31-A507-192FD3CF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37F07-2ACC-4BEC-8179-E231E002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2E8B-C510-4CAC-9882-4DCE525C90F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D1E9B-A036-48CA-9433-01CC21A6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86E50-A840-4434-9CC5-D68004A4D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496D-FE2F-4370-8B5A-5978E38C1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5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417CBC-9CA0-431B-99AD-F2E5EB5A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25" y="1523999"/>
            <a:ext cx="9977149" cy="33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6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CD33B3-8875-4AED-B845-0E64A1F0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24" y="789252"/>
            <a:ext cx="9766551" cy="52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58FFB-ECA8-48C9-980A-6CFD12B9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0FA68-0A67-401D-938F-C7040372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C33A9-6D2E-4CB4-8F1D-5B7140A2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5" y="2669116"/>
            <a:ext cx="10593670" cy="15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55F6-A5DB-462A-B97D-94B551E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722BF-4444-441C-87F0-EAC59A14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F7B679-B294-4341-82DE-76F452DD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886075"/>
            <a:ext cx="9039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6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35D61F-BF04-4E49-952D-7FB1AF01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" y="2698275"/>
            <a:ext cx="12165924" cy="14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7CAE14-6D70-477D-B7E5-06E0C32F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29" y="1666081"/>
            <a:ext cx="10500142" cy="35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4781BA-5A81-41AD-BCD5-5B7F5CBC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7" y="2078037"/>
            <a:ext cx="10595565" cy="27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C21D9E-CDAE-4F87-9CD2-7C507FE5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23" y="1638696"/>
            <a:ext cx="9547754" cy="33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61E99C-C5BD-49B2-B3FD-A566B90C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10" y="1345295"/>
            <a:ext cx="9874779" cy="39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F9B305-CFEF-4A87-9B89-45A4DC3C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33" y="1581679"/>
            <a:ext cx="9825934" cy="36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7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737526-2731-4BE0-AAFB-77995A21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31" y="355018"/>
            <a:ext cx="9736137" cy="61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1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7A6469-27BF-457C-8C38-9C8B8867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9" y="2096294"/>
            <a:ext cx="11342942" cy="26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2309EC-219A-4CDF-A918-04619CF9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9" y="1470290"/>
            <a:ext cx="10472202" cy="39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979DA4-5A7E-4BBA-9CDF-40A570C5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5" y="2766218"/>
            <a:ext cx="107517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03361F-9896-4803-86BD-FFA961DD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9" y="2129896"/>
            <a:ext cx="10360081" cy="25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8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子腾 王</dc:creator>
  <cp:lastModifiedBy>子腾 王</cp:lastModifiedBy>
  <cp:revision>3</cp:revision>
  <dcterms:created xsi:type="dcterms:W3CDTF">2019-11-26T13:36:14Z</dcterms:created>
  <dcterms:modified xsi:type="dcterms:W3CDTF">2019-11-26T14:46:12Z</dcterms:modified>
</cp:coreProperties>
</file>