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9CFE3-947E-44D8-B169-A571F093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3D92C3-431A-4E48-9A53-B21126D3E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7D5FD-F56D-4971-AE52-C313C43D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5FE45-9120-46BC-9F6F-4B3948E5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5BAD6-CBE9-4CD4-B856-48951C8E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0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0B76A-EA9E-4452-B7B0-AC6BA6CF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2A380-07DA-4EF2-9F04-270AC35DF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FD716F-B115-4CFF-98F5-8431276C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105F3-8BA3-46F7-952C-50723AB0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45286-EE35-44A0-97FE-49359AFB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7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CB8592-ED38-4C7C-8704-FA0AC1147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8D126-BD74-4708-B88B-76B8F8E9B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9B3E6-5688-472F-AABB-5F19103D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FDCC4-0829-4250-A53E-338E3A67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9C13A-9457-4483-AAF0-E7B6C3E6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2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A3E0D-438F-4777-8855-2FCB727E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39405-99D4-4852-BF56-F5B0E1FC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10579-2D97-44C8-94EE-5A38CC5E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7E29E-A443-4644-AB22-32B3F1CC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B7032-9A20-4D88-9530-27BB534D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2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1B07-94BD-4993-BCA1-D67E0D7F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C5431-F662-4B63-A02A-BAF51DBF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EBA0D-B51D-4A02-B34F-6201B88D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7A432-1A6B-4974-95A5-324779A4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0A09D-CA5E-42CF-A255-1073590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2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27C09-19EF-4BD1-BDDB-1D3BD772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D3678-C569-49AC-A89A-E2A75EFDF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50B7D5-30F9-46FA-B567-5976E11AC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EAB4E-8D42-4EEA-A9FC-559C9BEA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CBC65-A978-42CA-8DF4-BBC7257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0D52D-BCE7-4B99-8C0C-69B3B860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4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46C99-2ECD-45FC-A174-B556FB17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798727-F415-44CD-83C0-5EFAB8859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F55FC-99D8-4CBD-AB51-FBC7624C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01DF72-F590-4D55-A992-E43788263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5BD266-C400-4645-A1FE-3541ED7E9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14482-32AE-4A52-BF2A-773C308E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14125-95BB-4923-BC9A-6263664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F55513-AB8C-4B5B-A792-CC91246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6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30C5D-2A73-4B61-BDEB-D014191A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7EF10-3926-4A75-BE38-A85C601D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EB4407-E14F-4877-A009-35E2214F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419F09-6D0A-40A1-8DF2-E30DCA7B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7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61D027-D562-420E-B1A9-197DEC04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E6BF6-2CB4-4E2E-8D29-632E131F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5FA4B-85F2-4259-8882-25E66154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5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A159A-1166-4474-B2CF-9D4869C5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E00BF-1261-4FA1-8574-8168005F2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AC3B8-A523-4A66-A7C2-19FEE7AA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4F2BA9-609F-4785-B242-9EF196EC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C0C59-CE95-4796-B119-D15DF6D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6CAD9-D347-4F54-8C5C-F33D5C09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0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2D83-74A1-4225-8140-CF1F98DFC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4A3338-425F-46A4-BFCC-0E7C106E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927AE-73EA-429E-A99C-31E92C24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2EAC1-89E4-40CE-B507-BBF1D124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3EAEC-FC56-4A81-A0A6-78608B2B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A9E87-63F1-4506-B386-B5F0396E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DE78C4-75A1-4019-BE8A-99901F01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5CB69C-C973-4AC9-8052-06FC9221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E960-733B-4F45-8AB4-48516F83B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7E88-63E1-47EE-9F41-6CE161516F81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83A5C-73C5-40AC-A7FC-C2BF7F050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58CC-B527-4A5C-8847-B2C991235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0C23-2A1D-468C-9216-4CD9240FB1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39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DD890-CEF7-421D-B401-E9E314ED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0078E3-EBF8-4DFD-8348-877E416C4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0DEC3C-BAAF-4C9C-8793-2BA767811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15839"/>
            <a:ext cx="8420029" cy="66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AA4BE-9D90-4240-A40D-2DFB72F9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AFD1F-4AEF-4486-B300-4DAF91D5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7FC660-ABFB-4DB7-8ECD-E11C575F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82" y="280324"/>
            <a:ext cx="8163527" cy="65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子腾 王</dc:creator>
  <cp:lastModifiedBy>子腾 王</cp:lastModifiedBy>
  <cp:revision>3</cp:revision>
  <dcterms:created xsi:type="dcterms:W3CDTF">2020-01-09T13:02:28Z</dcterms:created>
  <dcterms:modified xsi:type="dcterms:W3CDTF">2020-01-09T15:33:20Z</dcterms:modified>
</cp:coreProperties>
</file>