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D"/>
    <a:srgbClr val="FF9243"/>
    <a:srgbClr val="0C5F03"/>
    <a:srgbClr val="0A4F03"/>
    <a:srgbClr val="186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5D7DE6-F002-4ED0-8266-49B276B2ABBF}" v="3" dt="2023-07-17T01:40:24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 狍" userId="83800a22c29ab7f6" providerId="LiveId" clId="{F38476B7-B521-4085-9CA9-7B680AAD6E16}"/>
    <pc:docChg chg="delSld modSld">
      <pc:chgData name=". 狍" userId="83800a22c29ab7f6" providerId="LiveId" clId="{F38476B7-B521-4085-9CA9-7B680AAD6E16}" dt="2023-07-14T07:34:11.860" v="9" actId="1076"/>
      <pc:docMkLst>
        <pc:docMk/>
      </pc:docMkLst>
      <pc:sldChg chg="del">
        <pc:chgData name=". 狍" userId="83800a22c29ab7f6" providerId="LiveId" clId="{F38476B7-B521-4085-9CA9-7B680AAD6E16}" dt="2023-07-14T07:11:52.836" v="0" actId="47"/>
        <pc:sldMkLst>
          <pc:docMk/>
          <pc:sldMk cId="1242764890" sldId="256"/>
        </pc:sldMkLst>
      </pc:sldChg>
      <pc:sldChg chg="modSp mod">
        <pc:chgData name=". 狍" userId="83800a22c29ab7f6" providerId="LiveId" clId="{F38476B7-B521-4085-9CA9-7B680AAD6E16}" dt="2023-07-14T07:34:11.860" v="9" actId="1076"/>
        <pc:sldMkLst>
          <pc:docMk/>
          <pc:sldMk cId="314917570" sldId="258"/>
        </pc:sldMkLst>
        <pc:spChg chg="mod">
          <ac:chgData name=". 狍" userId="83800a22c29ab7f6" providerId="LiveId" clId="{F38476B7-B521-4085-9CA9-7B680AAD6E16}" dt="2023-07-14T07:33:52.092" v="8" actId="14100"/>
          <ac:spMkLst>
            <pc:docMk/>
            <pc:sldMk cId="314917570" sldId="258"/>
            <ac:spMk id="9" creationId="{466323BE-D2D6-892C-872F-E5502721E29B}"/>
          </ac:spMkLst>
        </pc:spChg>
        <pc:grpChg chg="mod">
          <ac:chgData name=". 狍" userId="83800a22c29ab7f6" providerId="LiveId" clId="{F38476B7-B521-4085-9CA9-7B680AAD6E16}" dt="2023-07-14T07:33:43.393" v="7" actId="1038"/>
          <ac:grpSpMkLst>
            <pc:docMk/>
            <pc:sldMk cId="314917570" sldId="258"/>
            <ac:grpSpMk id="12" creationId="{C5DA04EC-9EA8-DA8D-01EF-A825A502561D}"/>
          </ac:grpSpMkLst>
        </pc:grpChg>
        <pc:picChg chg="mod">
          <ac:chgData name=". 狍" userId="83800a22c29ab7f6" providerId="LiveId" clId="{F38476B7-B521-4085-9CA9-7B680AAD6E16}" dt="2023-07-14T07:34:11.860" v="9" actId="1076"/>
          <ac:picMkLst>
            <pc:docMk/>
            <pc:sldMk cId="314917570" sldId="258"/>
            <ac:picMk id="8" creationId="{42DC9341-8400-0CD4-59E2-79C490DDFB69}"/>
          </ac:picMkLst>
        </pc:picChg>
      </pc:sldChg>
    </pc:docChg>
  </pc:docChgLst>
  <pc:docChgLst>
    <pc:chgData name=". 狍" userId="83800a22c29ab7f6" providerId="LiveId" clId="{1C37B884-851C-4CBE-809D-9326B24B7DC5}"/>
    <pc:docChg chg="undo custSel modSld">
      <pc:chgData name=". 狍" userId="83800a22c29ab7f6" providerId="LiveId" clId="{1C37B884-851C-4CBE-809D-9326B24B7DC5}" dt="2023-07-14T07:06:50.291" v="15" actId="14100"/>
      <pc:docMkLst>
        <pc:docMk/>
      </pc:docMkLst>
      <pc:sldChg chg="modSp mod">
        <pc:chgData name=". 狍" userId="83800a22c29ab7f6" providerId="LiveId" clId="{1C37B884-851C-4CBE-809D-9326B24B7DC5}" dt="2023-07-14T07:06:50.291" v="15" actId="14100"/>
        <pc:sldMkLst>
          <pc:docMk/>
          <pc:sldMk cId="314917570" sldId="258"/>
        </pc:sldMkLst>
        <pc:spChg chg="mod">
          <ac:chgData name=". 狍" userId="83800a22c29ab7f6" providerId="LiveId" clId="{1C37B884-851C-4CBE-809D-9326B24B7DC5}" dt="2023-07-14T07:06:50.291" v="15" actId="14100"/>
          <ac:spMkLst>
            <pc:docMk/>
            <pc:sldMk cId="314917570" sldId="258"/>
            <ac:spMk id="9" creationId="{466323BE-D2D6-892C-872F-E5502721E29B}"/>
          </ac:spMkLst>
        </pc:spChg>
        <pc:spChg chg="mod">
          <ac:chgData name=". 狍" userId="83800a22c29ab7f6" providerId="LiveId" clId="{1C37B884-851C-4CBE-809D-9326B24B7DC5}" dt="2023-07-14T07:06:25.363" v="12" actId="14100"/>
          <ac:spMkLst>
            <pc:docMk/>
            <pc:sldMk cId="314917570" sldId="258"/>
            <ac:spMk id="13" creationId="{7F8B736F-AE20-7FED-EB18-666CFC0E7A93}"/>
          </ac:spMkLst>
        </pc:spChg>
        <pc:grpChg chg="mod ord">
          <ac:chgData name=". 狍" userId="83800a22c29ab7f6" providerId="LiveId" clId="{1C37B884-851C-4CBE-809D-9326B24B7DC5}" dt="2023-07-14T07:06:29.018" v="13" actId="166"/>
          <ac:grpSpMkLst>
            <pc:docMk/>
            <pc:sldMk cId="314917570" sldId="258"/>
            <ac:grpSpMk id="12" creationId="{C5DA04EC-9EA8-DA8D-01EF-A825A502561D}"/>
          </ac:grpSpMkLst>
        </pc:grpChg>
        <pc:picChg chg="ord">
          <ac:chgData name=". 狍" userId="83800a22c29ab7f6" providerId="LiveId" clId="{1C37B884-851C-4CBE-809D-9326B24B7DC5}" dt="2023-07-14T07:06:12.436" v="9" actId="167"/>
          <ac:picMkLst>
            <pc:docMk/>
            <pc:sldMk cId="314917570" sldId="258"/>
            <ac:picMk id="8" creationId="{42DC9341-8400-0CD4-59E2-79C490DDFB69}"/>
          </ac:picMkLst>
        </pc:picChg>
      </pc:sldChg>
    </pc:docChg>
  </pc:docChgLst>
  <pc:docChgLst>
    <pc:chgData name=". 狍" userId="83800a22c29ab7f6" providerId="LiveId" clId="{DCD76814-6A9C-4B8E-A051-9952F7F97E9E}"/>
    <pc:docChg chg="undo custSel addSld modSld">
      <pc:chgData name=". 狍" userId="83800a22c29ab7f6" providerId="LiveId" clId="{DCD76814-6A9C-4B8E-A051-9952F7F97E9E}" dt="2023-07-14T06:59:41.020" v="104" actId="171"/>
      <pc:docMkLst>
        <pc:docMk/>
      </pc:docMkLst>
      <pc:sldChg chg="addSp delSp mod">
        <pc:chgData name=". 狍" userId="83800a22c29ab7f6" providerId="LiveId" clId="{DCD76814-6A9C-4B8E-A051-9952F7F97E9E}" dt="2023-07-14T06:29:19.198" v="1" actId="22"/>
        <pc:sldMkLst>
          <pc:docMk/>
          <pc:sldMk cId="1242764890" sldId="256"/>
        </pc:sldMkLst>
        <pc:spChg chg="add del">
          <ac:chgData name=". 狍" userId="83800a22c29ab7f6" providerId="LiveId" clId="{DCD76814-6A9C-4B8E-A051-9952F7F97E9E}" dt="2023-07-14T06:29:19.198" v="1" actId="22"/>
          <ac:spMkLst>
            <pc:docMk/>
            <pc:sldMk cId="1242764890" sldId="256"/>
            <ac:spMk id="3" creationId="{AF089D40-BC4A-6B0D-A46D-7C3BDF7BDE26}"/>
          </ac:spMkLst>
        </pc:spChg>
      </pc:sldChg>
      <pc:sldChg chg="addSp delSp modSp add mod setBg">
        <pc:chgData name=". 狍" userId="83800a22c29ab7f6" providerId="LiveId" clId="{DCD76814-6A9C-4B8E-A051-9952F7F97E9E}" dt="2023-07-14T06:59:41.020" v="104" actId="171"/>
        <pc:sldMkLst>
          <pc:docMk/>
          <pc:sldMk cId="314917570" sldId="258"/>
        </pc:sldMkLst>
        <pc:spChg chg="add mod ord">
          <ac:chgData name=". 狍" userId="83800a22c29ab7f6" providerId="LiveId" clId="{DCD76814-6A9C-4B8E-A051-9952F7F97E9E}" dt="2023-07-14T06:59:09.844" v="99" actId="14100"/>
          <ac:spMkLst>
            <pc:docMk/>
            <pc:sldMk cId="314917570" sldId="258"/>
            <ac:spMk id="9" creationId="{466323BE-D2D6-892C-872F-E5502721E29B}"/>
          </ac:spMkLst>
        </pc:spChg>
        <pc:spChg chg="add del">
          <ac:chgData name=". 狍" userId="83800a22c29ab7f6" providerId="LiveId" clId="{DCD76814-6A9C-4B8E-A051-9952F7F97E9E}" dt="2023-07-14T06:51:29.667" v="57" actId="478"/>
          <ac:spMkLst>
            <pc:docMk/>
            <pc:sldMk cId="314917570" sldId="258"/>
            <ac:spMk id="10" creationId="{F133167B-7262-82B8-A913-220696D449A5}"/>
          </ac:spMkLst>
        </pc:spChg>
        <pc:spChg chg="add mod ord">
          <ac:chgData name=". 狍" userId="83800a22c29ab7f6" providerId="LiveId" clId="{DCD76814-6A9C-4B8E-A051-9952F7F97E9E}" dt="2023-07-14T06:56:26.437" v="72" actId="164"/>
          <ac:spMkLst>
            <pc:docMk/>
            <pc:sldMk cId="314917570" sldId="258"/>
            <ac:spMk id="11" creationId="{50BA4089-D214-A0F2-02A9-E27E4F6543A0}"/>
          </ac:spMkLst>
        </pc:spChg>
        <pc:spChg chg="add mod ord">
          <ac:chgData name=". 狍" userId="83800a22c29ab7f6" providerId="LiveId" clId="{DCD76814-6A9C-4B8E-A051-9952F7F97E9E}" dt="2023-07-14T06:59:41.020" v="104" actId="171"/>
          <ac:spMkLst>
            <pc:docMk/>
            <pc:sldMk cId="314917570" sldId="258"/>
            <ac:spMk id="13" creationId="{7F8B736F-AE20-7FED-EB18-666CFC0E7A93}"/>
          </ac:spMkLst>
        </pc:spChg>
        <pc:grpChg chg="add mod">
          <ac:chgData name=". 狍" userId="83800a22c29ab7f6" providerId="LiveId" clId="{DCD76814-6A9C-4B8E-A051-9952F7F97E9E}" dt="2023-07-14T06:57:37.933" v="88" actId="1076"/>
          <ac:grpSpMkLst>
            <pc:docMk/>
            <pc:sldMk cId="314917570" sldId="258"/>
            <ac:grpSpMk id="12" creationId="{C5DA04EC-9EA8-DA8D-01EF-A825A502561D}"/>
          </ac:grpSpMkLst>
        </pc:grpChg>
        <pc:picChg chg="add del mod">
          <ac:chgData name=". 狍" userId="83800a22c29ab7f6" providerId="LiveId" clId="{DCD76814-6A9C-4B8E-A051-9952F7F97E9E}" dt="2023-07-14T06:30:17.423" v="9" actId="478"/>
          <ac:picMkLst>
            <pc:docMk/>
            <pc:sldMk cId="314917570" sldId="258"/>
            <ac:picMk id="3" creationId="{D7E236B0-F4F3-C831-240C-E9DDF4941B1F}"/>
          </ac:picMkLst>
        </pc:picChg>
        <pc:picChg chg="del">
          <ac:chgData name=". 狍" userId="83800a22c29ab7f6" providerId="LiveId" clId="{DCD76814-6A9C-4B8E-A051-9952F7F97E9E}" dt="2023-07-14T06:29:32.536" v="4" actId="478"/>
          <ac:picMkLst>
            <pc:docMk/>
            <pc:sldMk cId="314917570" sldId="258"/>
            <ac:picMk id="5" creationId="{1DF41F6E-23F0-262E-3351-4ADC755E1202}"/>
          </ac:picMkLst>
        </pc:picChg>
        <pc:picChg chg="add del mod">
          <ac:chgData name=". 狍" userId="83800a22c29ab7f6" providerId="LiveId" clId="{DCD76814-6A9C-4B8E-A051-9952F7F97E9E}" dt="2023-07-14T06:30:33.458" v="13" actId="478"/>
          <ac:picMkLst>
            <pc:docMk/>
            <pc:sldMk cId="314917570" sldId="258"/>
            <ac:picMk id="6" creationId="{DF3E2CDB-7828-032B-5B9C-D17A917C1351}"/>
          </ac:picMkLst>
        </pc:picChg>
        <pc:picChg chg="add mod">
          <ac:chgData name=". 狍" userId="83800a22c29ab7f6" providerId="LiveId" clId="{DCD76814-6A9C-4B8E-A051-9952F7F97E9E}" dt="2023-07-14T06:56:26.437" v="72" actId="164"/>
          <ac:picMkLst>
            <pc:docMk/>
            <pc:sldMk cId="314917570" sldId="258"/>
            <ac:picMk id="8" creationId="{42DC9341-8400-0CD4-59E2-79C490DDFB69}"/>
          </ac:picMkLst>
        </pc:picChg>
      </pc:sldChg>
    </pc:docChg>
  </pc:docChgLst>
  <pc:docChgLst>
    <pc:chgData name=". 狍" userId="83800a22c29ab7f6" providerId="LiveId" clId="{905D7DE6-F002-4ED0-8266-49B276B2ABBF}"/>
    <pc:docChg chg="custSel addSld modSld">
      <pc:chgData name=". 狍" userId="83800a22c29ab7f6" providerId="LiveId" clId="{905D7DE6-F002-4ED0-8266-49B276B2ABBF}" dt="2023-07-17T01:40:48.902" v="75" actId="1076"/>
      <pc:docMkLst>
        <pc:docMk/>
      </pc:docMkLst>
      <pc:sldChg chg="addSp delSp modSp new mod">
        <pc:chgData name=". 狍" userId="83800a22c29ab7f6" providerId="LiveId" clId="{905D7DE6-F002-4ED0-8266-49B276B2ABBF}" dt="2023-07-17T01:40:48.902" v="75" actId="1076"/>
        <pc:sldMkLst>
          <pc:docMk/>
          <pc:sldMk cId="3421498637" sldId="259"/>
        </pc:sldMkLst>
        <pc:spChg chg="del">
          <ac:chgData name=". 狍" userId="83800a22c29ab7f6" providerId="LiveId" clId="{905D7DE6-F002-4ED0-8266-49B276B2ABBF}" dt="2023-07-17T01:31:51.662" v="1" actId="478"/>
          <ac:spMkLst>
            <pc:docMk/>
            <pc:sldMk cId="3421498637" sldId="259"/>
            <ac:spMk id="2" creationId="{D79F3656-AEE9-AAB6-9001-6C1B46F5D300}"/>
          </ac:spMkLst>
        </pc:spChg>
        <pc:spChg chg="del">
          <ac:chgData name=". 狍" userId="83800a22c29ab7f6" providerId="LiveId" clId="{905D7DE6-F002-4ED0-8266-49B276B2ABBF}" dt="2023-07-17T01:31:51.662" v="1" actId="478"/>
          <ac:spMkLst>
            <pc:docMk/>
            <pc:sldMk cId="3421498637" sldId="259"/>
            <ac:spMk id="3" creationId="{17F9F1ED-B3CE-B00B-205E-5CDFCD0F50A8}"/>
          </ac:spMkLst>
        </pc:spChg>
        <pc:spChg chg="add mod">
          <ac:chgData name=". 狍" userId="83800a22c29ab7f6" providerId="LiveId" clId="{905D7DE6-F002-4ED0-8266-49B276B2ABBF}" dt="2023-07-17T01:37:45.238" v="45" actId="1076"/>
          <ac:spMkLst>
            <pc:docMk/>
            <pc:sldMk cId="3421498637" sldId="259"/>
            <ac:spMk id="4" creationId="{6493E569-2196-F95F-84A0-D9230473E2AD}"/>
          </ac:spMkLst>
        </pc:spChg>
        <pc:spChg chg="add mod ord">
          <ac:chgData name=". 狍" userId="83800a22c29ab7f6" providerId="LiveId" clId="{905D7DE6-F002-4ED0-8266-49B276B2ABBF}" dt="2023-07-17T01:39:06.694" v="46" actId="14100"/>
          <ac:spMkLst>
            <pc:docMk/>
            <pc:sldMk cId="3421498637" sldId="259"/>
            <ac:spMk id="5" creationId="{F5F361E6-9F9C-ABAB-D8EF-01E61A0C6FDF}"/>
          </ac:spMkLst>
        </pc:spChg>
        <pc:spChg chg="mod">
          <ac:chgData name=". 狍" userId="83800a22c29ab7f6" providerId="LiveId" clId="{905D7DE6-F002-4ED0-8266-49B276B2ABBF}" dt="2023-07-17T01:40:48.902" v="75" actId="1076"/>
          <ac:spMkLst>
            <pc:docMk/>
            <pc:sldMk cId="3421498637" sldId="259"/>
            <ac:spMk id="8" creationId="{9E9158F2-8A6D-3CCA-8B13-40F1301FFB2B}"/>
          </ac:spMkLst>
        </pc:spChg>
        <pc:spChg chg="mod">
          <ac:chgData name=". 狍" userId="83800a22c29ab7f6" providerId="LiveId" clId="{905D7DE6-F002-4ED0-8266-49B276B2ABBF}" dt="2023-07-17T01:40:34.883" v="73" actId="20577"/>
          <ac:spMkLst>
            <pc:docMk/>
            <pc:sldMk cId="3421498637" sldId="259"/>
            <ac:spMk id="9" creationId="{2809366F-119F-D371-7CD1-EC3DABD9509E}"/>
          </ac:spMkLst>
        </pc:spChg>
        <pc:grpChg chg="add mod">
          <ac:chgData name=". 狍" userId="83800a22c29ab7f6" providerId="LiveId" clId="{905D7DE6-F002-4ED0-8266-49B276B2ABBF}" dt="2023-07-17T01:36:48.087" v="43" actId="1076"/>
          <ac:grpSpMkLst>
            <pc:docMk/>
            <pc:sldMk cId="3421498637" sldId="259"/>
            <ac:grpSpMk id="6" creationId="{AB979FE7-5F53-2CFB-F033-0B499D760495}"/>
          </ac:grpSpMkLst>
        </pc:grpChg>
        <pc:grpChg chg="add mod">
          <ac:chgData name=". 狍" userId="83800a22c29ab7f6" providerId="LiveId" clId="{905D7DE6-F002-4ED0-8266-49B276B2ABBF}" dt="2023-07-17T01:40:25.965" v="48" actId="1076"/>
          <ac:grpSpMkLst>
            <pc:docMk/>
            <pc:sldMk cId="3421498637" sldId="259"/>
            <ac:grpSpMk id="7" creationId="{9365E2F0-DDE1-0BBD-09F9-601B02F6E25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7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4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4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7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07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39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3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3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05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78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835D4-B51F-4F06-9365-120F9D7A6BF3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7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F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66323BE-D2D6-892C-872F-E5502721E29B}"/>
              </a:ext>
            </a:extLst>
          </p:cNvPr>
          <p:cNvSpPr/>
          <p:nvPr/>
        </p:nvSpPr>
        <p:spPr>
          <a:xfrm rot="21059640">
            <a:off x="2502861" y="1409981"/>
            <a:ext cx="5664014" cy="4553658"/>
          </a:xfrm>
          <a:prstGeom prst="rect">
            <a:avLst/>
          </a:prstGeom>
          <a:solidFill>
            <a:srgbClr val="0A4F03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8B736F-AE20-7FED-EB18-666CFC0E7A93}"/>
              </a:ext>
            </a:extLst>
          </p:cNvPr>
          <p:cNvSpPr/>
          <p:nvPr/>
        </p:nvSpPr>
        <p:spPr>
          <a:xfrm>
            <a:off x="2736182" y="6127775"/>
            <a:ext cx="959517" cy="495300"/>
          </a:xfrm>
          <a:prstGeom prst="rect">
            <a:avLst/>
          </a:prstGeom>
          <a:solidFill>
            <a:srgbClr val="0C5F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5DA04EC-9EA8-DA8D-01EF-A825A502561D}"/>
              </a:ext>
            </a:extLst>
          </p:cNvPr>
          <p:cNvGrpSpPr/>
          <p:nvPr/>
        </p:nvGrpSpPr>
        <p:grpSpPr>
          <a:xfrm>
            <a:off x="252370" y="576236"/>
            <a:ext cx="7003397" cy="7003397"/>
            <a:chOff x="4059461" y="123318"/>
            <a:chExt cx="7199313" cy="7199313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0BA4089-D214-A0F2-02A9-E27E4F6543A0}"/>
                </a:ext>
              </a:extLst>
            </p:cNvPr>
            <p:cNvSpPr/>
            <p:nvPr/>
          </p:nvSpPr>
          <p:spPr>
            <a:xfrm>
              <a:off x="5219816" y="1646507"/>
              <a:ext cx="4366250" cy="4152937"/>
            </a:xfrm>
            <a:custGeom>
              <a:avLst/>
              <a:gdLst>
                <a:gd name="connsiteX0" fmla="*/ 2273300 w 4159250"/>
                <a:gd name="connsiteY0" fmla="*/ 469900 h 3956050"/>
                <a:gd name="connsiteX1" fmla="*/ 2273300 w 4159250"/>
                <a:gd name="connsiteY1" fmla="*/ 469900 h 3956050"/>
                <a:gd name="connsiteX2" fmla="*/ 2362200 w 4159250"/>
                <a:gd name="connsiteY2" fmla="*/ 406400 h 3956050"/>
                <a:gd name="connsiteX3" fmla="*/ 2425700 w 4159250"/>
                <a:gd name="connsiteY3" fmla="*/ 342900 h 3956050"/>
                <a:gd name="connsiteX4" fmla="*/ 2501900 w 4159250"/>
                <a:gd name="connsiteY4" fmla="*/ 254000 h 3956050"/>
                <a:gd name="connsiteX5" fmla="*/ 2590800 w 4159250"/>
                <a:gd name="connsiteY5" fmla="*/ 139700 h 3956050"/>
                <a:gd name="connsiteX6" fmla="*/ 2622550 w 4159250"/>
                <a:gd name="connsiteY6" fmla="*/ 107950 h 3956050"/>
                <a:gd name="connsiteX7" fmla="*/ 2667000 w 4159250"/>
                <a:gd name="connsiteY7" fmla="*/ 88900 h 3956050"/>
                <a:gd name="connsiteX8" fmla="*/ 2787650 w 4159250"/>
                <a:gd name="connsiteY8" fmla="*/ 50800 h 3956050"/>
                <a:gd name="connsiteX9" fmla="*/ 2819400 w 4159250"/>
                <a:gd name="connsiteY9" fmla="*/ 38100 h 3956050"/>
                <a:gd name="connsiteX10" fmla="*/ 2914650 w 4159250"/>
                <a:gd name="connsiteY10" fmla="*/ 25400 h 3956050"/>
                <a:gd name="connsiteX11" fmla="*/ 3219450 w 4159250"/>
                <a:gd name="connsiteY11" fmla="*/ 31750 h 3956050"/>
                <a:gd name="connsiteX12" fmla="*/ 3238500 w 4159250"/>
                <a:gd name="connsiteY12" fmla="*/ 44450 h 3956050"/>
                <a:gd name="connsiteX13" fmla="*/ 3276600 w 4159250"/>
                <a:gd name="connsiteY13" fmla="*/ 63500 h 3956050"/>
                <a:gd name="connsiteX14" fmla="*/ 3327400 w 4159250"/>
                <a:gd name="connsiteY14" fmla="*/ 120650 h 3956050"/>
                <a:gd name="connsiteX15" fmla="*/ 3397250 w 4159250"/>
                <a:gd name="connsiteY15" fmla="*/ 171450 h 3956050"/>
                <a:gd name="connsiteX16" fmla="*/ 3422650 w 4159250"/>
                <a:gd name="connsiteY16" fmla="*/ 203200 h 3956050"/>
                <a:gd name="connsiteX17" fmla="*/ 3467100 w 4159250"/>
                <a:gd name="connsiteY17" fmla="*/ 241300 h 3956050"/>
                <a:gd name="connsiteX18" fmla="*/ 3479800 w 4159250"/>
                <a:gd name="connsiteY18" fmla="*/ 279400 h 3956050"/>
                <a:gd name="connsiteX19" fmla="*/ 3511550 w 4159250"/>
                <a:gd name="connsiteY19" fmla="*/ 342900 h 3956050"/>
                <a:gd name="connsiteX20" fmla="*/ 3524250 w 4159250"/>
                <a:gd name="connsiteY20" fmla="*/ 419100 h 3956050"/>
                <a:gd name="connsiteX21" fmla="*/ 3568700 w 4159250"/>
                <a:gd name="connsiteY21" fmla="*/ 571500 h 3956050"/>
                <a:gd name="connsiteX22" fmla="*/ 3581400 w 4159250"/>
                <a:gd name="connsiteY22" fmla="*/ 635000 h 3956050"/>
                <a:gd name="connsiteX23" fmla="*/ 3600450 w 4159250"/>
                <a:gd name="connsiteY23" fmla="*/ 673100 h 3956050"/>
                <a:gd name="connsiteX24" fmla="*/ 3613150 w 4159250"/>
                <a:gd name="connsiteY24" fmla="*/ 711200 h 3956050"/>
                <a:gd name="connsiteX25" fmla="*/ 3638550 w 4159250"/>
                <a:gd name="connsiteY25" fmla="*/ 749300 h 3956050"/>
                <a:gd name="connsiteX26" fmla="*/ 3663950 w 4159250"/>
                <a:gd name="connsiteY26" fmla="*/ 812800 h 3956050"/>
                <a:gd name="connsiteX27" fmla="*/ 3721100 w 4159250"/>
                <a:gd name="connsiteY27" fmla="*/ 908050 h 3956050"/>
                <a:gd name="connsiteX28" fmla="*/ 3803650 w 4159250"/>
                <a:gd name="connsiteY28" fmla="*/ 1016000 h 3956050"/>
                <a:gd name="connsiteX29" fmla="*/ 3841750 w 4159250"/>
                <a:gd name="connsiteY29" fmla="*/ 1092200 h 3956050"/>
                <a:gd name="connsiteX30" fmla="*/ 3860800 w 4159250"/>
                <a:gd name="connsiteY30" fmla="*/ 1123950 h 3956050"/>
                <a:gd name="connsiteX31" fmla="*/ 3873500 w 4159250"/>
                <a:gd name="connsiteY31" fmla="*/ 1155700 h 3956050"/>
                <a:gd name="connsiteX32" fmla="*/ 3892550 w 4159250"/>
                <a:gd name="connsiteY32" fmla="*/ 1193800 h 3956050"/>
                <a:gd name="connsiteX33" fmla="*/ 3898900 w 4159250"/>
                <a:gd name="connsiteY33" fmla="*/ 1238250 h 3956050"/>
                <a:gd name="connsiteX34" fmla="*/ 3905250 w 4159250"/>
                <a:gd name="connsiteY34" fmla="*/ 1276350 h 3956050"/>
                <a:gd name="connsiteX35" fmla="*/ 3911600 w 4159250"/>
                <a:gd name="connsiteY35" fmla="*/ 1371600 h 3956050"/>
                <a:gd name="connsiteX36" fmla="*/ 3943350 w 4159250"/>
                <a:gd name="connsiteY36" fmla="*/ 1460500 h 3956050"/>
                <a:gd name="connsiteX37" fmla="*/ 3975100 w 4159250"/>
                <a:gd name="connsiteY37" fmla="*/ 1543050 h 3956050"/>
                <a:gd name="connsiteX38" fmla="*/ 4006850 w 4159250"/>
                <a:gd name="connsiteY38" fmla="*/ 1600200 h 3956050"/>
                <a:gd name="connsiteX39" fmla="*/ 4019550 w 4159250"/>
                <a:gd name="connsiteY39" fmla="*/ 1657350 h 3956050"/>
                <a:gd name="connsiteX40" fmla="*/ 4057650 w 4159250"/>
                <a:gd name="connsiteY40" fmla="*/ 1746250 h 3956050"/>
                <a:gd name="connsiteX41" fmla="*/ 4070350 w 4159250"/>
                <a:gd name="connsiteY41" fmla="*/ 1797050 h 3956050"/>
                <a:gd name="connsiteX42" fmla="*/ 4102100 w 4159250"/>
                <a:gd name="connsiteY42" fmla="*/ 1879600 h 3956050"/>
                <a:gd name="connsiteX43" fmla="*/ 4127500 w 4159250"/>
                <a:gd name="connsiteY43" fmla="*/ 1949450 h 3956050"/>
                <a:gd name="connsiteX44" fmla="*/ 4140200 w 4159250"/>
                <a:gd name="connsiteY44" fmla="*/ 2025650 h 3956050"/>
                <a:gd name="connsiteX45" fmla="*/ 4159250 w 4159250"/>
                <a:gd name="connsiteY45" fmla="*/ 2197100 h 3956050"/>
                <a:gd name="connsiteX46" fmla="*/ 4140200 w 4159250"/>
                <a:gd name="connsiteY46" fmla="*/ 2444750 h 3956050"/>
                <a:gd name="connsiteX47" fmla="*/ 4133850 w 4159250"/>
                <a:gd name="connsiteY47" fmla="*/ 2482850 h 3956050"/>
                <a:gd name="connsiteX48" fmla="*/ 4121150 w 4159250"/>
                <a:gd name="connsiteY48" fmla="*/ 2540000 h 3956050"/>
                <a:gd name="connsiteX49" fmla="*/ 4064000 w 4159250"/>
                <a:gd name="connsiteY49" fmla="*/ 2806700 h 3956050"/>
                <a:gd name="connsiteX50" fmla="*/ 4032250 w 4159250"/>
                <a:gd name="connsiteY50" fmla="*/ 2863850 h 3956050"/>
                <a:gd name="connsiteX51" fmla="*/ 3962400 w 4159250"/>
                <a:gd name="connsiteY51" fmla="*/ 2978150 h 3956050"/>
                <a:gd name="connsiteX52" fmla="*/ 3911600 w 4159250"/>
                <a:gd name="connsiteY52" fmla="*/ 3086100 h 3956050"/>
                <a:gd name="connsiteX53" fmla="*/ 3829050 w 4159250"/>
                <a:gd name="connsiteY53" fmla="*/ 3200400 h 3956050"/>
                <a:gd name="connsiteX54" fmla="*/ 3733800 w 4159250"/>
                <a:gd name="connsiteY54" fmla="*/ 3340100 h 3956050"/>
                <a:gd name="connsiteX55" fmla="*/ 3708400 w 4159250"/>
                <a:gd name="connsiteY55" fmla="*/ 3359150 h 3956050"/>
                <a:gd name="connsiteX56" fmla="*/ 3670300 w 4159250"/>
                <a:gd name="connsiteY56" fmla="*/ 3390900 h 3956050"/>
                <a:gd name="connsiteX57" fmla="*/ 3562350 w 4159250"/>
                <a:gd name="connsiteY57" fmla="*/ 3454400 h 3956050"/>
                <a:gd name="connsiteX58" fmla="*/ 3416300 w 4159250"/>
                <a:gd name="connsiteY58" fmla="*/ 3549650 h 3956050"/>
                <a:gd name="connsiteX59" fmla="*/ 3371850 w 4159250"/>
                <a:gd name="connsiteY59" fmla="*/ 3575050 h 3956050"/>
                <a:gd name="connsiteX60" fmla="*/ 3346450 w 4159250"/>
                <a:gd name="connsiteY60" fmla="*/ 3600450 h 3956050"/>
                <a:gd name="connsiteX61" fmla="*/ 3263900 w 4159250"/>
                <a:gd name="connsiteY61" fmla="*/ 3657600 h 3956050"/>
                <a:gd name="connsiteX62" fmla="*/ 3219450 w 4159250"/>
                <a:gd name="connsiteY62" fmla="*/ 3670300 h 3956050"/>
                <a:gd name="connsiteX63" fmla="*/ 3181350 w 4159250"/>
                <a:gd name="connsiteY63" fmla="*/ 3695700 h 3956050"/>
                <a:gd name="connsiteX64" fmla="*/ 3149600 w 4159250"/>
                <a:gd name="connsiteY64" fmla="*/ 3702050 h 3956050"/>
                <a:gd name="connsiteX65" fmla="*/ 3073400 w 4159250"/>
                <a:gd name="connsiteY65" fmla="*/ 3733800 h 3956050"/>
                <a:gd name="connsiteX66" fmla="*/ 3016250 w 4159250"/>
                <a:gd name="connsiteY66" fmla="*/ 3765550 h 3956050"/>
                <a:gd name="connsiteX67" fmla="*/ 2990850 w 4159250"/>
                <a:gd name="connsiteY67" fmla="*/ 3771900 h 3956050"/>
                <a:gd name="connsiteX68" fmla="*/ 2952750 w 4159250"/>
                <a:gd name="connsiteY68" fmla="*/ 3784600 h 3956050"/>
                <a:gd name="connsiteX69" fmla="*/ 2660650 w 4159250"/>
                <a:gd name="connsiteY69" fmla="*/ 3917950 h 3956050"/>
                <a:gd name="connsiteX70" fmla="*/ 2451100 w 4159250"/>
                <a:gd name="connsiteY70" fmla="*/ 3930650 h 3956050"/>
                <a:gd name="connsiteX71" fmla="*/ 2260600 w 4159250"/>
                <a:gd name="connsiteY71" fmla="*/ 3943350 h 3956050"/>
                <a:gd name="connsiteX72" fmla="*/ 2127250 w 4159250"/>
                <a:gd name="connsiteY72" fmla="*/ 3956050 h 3956050"/>
                <a:gd name="connsiteX73" fmla="*/ 1727200 w 4159250"/>
                <a:gd name="connsiteY73" fmla="*/ 3949700 h 3956050"/>
                <a:gd name="connsiteX74" fmla="*/ 1695450 w 4159250"/>
                <a:gd name="connsiteY74" fmla="*/ 3937000 h 3956050"/>
                <a:gd name="connsiteX75" fmla="*/ 1625600 w 4159250"/>
                <a:gd name="connsiteY75" fmla="*/ 3924300 h 3956050"/>
                <a:gd name="connsiteX76" fmla="*/ 1473200 w 4159250"/>
                <a:gd name="connsiteY76" fmla="*/ 3879850 h 3956050"/>
                <a:gd name="connsiteX77" fmla="*/ 1422400 w 4159250"/>
                <a:gd name="connsiteY77" fmla="*/ 3867150 h 3956050"/>
                <a:gd name="connsiteX78" fmla="*/ 1308100 w 4159250"/>
                <a:gd name="connsiteY78" fmla="*/ 3841750 h 3956050"/>
                <a:gd name="connsiteX79" fmla="*/ 1219200 w 4159250"/>
                <a:gd name="connsiteY79" fmla="*/ 3816350 h 3956050"/>
                <a:gd name="connsiteX80" fmla="*/ 1104900 w 4159250"/>
                <a:gd name="connsiteY80" fmla="*/ 3765550 h 3956050"/>
                <a:gd name="connsiteX81" fmla="*/ 1003300 w 4159250"/>
                <a:gd name="connsiteY81" fmla="*/ 3721100 h 3956050"/>
                <a:gd name="connsiteX82" fmla="*/ 876300 w 4159250"/>
                <a:gd name="connsiteY82" fmla="*/ 3638550 h 3956050"/>
                <a:gd name="connsiteX83" fmla="*/ 831850 w 4159250"/>
                <a:gd name="connsiteY83" fmla="*/ 3600450 h 3956050"/>
                <a:gd name="connsiteX84" fmla="*/ 704850 w 4159250"/>
                <a:gd name="connsiteY84" fmla="*/ 3530600 h 3956050"/>
                <a:gd name="connsiteX85" fmla="*/ 603250 w 4159250"/>
                <a:gd name="connsiteY85" fmla="*/ 3467100 h 3956050"/>
                <a:gd name="connsiteX86" fmla="*/ 450850 w 4159250"/>
                <a:gd name="connsiteY86" fmla="*/ 3359150 h 3956050"/>
                <a:gd name="connsiteX87" fmla="*/ 406400 w 4159250"/>
                <a:gd name="connsiteY87" fmla="*/ 3327400 h 3956050"/>
                <a:gd name="connsiteX88" fmla="*/ 336550 w 4159250"/>
                <a:gd name="connsiteY88" fmla="*/ 3257550 h 3956050"/>
                <a:gd name="connsiteX89" fmla="*/ 292100 w 4159250"/>
                <a:gd name="connsiteY89" fmla="*/ 3225800 h 3956050"/>
                <a:gd name="connsiteX90" fmla="*/ 222250 w 4159250"/>
                <a:gd name="connsiteY90" fmla="*/ 3155950 h 3956050"/>
                <a:gd name="connsiteX91" fmla="*/ 177800 w 4159250"/>
                <a:gd name="connsiteY91" fmla="*/ 3022600 h 3956050"/>
                <a:gd name="connsiteX92" fmla="*/ 152400 w 4159250"/>
                <a:gd name="connsiteY92" fmla="*/ 2965450 h 3956050"/>
                <a:gd name="connsiteX93" fmla="*/ 114300 w 4159250"/>
                <a:gd name="connsiteY93" fmla="*/ 2876550 h 3956050"/>
                <a:gd name="connsiteX94" fmla="*/ 101600 w 4159250"/>
                <a:gd name="connsiteY94" fmla="*/ 2819400 h 3956050"/>
                <a:gd name="connsiteX95" fmla="*/ 88900 w 4159250"/>
                <a:gd name="connsiteY95" fmla="*/ 2597150 h 3956050"/>
                <a:gd name="connsiteX96" fmla="*/ 63500 w 4159250"/>
                <a:gd name="connsiteY96" fmla="*/ 2451100 h 3956050"/>
                <a:gd name="connsiteX97" fmla="*/ 50800 w 4159250"/>
                <a:gd name="connsiteY97" fmla="*/ 2393950 h 3956050"/>
                <a:gd name="connsiteX98" fmla="*/ 31750 w 4159250"/>
                <a:gd name="connsiteY98" fmla="*/ 2362200 h 3956050"/>
                <a:gd name="connsiteX99" fmla="*/ 19050 w 4159250"/>
                <a:gd name="connsiteY99" fmla="*/ 2330450 h 3956050"/>
                <a:gd name="connsiteX100" fmla="*/ 0 w 4159250"/>
                <a:gd name="connsiteY100" fmla="*/ 2260600 h 3956050"/>
                <a:gd name="connsiteX101" fmla="*/ 6350 w 4159250"/>
                <a:gd name="connsiteY101" fmla="*/ 2070100 h 3956050"/>
                <a:gd name="connsiteX102" fmla="*/ 25400 w 4159250"/>
                <a:gd name="connsiteY102" fmla="*/ 1987550 h 3956050"/>
                <a:gd name="connsiteX103" fmla="*/ 63500 w 4159250"/>
                <a:gd name="connsiteY103" fmla="*/ 1778000 h 3956050"/>
                <a:gd name="connsiteX104" fmla="*/ 114300 w 4159250"/>
                <a:gd name="connsiteY104" fmla="*/ 1638300 h 3956050"/>
                <a:gd name="connsiteX105" fmla="*/ 146050 w 4159250"/>
                <a:gd name="connsiteY105" fmla="*/ 1574800 h 3956050"/>
                <a:gd name="connsiteX106" fmla="*/ 171450 w 4159250"/>
                <a:gd name="connsiteY106" fmla="*/ 1511300 h 3956050"/>
                <a:gd name="connsiteX107" fmla="*/ 196850 w 4159250"/>
                <a:gd name="connsiteY107" fmla="*/ 1460500 h 3956050"/>
                <a:gd name="connsiteX108" fmla="*/ 260350 w 4159250"/>
                <a:gd name="connsiteY108" fmla="*/ 1308100 h 3956050"/>
                <a:gd name="connsiteX109" fmla="*/ 266700 w 4159250"/>
                <a:gd name="connsiteY109" fmla="*/ 1263650 h 3956050"/>
                <a:gd name="connsiteX110" fmla="*/ 279400 w 4159250"/>
                <a:gd name="connsiteY110" fmla="*/ 1155700 h 3956050"/>
                <a:gd name="connsiteX111" fmla="*/ 292100 w 4159250"/>
                <a:gd name="connsiteY111" fmla="*/ 1085850 h 3956050"/>
                <a:gd name="connsiteX112" fmla="*/ 317500 w 4159250"/>
                <a:gd name="connsiteY112" fmla="*/ 965200 h 3956050"/>
                <a:gd name="connsiteX113" fmla="*/ 330200 w 4159250"/>
                <a:gd name="connsiteY113" fmla="*/ 920750 h 3956050"/>
                <a:gd name="connsiteX114" fmla="*/ 381000 w 4159250"/>
                <a:gd name="connsiteY114" fmla="*/ 692150 h 3956050"/>
                <a:gd name="connsiteX115" fmla="*/ 400050 w 4159250"/>
                <a:gd name="connsiteY115" fmla="*/ 647700 h 3956050"/>
                <a:gd name="connsiteX116" fmla="*/ 412750 w 4159250"/>
                <a:gd name="connsiteY116" fmla="*/ 609600 h 3956050"/>
                <a:gd name="connsiteX117" fmla="*/ 476250 w 4159250"/>
                <a:gd name="connsiteY117" fmla="*/ 469900 h 3956050"/>
                <a:gd name="connsiteX118" fmla="*/ 527050 w 4159250"/>
                <a:gd name="connsiteY118" fmla="*/ 374650 h 3956050"/>
                <a:gd name="connsiteX119" fmla="*/ 546100 w 4159250"/>
                <a:gd name="connsiteY119" fmla="*/ 342900 h 3956050"/>
                <a:gd name="connsiteX120" fmla="*/ 622300 w 4159250"/>
                <a:gd name="connsiteY120" fmla="*/ 203200 h 3956050"/>
                <a:gd name="connsiteX121" fmla="*/ 723900 w 4159250"/>
                <a:gd name="connsiteY121" fmla="*/ 101600 h 3956050"/>
                <a:gd name="connsiteX122" fmla="*/ 742950 w 4159250"/>
                <a:gd name="connsiteY122" fmla="*/ 82550 h 3956050"/>
                <a:gd name="connsiteX123" fmla="*/ 952500 w 4159250"/>
                <a:gd name="connsiteY123" fmla="*/ 6350 h 3956050"/>
                <a:gd name="connsiteX124" fmla="*/ 1028700 w 4159250"/>
                <a:gd name="connsiteY124" fmla="*/ 0 h 3956050"/>
                <a:gd name="connsiteX125" fmla="*/ 1079500 w 4159250"/>
                <a:gd name="connsiteY125" fmla="*/ 6350 h 3956050"/>
                <a:gd name="connsiteX126" fmla="*/ 1219200 w 4159250"/>
                <a:gd name="connsiteY126" fmla="*/ 63500 h 3956050"/>
                <a:gd name="connsiteX127" fmla="*/ 1244600 w 4159250"/>
                <a:gd name="connsiteY127" fmla="*/ 88900 h 3956050"/>
                <a:gd name="connsiteX128" fmla="*/ 1403350 w 4159250"/>
                <a:gd name="connsiteY128" fmla="*/ 152400 h 3956050"/>
                <a:gd name="connsiteX129" fmla="*/ 1568450 w 4159250"/>
                <a:gd name="connsiteY129" fmla="*/ 254000 h 3956050"/>
                <a:gd name="connsiteX130" fmla="*/ 1644650 w 4159250"/>
                <a:gd name="connsiteY130" fmla="*/ 279400 h 3956050"/>
                <a:gd name="connsiteX131" fmla="*/ 1695450 w 4159250"/>
                <a:gd name="connsiteY131" fmla="*/ 311150 h 3956050"/>
                <a:gd name="connsiteX132" fmla="*/ 1765300 w 4159250"/>
                <a:gd name="connsiteY132" fmla="*/ 368300 h 3956050"/>
                <a:gd name="connsiteX133" fmla="*/ 1885950 w 4159250"/>
                <a:gd name="connsiteY133" fmla="*/ 425450 h 3956050"/>
                <a:gd name="connsiteX134" fmla="*/ 1905000 w 4159250"/>
                <a:gd name="connsiteY134" fmla="*/ 431800 h 3956050"/>
                <a:gd name="connsiteX135" fmla="*/ 1943100 w 4159250"/>
                <a:gd name="connsiteY135" fmla="*/ 438150 h 3956050"/>
                <a:gd name="connsiteX136" fmla="*/ 1987550 w 4159250"/>
                <a:gd name="connsiteY136" fmla="*/ 450850 h 3956050"/>
                <a:gd name="connsiteX137" fmla="*/ 2025650 w 4159250"/>
                <a:gd name="connsiteY137" fmla="*/ 457200 h 3956050"/>
                <a:gd name="connsiteX138" fmla="*/ 2051050 w 4159250"/>
                <a:gd name="connsiteY138" fmla="*/ 463550 h 3956050"/>
                <a:gd name="connsiteX139" fmla="*/ 2273300 w 4159250"/>
                <a:gd name="connsiteY139" fmla="*/ 469900 h 395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4159250" h="3956050">
                  <a:moveTo>
                    <a:pt x="2273300" y="469900"/>
                  </a:moveTo>
                  <a:lnTo>
                    <a:pt x="2273300" y="469900"/>
                  </a:lnTo>
                  <a:cubicBezTo>
                    <a:pt x="2302933" y="448733"/>
                    <a:pt x="2334224" y="429713"/>
                    <a:pt x="2362200" y="406400"/>
                  </a:cubicBezTo>
                  <a:cubicBezTo>
                    <a:pt x="2385196" y="387237"/>
                    <a:pt x="2404533" y="364067"/>
                    <a:pt x="2425700" y="342900"/>
                  </a:cubicBezTo>
                  <a:cubicBezTo>
                    <a:pt x="2466406" y="302194"/>
                    <a:pt x="2452362" y="318108"/>
                    <a:pt x="2501900" y="254000"/>
                  </a:cubicBezTo>
                  <a:cubicBezTo>
                    <a:pt x="2509902" y="243645"/>
                    <a:pt x="2569479" y="161021"/>
                    <a:pt x="2590800" y="139700"/>
                  </a:cubicBezTo>
                  <a:cubicBezTo>
                    <a:pt x="2601383" y="129117"/>
                    <a:pt x="2610097" y="116252"/>
                    <a:pt x="2622550" y="107950"/>
                  </a:cubicBezTo>
                  <a:cubicBezTo>
                    <a:pt x="2635963" y="99008"/>
                    <a:pt x="2651767" y="94173"/>
                    <a:pt x="2667000" y="88900"/>
                  </a:cubicBezTo>
                  <a:cubicBezTo>
                    <a:pt x="2706854" y="75104"/>
                    <a:pt x="2748492" y="66463"/>
                    <a:pt x="2787650" y="50800"/>
                  </a:cubicBezTo>
                  <a:cubicBezTo>
                    <a:pt x="2798233" y="46567"/>
                    <a:pt x="2808223" y="40335"/>
                    <a:pt x="2819400" y="38100"/>
                  </a:cubicBezTo>
                  <a:cubicBezTo>
                    <a:pt x="2850809" y="31818"/>
                    <a:pt x="2882900" y="29633"/>
                    <a:pt x="2914650" y="25400"/>
                  </a:cubicBezTo>
                  <a:cubicBezTo>
                    <a:pt x="3016250" y="27517"/>
                    <a:pt x="3118003" y="25783"/>
                    <a:pt x="3219450" y="31750"/>
                  </a:cubicBezTo>
                  <a:cubicBezTo>
                    <a:pt x="3227069" y="32198"/>
                    <a:pt x="3231829" y="40744"/>
                    <a:pt x="3238500" y="44450"/>
                  </a:cubicBezTo>
                  <a:cubicBezTo>
                    <a:pt x="3250912" y="51346"/>
                    <a:pt x="3264786" y="55624"/>
                    <a:pt x="3276600" y="63500"/>
                  </a:cubicBezTo>
                  <a:cubicBezTo>
                    <a:pt x="3289933" y="72389"/>
                    <a:pt x="3321944" y="115876"/>
                    <a:pt x="3327400" y="120650"/>
                  </a:cubicBezTo>
                  <a:cubicBezTo>
                    <a:pt x="3349067" y="139608"/>
                    <a:pt x="3375494" y="152595"/>
                    <a:pt x="3397250" y="171450"/>
                  </a:cubicBezTo>
                  <a:cubicBezTo>
                    <a:pt x="3407492" y="180326"/>
                    <a:pt x="3413066" y="193616"/>
                    <a:pt x="3422650" y="203200"/>
                  </a:cubicBezTo>
                  <a:cubicBezTo>
                    <a:pt x="3436449" y="216999"/>
                    <a:pt x="3452283" y="228600"/>
                    <a:pt x="3467100" y="241300"/>
                  </a:cubicBezTo>
                  <a:cubicBezTo>
                    <a:pt x="3471333" y="254000"/>
                    <a:pt x="3474434" y="267135"/>
                    <a:pt x="3479800" y="279400"/>
                  </a:cubicBezTo>
                  <a:cubicBezTo>
                    <a:pt x="3489285" y="301081"/>
                    <a:pt x="3504375" y="320349"/>
                    <a:pt x="3511550" y="342900"/>
                  </a:cubicBezTo>
                  <a:cubicBezTo>
                    <a:pt x="3519358" y="367438"/>
                    <a:pt x="3518998" y="393891"/>
                    <a:pt x="3524250" y="419100"/>
                  </a:cubicBezTo>
                  <a:cubicBezTo>
                    <a:pt x="3551136" y="548153"/>
                    <a:pt x="3533648" y="442976"/>
                    <a:pt x="3568700" y="571500"/>
                  </a:cubicBezTo>
                  <a:cubicBezTo>
                    <a:pt x="3574380" y="592325"/>
                    <a:pt x="3574961" y="614397"/>
                    <a:pt x="3581400" y="635000"/>
                  </a:cubicBezTo>
                  <a:cubicBezTo>
                    <a:pt x="3585635" y="648553"/>
                    <a:pt x="3594989" y="659993"/>
                    <a:pt x="3600450" y="673100"/>
                  </a:cubicBezTo>
                  <a:cubicBezTo>
                    <a:pt x="3605599" y="685457"/>
                    <a:pt x="3607163" y="699226"/>
                    <a:pt x="3613150" y="711200"/>
                  </a:cubicBezTo>
                  <a:cubicBezTo>
                    <a:pt x="3619976" y="724852"/>
                    <a:pt x="3631724" y="735648"/>
                    <a:pt x="3638550" y="749300"/>
                  </a:cubicBezTo>
                  <a:cubicBezTo>
                    <a:pt x="3648745" y="769690"/>
                    <a:pt x="3654812" y="791914"/>
                    <a:pt x="3663950" y="812800"/>
                  </a:cubicBezTo>
                  <a:cubicBezTo>
                    <a:pt x="3680026" y="849546"/>
                    <a:pt x="3696429" y="874289"/>
                    <a:pt x="3721100" y="908050"/>
                  </a:cubicBezTo>
                  <a:cubicBezTo>
                    <a:pt x="3747827" y="944624"/>
                    <a:pt x="3783392" y="975484"/>
                    <a:pt x="3803650" y="1016000"/>
                  </a:cubicBezTo>
                  <a:cubicBezTo>
                    <a:pt x="3816350" y="1041400"/>
                    <a:pt x="3828463" y="1067102"/>
                    <a:pt x="3841750" y="1092200"/>
                  </a:cubicBezTo>
                  <a:cubicBezTo>
                    <a:pt x="3847525" y="1103108"/>
                    <a:pt x="3855280" y="1112911"/>
                    <a:pt x="3860800" y="1123950"/>
                  </a:cubicBezTo>
                  <a:cubicBezTo>
                    <a:pt x="3865898" y="1134145"/>
                    <a:pt x="3868783" y="1145323"/>
                    <a:pt x="3873500" y="1155700"/>
                  </a:cubicBezTo>
                  <a:cubicBezTo>
                    <a:pt x="3879376" y="1168626"/>
                    <a:pt x="3886200" y="1181100"/>
                    <a:pt x="3892550" y="1193800"/>
                  </a:cubicBezTo>
                  <a:cubicBezTo>
                    <a:pt x="3894667" y="1208617"/>
                    <a:pt x="3896624" y="1223457"/>
                    <a:pt x="3898900" y="1238250"/>
                  </a:cubicBezTo>
                  <a:cubicBezTo>
                    <a:pt x="3900858" y="1250975"/>
                    <a:pt x="3904029" y="1263533"/>
                    <a:pt x="3905250" y="1276350"/>
                  </a:cubicBezTo>
                  <a:cubicBezTo>
                    <a:pt x="3908267" y="1308027"/>
                    <a:pt x="3908269" y="1339954"/>
                    <a:pt x="3911600" y="1371600"/>
                  </a:cubicBezTo>
                  <a:cubicBezTo>
                    <a:pt x="3914271" y="1396974"/>
                    <a:pt x="3938762" y="1446737"/>
                    <a:pt x="3943350" y="1460500"/>
                  </a:cubicBezTo>
                  <a:cubicBezTo>
                    <a:pt x="3954414" y="1493693"/>
                    <a:pt x="3958884" y="1510619"/>
                    <a:pt x="3975100" y="1543050"/>
                  </a:cubicBezTo>
                  <a:cubicBezTo>
                    <a:pt x="3984846" y="1562542"/>
                    <a:pt x="3996267" y="1581150"/>
                    <a:pt x="4006850" y="1600200"/>
                  </a:cubicBezTo>
                  <a:cubicBezTo>
                    <a:pt x="4011083" y="1619250"/>
                    <a:pt x="4013379" y="1638837"/>
                    <a:pt x="4019550" y="1657350"/>
                  </a:cubicBezTo>
                  <a:cubicBezTo>
                    <a:pt x="4027508" y="1681223"/>
                    <a:pt x="4049276" y="1719035"/>
                    <a:pt x="4057650" y="1746250"/>
                  </a:cubicBezTo>
                  <a:cubicBezTo>
                    <a:pt x="4062783" y="1762933"/>
                    <a:pt x="4064830" y="1780491"/>
                    <a:pt x="4070350" y="1797050"/>
                  </a:cubicBezTo>
                  <a:cubicBezTo>
                    <a:pt x="4079673" y="1825019"/>
                    <a:pt x="4094950" y="1850998"/>
                    <a:pt x="4102100" y="1879600"/>
                  </a:cubicBezTo>
                  <a:cubicBezTo>
                    <a:pt x="4112360" y="1920639"/>
                    <a:pt x="4105012" y="1896978"/>
                    <a:pt x="4127500" y="1949450"/>
                  </a:cubicBezTo>
                  <a:cubicBezTo>
                    <a:pt x="4131733" y="1974850"/>
                    <a:pt x="4136558" y="2000158"/>
                    <a:pt x="4140200" y="2025650"/>
                  </a:cubicBezTo>
                  <a:cubicBezTo>
                    <a:pt x="4151900" y="2107549"/>
                    <a:pt x="4152481" y="2122646"/>
                    <a:pt x="4159250" y="2197100"/>
                  </a:cubicBezTo>
                  <a:cubicBezTo>
                    <a:pt x="4155653" y="2261853"/>
                    <a:pt x="4150399" y="2383558"/>
                    <a:pt x="4140200" y="2444750"/>
                  </a:cubicBezTo>
                  <a:cubicBezTo>
                    <a:pt x="4138083" y="2457450"/>
                    <a:pt x="4136375" y="2470225"/>
                    <a:pt x="4133850" y="2482850"/>
                  </a:cubicBezTo>
                  <a:cubicBezTo>
                    <a:pt x="4130023" y="2501986"/>
                    <a:pt x="4124598" y="2520792"/>
                    <a:pt x="4121150" y="2540000"/>
                  </a:cubicBezTo>
                  <a:cubicBezTo>
                    <a:pt x="4102865" y="2641874"/>
                    <a:pt x="4102327" y="2717271"/>
                    <a:pt x="4064000" y="2806700"/>
                  </a:cubicBezTo>
                  <a:cubicBezTo>
                    <a:pt x="4055416" y="2826730"/>
                    <a:pt x="4043462" y="2845163"/>
                    <a:pt x="4032250" y="2863850"/>
                  </a:cubicBezTo>
                  <a:cubicBezTo>
                    <a:pt x="4010736" y="2899706"/>
                    <a:pt x="3981645" y="2939661"/>
                    <a:pt x="3962400" y="2978150"/>
                  </a:cubicBezTo>
                  <a:cubicBezTo>
                    <a:pt x="3937604" y="3027742"/>
                    <a:pt x="3958657" y="3020944"/>
                    <a:pt x="3911600" y="3086100"/>
                  </a:cubicBezTo>
                  <a:cubicBezTo>
                    <a:pt x="3884083" y="3124200"/>
                    <a:pt x="3851874" y="3159317"/>
                    <a:pt x="3829050" y="3200400"/>
                  </a:cubicBezTo>
                  <a:cubicBezTo>
                    <a:pt x="3805689" y="3242450"/>
                    <a:pt x="3770365" y="3312676"/>
                    <a:pt x="3733800" y="3340100"/>
                  </a:cubicBezTo>
                  <a:cubicBezTo>
                    <a:pt x="3725333" y="3346450"/>
                    <a:pt x="3716664" y="3352539"/>
                    <a:pt x="3708400" y="3359150"/>
                  </a:cubicBezTo>
                  <a:cubicBezTo>
                    <a:pt x="3695491" y="3369477"/>
                    <a:pt x="3684147" y="3381869"/>
                    <a:pt x="3670300" y="3390900"/>
                  </a:cubicBezTo>
                  <a:cubicBezTo>
                    <a:pt x="3635332" y="3413705"/>
                    <a:pt x="3597318" y="3431595"/>
                    <a:pt x="3562350" y="3454400"/>
                  </a:cubicBezTo>
                  <a:cubicBezTo>
                    <a:pt x="3513667" y="3486150"/>
                    <a:pt x="3466764" y="3520814"/>
                    <a:pt x="3416300" y="3549650"/>
                  </a:cubicBezTo>
                  <a:cubicBezTo>
                    <a:pt x="3401483" y="3558117"/>
                    <a:pt x="3385651" y="3565013"/>
                    <a:pt x="3371850" y="3575050"/>
                  </a:cubicBezTo>
                  <a:cubicBezTo>
                    <a:pt x="3362166" y="3582093"/>
                    <a:pt x="3355648" y="3592785"/>
                    <a:pt x="3346450" y="3600450"/>
                  </a:cubicBezTo>
                  <a:cubicBezTo>
                    <a:pt x="3335565" y="3609520"/>
                    <a:pt x="3284768" y="3648905"/>
                    <a:pt x="3263900" y="3657600"/>
                  </a:cubicBezTo>
                  <a:cubicBezTo>
                    <a:pt x="3249676" y="3663527"/>
                    <a:pt x="3234267" y="3666067"/>
                    <a:pt x="3219450" y="3670300"/>
                  </a:cubicBezTo>
                  <a:cubicBezTo>
                    <a:pt x="3206750" y="3678767"/>
                    <a:pt x="3195245" y="3689384"/>
                    <a:pt x="3181350" y="3695700"/>
                  </a:cubicBezTo>
                  <a:cubicBezTo>
                    <a:pt x="3171524" y="3700166"/>
                    <a:pt x="3159778" y="3698458"/>
                    <a:pt x="3149600" y="3702050"/>
                  </a:cubicBezTo>
                  <a:cubicBezTo>
                    <a:pt x="3123652" y="3711208"/>
                    <a:pt x="3098244" y="3721970"/>
                    <a:pt x="3073400" y="3733800"/>
                  </a:cubicBezTo>
                  <a:cubicBezTo>
                    <a:pt x="3053724" y="3743169"/>
                    <a:pt x="3036037" y="3756418"/>
                    <a:pt x="3016250" y="3765550"/>
                  </a:cubicBezTo>
                  <a:cubicBezTo>
                    <a:pt x="3008326" y="3769207"/>
                    <a:pt x="2999209" y="3769392"/>
                    <a:pt x="2990850" y="3771900"/>
                  </a:cubicBezTo>
                  <a:cubicBezTo>
                    <a:pt x="2978028" y="3775747"/>
                    <a:pt x="2964892" y="3778963"/>
                    <a:pt x="2952750" y="3784600"/>
                  </a:cubicBezTo>
                  <a:cubicBezTo>
                    <a:pt x="2900453" y="3808881"/>
                    <a:pt x="2716687" y="3908610"/>
                    <a:pt x="2660650" y="3917950"/>
                  </a:cubicBezTo>
                  <a:cubicBezTo>
                    <a:pt x="2563624" y="3934121"/>
                    <a:pt x="2646587" y="3921962"/>
                    <a:pt x="2451100" y="3930650"/>
                  </a:cubicBezTo>
                  <a:cubicBezTo>
                    <a:pt x="2372652" y="3934137"/>
                    <a:pt x="2333881" y="3936688"/>
                    <a:pt x="2260600" y="3943350"/>
                  </a:cubicBezTo>
                  <a:lnTo>
                    <a:pt x="2127250" y="3956050"/>
                  </a:lnTo>
                  <a:cubicBezTo>
                    <a:pt x="1993900" y="3953933"/>
                    <a:pt x="1860437" y="3955578"/>
                    <a:pt x="1727200" y="3949700"/>
                  </a:cubicBezTo>
                  <a:cubicBezTo>
                    <a:pt x="1715812" y="3949198"/>
                    <a:pt x="1706508" y="3939765"/>
                    <a:pt x="1695450" y="3937000"/>
                  </a:cubicBezTo>
                  <a:cubicBezTo>
                    <a:pt x="1672492" y="3931260"/>
                    <a:pt x="1648519" y="3930194"/>
                    <a:pt x="1625600" y="3924300"/>
                  </a:cubicBezTo>
                  <a:cubicBezTo>
                    <a:pt x="1574351" y="3911122"/>
                    <a:pt x="1524537" y="3892684"/>
                    <a:pt x="1473200" y="3879850"/>
                  </a:cubicBezTo>
                  <a:lnTo>
                    <a:pt x="1422400" y="3867150"/>
                  </a:lnTo>
                  <a:cubicBezTo>
                    <a:pt x="1384370" y="3858374"/>
                    <a:pt x="1345628" y="3852472"/>
                    <a:pt x="1308100" y="3841750"/>
                  </a:cubicBezTo>
                  <a:cubicBezTo>
                    <a:pt x="1278467" y="3833283"/>
                    <a:pt x="1248057" y="3827171"/>
                    <a:pt x="1219200" y="3816350"/>
                  </a:cubicBezTo>
                  <a:cubicBezTo>
                    <a:pt x="1180161" y="3801710"/>
                    <a:pt x="1143046" y="3782379"/>
                    <a:pt x="1104900" y="3765550"/>
                  </a:cubicBezTo>
                  <a:cubicBezTo>
                    <a:pt x="1071079" y="3750629"/>
                    <a:pt x="1034294" y="3741246"/>
                    <a:pt x="1003300" y="3721100"/>
                  </a:cubicBezTo>
                  <a:cubicBezTo>
                    <a:pt x="960967" y="3693583"/>
                    <a:pt x="914635" y="3671409"/>
                    <a:pt x="876300" y="3638550"/>
                  </a:cubicBezTo>
                  <a:cubicBezTo>
                    <a:pt x="861483" y="3625850"/>
                    <a:pt x="848364" y="3610848"/>
                    <a:pt x="831850" y="3600450"/>
                  </a:cubicBezTo>
                  <a:cubicBezTo>
                    <a:pt x="790965" y="3574708"/>
                    <a:pt x="743501" y="3559588"/>
                    <a:pt x="704850" y="3530600"/>
                  </a:cubicBezTo>
                  <a:cubicBezTo>
                    <a:pt x="594354" y="3447728"/>
                    <a:pt x="712829" y="3531851"/>
                    <a:pt x="603250" y="3467100"/>
                  </a:cubicBezTo>
                  <a:cubicBezTo>
                    <a:pt x="500917" y="3406630"/>
                    <a:pt x="534650" y="3423233"/>
                    <a:pt x="450850" y="3359150"/>
                  </a:cubicBezTo>
                  <a:cubicBezTo>
                    <a:pt x="436386" y="3348089"/>
                    <a:pt x="420009" y="3339497"/>
                    <a:pt x="406400" y="3327400"/>
                  </a:cubicBezTo>
                  <a:cubicBezTo>
                    <a:pt x="381790" y="3305524"/>
                    <a:pt x="363344" y="3276689"/>
                    <a:pt x="336550" y="3257550"/>
                  </a:cubicBezTo>
                  <a:cubicBezTo>
                    <a:pt x="321733" y="3246967"/>
                    <a:pt x="305709" y="3237897"/>
                    <a:pt x="292100" y="3225800"/>
                  </a:cubicBezTo>
                  <a:cubicBezTo>
                    <a:pt x="267490" y="3203924"/>
                    <a:pt x="222250" y="3155950"/>
                    <a:pt x="222250" y="3155950"/>
                  </a:cubicBezTo>
                  <a:cubicBezTo>
                    <a:pt x="173058" y="3041168"/>
                    <a:pt x="242046" y="3207307"/>
                    <a:pt x="177800" y="3022600"/>
                  </a:cubicBezTo>
                  <a:cubicBezTo>
                    <a:pt x="170951" y="3002910"/>
                    <a:pt x="159720" y="2984969"/>
                    <a:pt x="152400" y="2965450"/>
                  </a:cubicBezTo>
                  <a:cubicBezTo>
                    <a:pt x="119204" y="2876929"/>
                    <a:pt x="164851" y="2965014"/>
                    <a:pt x="114300" y="2876550"/>
                  </a:cubicBezTo>
                  <a:cubicBezTo>
                    <a:pt x="110067" y="2857500"/>
                    <a:pt x="103367" y="2838835"/>
                    <a:pt x="101600" y="2819400"/>
                  </a:cubicBezTo>
                  <a:cubicBezTo>
                    <a:pt x="94882" y="2745501"/>
                    <a:pt x="101614" y="2670257"/>
                    <a:pt x="88900" y="2597150"/>
                  </a:cubicBezTo>
                  <a:cubicBezTo>
                    <a:pt x="80433" y="2548467"/>
                    <a:pt x="74219" y="2499337"/>
                    <a:pt x="63500" y="2451100"/>
                  </a:cubicBezTo>
                  <a:cubicBezTo>
                    <a:pt x="59267" y="2432050"/>
                    <a:pt x="57364" y="2412328"/>
                    <a:pt x="50800" y="2393950"/>
                  </a:cubicBezTo>
                  <a:cubicBezTo>
                    <a:pt x="46649" y="2382327"/>
                    <a:pt x="37270" y="2373239"/>
                    <a:pt x="31750" y="2362200"/>
                  </a:cubicBezTo>
                  <a:cubicBezTo>
                    <a:pt x="26652" y="2352005"/>
                    <a:pt x="22655" y="2341264"/>
                    <a:pt x="19050" y="2330450"/>
                  </a:cubicBezTo>
                  <a:cubicBezTo>
                    <a:pt x="11501" y="2307804"/>
                    <a:pt x="5812" y="2283848"/>
                    <a:pt x="0" y="2260600"/>
                  </a:cubicBezTo>
                  <a:cubicBezTo>
                    <a:pt x="2117" y="2197100"/>
                    <a:pt x="465" y="2133362"/>
                    <a:pt x="6350" y="2070100"/>
                  </a:cubicBezTo>
                  <a:cubicBezTo>
                    <a:pt x="8966" y="2041982"/>
                    <a:pt x="19862" y="2015241"/>
                    <a:pt x="25400" y="1987550"/>
                  </a:cubicBezTo>
                  <a:cubicBezTo>
                    <a:pt x="56062" y="1834240"/>
                    <a:pt x="14790" y="1993714"/>
                    <a:pt x="63500" y="1778000"/>
                  </a:cubicBezTo>
                  <a:cubicBezTo>
                    <a:pt x="74308" y="1730136"/>
                    <a:pt x="94159" y="1682611"/>
                    <a:pt x="114300" y="1638300"/>
                  </a:cubicBezTo>
                  <a:cubicBezTo>
                    <a:pt x="124093" y="1616756"/>
                    <a:pt x="136339" y="1596381"/>
                    <a:pt x="146050" y="1574800"/>
                  </a:cubicBezTo>
                  <a:cubicBezTo>
                    <a:pt x="155405" y="1554011"/>
                    <a:pt x="162191" y="1532132"/>
                    <a:pt x="171450" y="1511300"/>
                  </a:cubicBezTo>
                  <a:cubicBezTo>
                    <a:pt x="179139" y="1494000"/>
                    <a:pt x="189262" y="1477845"/>
                    <a:pt x="196850" y="1460500"/>
                  </a:cubicBezTo>
                  <a:cubicBezTo>
                    <a:pt x="218908" y="1410081"/>
                    <a:pt x="260350" y="1308100"/>
                    <a:pt x="260350" y="1308100"/>
                  </a:cubicBezTo>
                  <a:cubicBezTo>
                    <a:pt x="262467" y="1293283"/>
                    <a:pt x="264844" y="1278502"/>
                    <a:pt x="266700" y="1263650"/>
                  </a:cubicBezTo>
                  <a:cubicBezTo>
                    <a:pt x="271194" y="1227698"/>
                    <a:pt x="274276" y="1191567"/>
                    <a:pt x="279400" y="1155700"/>
                  </a:cubicBezTo>
                  <a:cubicBezTo>
                    <a:pt x="282747" y="1132273"/>
                    <a:pt x="287459" y="1109055"/>
                    <a:pt x="292100" y="1085850"/>
                  </a:cubicBezTo>
                  <a:cubicBezTo>
                    <a:pt x="300160" y="1045550"/>
                    <a:pt x="308259" y="1005246"/>
                    <a:pt x="317500" y="965200"/>
                  </a:cubicBezTo>
                  <a:cubicBezTo>
                    <a:pt x="320965" y="950185"/>
                    <a:pt x="327178" y="935860"/>
                    <a:pt x="330200" y="920750"/>
                  </a:cubicBezTo>
                  <a:cubicBezTo>
                    <a:pt x="345804" y="842729"/>
                    <a:pt x="349095" y="766595"/>
                    <a:pt x="381000" y="692150"/>
                  </a:cubicBezTo>
                  <a:cubicBezTo>
                    <a:pt x="387350" y="677333"/>
                    <a:pt x="394263" y="662746"/>
                    <a:pt x="400050" y="647700"/>
                  </a:cubicBezTo>
                  <a:cubicBezTo>
                    <a:pt x="404856" y="635205"/>
                    <a:pt x="407477" y="621905"/>
                    <a:pt x="412750" y="609600"/>
                  </a:cubicBezTo>
                  <a:cubicBezTo>
                    <a:pt x="432900" y="562584"/>
                    <a:pt x="452179" y="515034"/>
                    <a:pt x="476250" y="469900"/>
                  </a:cubicBezTo>
                  <a:cubicBezTo>
                    <a:pt x="493183" y="438150"/>
                    <a:pt x="509709" y="406179"/>
                    <a:pt x="527050" y="374650"/>
                  </a:cubicBezTo>
                  <a:cubicBezTo>
                    <a:pt x="532998" y="363836"/>
                    <a:pt x="540352" y="353822"/>
                    <a:pt x="546100" y="342900"/>
                  </a:cubicBezTo>
                  <a:cubicBezTo>
                    <a:pt x="573380" y="291069"/>
                    <a:pt x="588722" y="248988"/>
                    <a:pt x="622300" y="203200"/>
                  </a:cubicBezTo>
                  <a:cubicBezTo>
                    <a:pt x="656413" y="156683"/>
                    <a:pt x="678757" y="143271"/>
                    <a:pt x="723900" y="101600"/>
                  </a:cubicBezTo>
                  <a:cubicBezTo>
                    <a:pt x="730499" y="95509"/>
                    <a:pt x="734805" y="86332"/>
                    <a:pt x="742950" y="82550"/>
                  </a:cubicBezTo>
                  <a:cubicBezTo>
                    <a:pt x="771897" y="69110"/>
                    <a:pt x="891125" y="15556"/>
                    <a:pt x="952500" y="6350"/>
                  </a:cubicBezTo>
                  <a:cubicBezTo>
                    <a:pt x="977706" y="2569"/>
                    <a:pt x="1003300" y="2117"/>
                    <a:pt x="1028700" y="0"/>
                  </a:cubicBezTo>
                  <a:cubicBezTo>
                    <a:pt x="1045633" y="2117"/>
                    <a:pt x="1062997" y="2007"/>
                    <a:pt x="1079500" y="6350"/>
                  </a:cubicBezTo>
                  <a:cubicBezTo>
                    <a:pt x="1124096" y="18086"/>
                    <a:pt x="1177679" y="44627"/>
                    <a:pt x="1219200" y="63500"/>
                  </a:cubicBezTo>
                  <a:cubicBezTo>
                    <a:pt x="1227667" y="71967"/>
                    <a:pt x="1234238" y="82901"/>
                    <a:pt x="1244600" y="88900"/>
                  </a:cubicBezTo>
                  <a:cubicBezTo>
                    <a:pt x="1313475" y="128775"/>
                    <a:pt x="1335556" y="132062"/>
                    <a:pt x="1403350" y="152400"/>
                  </a:cubicBezTo>
                  <a:cubicBezTo>
                    <a:pt x="1415880" y="160508"/>
                    <a:pt x="1531655" y="238849"/>
                    <a:pt x="1568450" y="254000"/>
                  </a:cubicBezTo>
                  <a:cubicBezTo>
                    <a:pt x="1648258" y="286862"/>
                    <a:pt x="1592887" y="249205"/>
                    <a:pt x="1644650" y="279400"/>
                  </a:cubicBezTo>
                  <a:cubicBezTo>
                    <a:pt x="1661898" y="289462"/>
                    <a:pt x="1679374" y="299305"/>
                    <a:pt x="1695450" y="311150"/>
                  </a:cubicBezTo>
                  <a:cubicBezTo>
                    <a:pt x="1719669" y="328995"/>
                    <a:pt x="1739180" y="353374"/>
                    <a:pt x="1765300" y="368300"/>
                  </a:cubicBezTo>
                  <a:cubicBezTo>
                    <a:pt x="1813682" y="395947"/>
                    <a:pt x="1826181" y="405527"/>
                    <a:pt x="1885950" y="425450"/>
                  </a:cubicBezTo>
                  <a:cubicBezTo>
                    <a:pt x="1892300" y="427567"/>
                    <a:pt x="1898466" y="430348"/>
                    <a:pt x="1905000" y="431800"/>
                  </a:cubicBezTo>
                  <a:cubicBezTo>
                    <a:pt x="1917569" y="434593"/>
                    <a:pt x="1930555" y="435255"/>
                    <a:pt x="1943100" y="438150"/>
                  </a:cubicBezTo>
                  <a:cubicBezTo>
                    <a:pt x="1958115" y="441615"/>
                    <a:pt x="1972535" y="447385"/>
                    <a:pt x="1987550" y="450850"/>
                  </a:cubicBezTo>
                  <a:cubicBezTo>
                    <a:pt x="2000095" y="453745"/>
                    <a:pt x="2013025" y="454675"/>
                    <a:pt x="2025650" y="457200"/>
                  </a:cubicBezTo>
                  <a:cubicBezTo>
                    <a:pt x="2034208" y="458912"/>
                    <a:pt x="2042362" y="462723"/>
                    <a:pt x="2051050" y="463550"/>
                  </a:cubicBezTo>
                  <a:cubicBezTo>
                    <a:pt x="2141217" y="472137"/>
                    <a:pt x="2236258" y="468842"/>
                    <a:pt x="2273300" y="469900"/>
                  </a:cubicBezTo>
                  <a:close/>
                </a:path>
              </a:pathLst>
            </a:cu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  <p:pic>
          <p:nvPicPr>
            <p:cNvPr id="8" name="图片 7" descr="形状, 图标&#10;&#10;描述已自动生成">
              <a:extLst>
                <a:ext uri="{FF2B5EF4-FFF2-40B4-BE49-F238E27FC236}">
                  <a16:creationId xmlns:a16="http://schemas.microsoft.com/office/drawing/2014/main" id="{42DC9341-8400-0CD4-59E2-79C490DDF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461" y="123318"/>
              <a:ext cx="7199313" cy="7199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1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08C6A04-6CCE-792D-8DB4-001D349BB496}"/>
              </a:ext>
            </a:extLst>
          </p:cNvPr>
          <p:cNvGrpSpPr/>
          <p:nvPr/>
        </p:nvGrpSpPr>
        <p:grpSpPr>
          <a:xfrm>
            <a:off x="-169509" y="1130018"/>
            <a:ext cx="2948369" cy="1626070"/>
            <a:chOff x="2505527" y="1076445"/>
            <a:chExt cx="2808590" cy="154898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1B32A9C-272A-E794-6F84-903683967134}"/>
                </a:ext>
              </a:extLst>
            </p:cNvPr>
            <p:cNvSpPr/>
            <p:nvPr/>
          </p:nvSpPr>
          <p:spPr>
            <a:xfrm>
              <a:off x="2505527" y="1076445"/>
              <a:ext cx="2808590" cy="1548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  <p:pic>
          <p:nvPicPr>
            <p:cNvPr id="7" name="图片 6" descr="图标&#10;&#10;描述已自动生成">
              <a:extLst>
                <a:ext uri="{FF2B5EF4-FFF2-40B4-BE49-F238E27FC236}">
                  <a16:creationId xmlns:a16="http://schemas.microsoft.com/office/drawing/2014/main" id="{78ED872D-3568-BC7F-CB22-DF67730F6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817" y="1240303"/>
              <a:ext cx="616005" cy="616005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07531F5-4FD4-6A6B-B829-090764CB1EA2}"/>
                </a:ext>
              </a:extLst>
            </p:cNvPr>
            <p:cNvSpPr txBox="1"/>
            <p:nvPr/>
          </p:nvSpPr>
          <p:spPr>
            <a:xfrm>
              <a:off x="3253920" y="1941575"/>
              <a:ext cx="1311797" cy="39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拍照月榜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A670E93-12D5-0F44-B9DA-8D8626A6DD9D}"/>
                </a:ext>
              </a:extLst>
            </p:cNvPr>
            <p:cNvSpPr/>
            <p:nvPr/>
          </p:nvSpPr>
          <p:spPr>
            <a:xfrm>
              <a:off x="2505527" y="2541959"/>
              <a:ext cx="2808590" cy="79833"/>
            </a:xfrm>
            <a:prstGeom prst="rect">
              <a:avLst/>
            </a:pr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DC3515-5124-CB8B-6CCB-47E57AB280EC}"/>
              </a:ext>
            </a:extLst>
          </p:cNvPr>
          <p:cNvGrpSpPr/>
          <p:nvPr/>
        </p:nvGrpSpPr>
        <p:grpSpPr>
          <a:xfrm>
            <a:off x="3787369" y="4118420"/>
            <a:ext cx="2948369" cy="1626070"/>
            <a:chOff x="2505527" y="1076445"/>
            <a:chExt cx="2808590" cy="154898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A573369-2AD4-FDD4-EB8D-45765F964111}"/>
                </a:ext>
              </a:extLst>
            </p:cNvPr>
            <p:cNvSpPr/>
            <p:nvPr/>
          </p:nvSpPr>
          <p:spPr>
            <a:xfrm>
              <a:off x="2505527" y="1076445"/>
              <a:ext cx="2808590" cy="1548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1DE7096-649D-E013-A934-B98B9DD66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01817" y="1240303"/>
              <a:ext cx="616005" cy="61600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4A80C88-4F15-AF81-1AF2-5C81ED1AA6FA}"/>
                </a:ext>
              </a:extLst>
            </p:cNvPr>
            <p:cNvSpPr txBox="1"/>
            <p:nvPr/>
          </p:nvSpPr>
          <p:spPr>
            <a:xfrm>
              <a:off x="3253920" y="1941575"/>
              <a:ext cx="1311797" cy="39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信息反馈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6C8F98B-11FE-C6E8-BD8D-7F8F01677B86}"/>
                </a:ext>
              </a:extLst>
            </p:cNvPr>
            <p:cNvSpPr/>
            <p:nvPr/>
          </p:nvSpPr>
          <p:spPr>
            <a:xfrm>
              <a:off x="2505527" y="2541959"/>
              <a:ext cx="2808590" cy="79833"/>
            </a:xfrm>
            <a:prstGeom prst="rect">
              <a:avLst/>
            </a:pr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D471E4-1C2E-69AB-5495-EA59A923C6E8}"/>
              </a:ext>
            </a:extLst>
          </p:cNvPr>
          <p:cNvGrpSpPr/>
          <p:nvPr/>
        </p:nvGrpSpPr>
        <p:grpSpPr>
          <a:xfrm>
            <a:off x="-955156" y="3664275"/>
            <a:ext cx="2948369" cy="1626070"/>
            <a:chOff x="2505527" y="1076445"/>
            <a:chExt cx="2808590" cy="154898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52644B7-8F9B-275B-ABC1-D97DC90D7D2E}"/>
                </a:ext>
              </a:extLst>
            </p:cNvPr>
            <p:cNvSpPr/>
            <p:nvPr/>
          </p:nvSpPr>
          <p:spPr>
            <a:xfrm>
              <a:off x="2505527" y="1076445"/>
              <a:ext cx="2808590" cy="1548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53E03EEB-F930-9472-CF67-E84C883C9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01817" y="1240303"/>
              <a:ext cx="616005" cy="616005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D0A77B5-743B-9C57-ED7C-0F1794BA0D32}"/>
                </a:ext>
              </a:extLst>
            </p:cNvPr>
            <p:cNvSpPr txBox="1"/>
            <p:nvPr/>
          </p:nvSpPr>
          <p:spPr>
            <a:xfrm>
              <a:off x="3253920" y="1941575"/>
              <a:ext cx="1311797" cy="39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添加新猫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71A9D57-FE69-83B6-B518-6970DDDC4F82}"/>
                </a:ext>
              </a:extLst>
            </p:cNvPr>
            <p:cNvSpPr/>
            <p:nvPr/>
          </p:nvSpPr>
          <p:spPr>
            <a:xfrm>
              <a:off x="2505527" y="2541959"/>
              <a:ext cx="2808590" cy="79833"/>
            </a:xfrm>
            <a:prstGeom prst="rect">
              <a:avLst/>
            </a:pr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105DDB3-7E95-74CA-FD85-78B751C33BAD}"/>
              </a:ext>
            </a:extLst>
          </p:cNvPr>
          <p:cNvGrpSpPr/>
          <p:nvPr/>
        </p:nvGrpSpPr>
        <p:grpSpPr>
          <a:xfrm>
            <a:off x="3464041" y="1112671"/>
            <a:ext cx="2948369" cy="1626070"/>
            <a:chOff x="2505527" y="1076445"/>
            <a:chExt cx="2808590" cy="154898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9A1B708-4F2A-4BD6-6CA4-1ADFF0046BE7}"/>
                </a:ext>
              </a:extLst>
            </p:cNvPr>
            <p:cNvSpPr/>
            <p:nvPr/>
          </p:nvSpPr>
          <p:spPr>
            <a:xfrm>
              <a:off x="2505527" y="1076445"/>
              <a:ext cx="2808590" cy="1548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CC2D3873-8269-01F7-2C4B-855D1DE2B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01817" y="1240303"/>
              <a:ext cx="576000" cy="576000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1E12ED9-D4BB-F3DD-DECC-9B59C35CCB8D}"/>
                </a:ext>
              </a:extLst>
            </p:cNvPr>
            <p:cNvSpPr txBox="1"/>
            <p:nvPr/>
          </p:nvSpPr>
          <p:spPr>
            <a:xfrm>
              <a:off x="3253920" y="1941575"/>
              <a:ext cx="1311797" cy="39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个人信息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B13BA4F-B02D-B3B4-4F7D-E18D1E1A3313}"/>
                </a:ext>
              </a:extLst>
            </p:cNvPr>
            <p:cNvSpPr/>
            <p:nvPr/>
          </p:nvSpPr>
          <p:spPr>
            <a:xfrm>
              <a:off x="2505527" y="2541959"/>
              <a:ext cx="2808590" cy="79833"/>
            </a:xfrm>
            <a:prstGeom prst="rect">
              <a:avLst/>
            </a:pr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84EEC72-ECBD-DB2E-1AA0-25C05D339C2E}"/>
              </a:ext>
            </a:extLst>
          </p:cNvPr>
          <p:cNvGrpSpPr/>
          <p:nvPr/>
        </p:nvGrpSpPr>
        <p:grpSpPr>
          <a:xfrm>
            <a:off x="-4014964" y="3664275"/>
            <a:ext cx="2948369" cy="1626070"/>
            <a:chOff x="2505527" y="1076445"/>
            <a:chExt cx="2808590" cy="154898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FBEE46A-DC61-C0EF-6818-6762862E4332}"/>
                </a:ext>
              </a:extLst>
            </p:cNvPr>
            <p:cNvSpPr/>
            <p:nvPr/>
          </p:nvSpPr>
          <p:spPr>
            <a:xfrm>
              <a:off x="2505527" y="1076445"/>
              <a:ext cx="2808590" cy="1548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CFDA9A1-9487-FCD3-2A1D-3A605BE8B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01815" y="1229143"/>
              <a:ext cx="616004" cy="61600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D6A380E-A02A-29EB-9EAF-1E10F49F1119}"/>
                </a:ext>
              </a:extLst>
            </p:cNvPr>
            <p:cNvSpPr txBox="1"/>
            <p:nvPr/>
          </p:nvSpPr>
          <p:spPr>
            <a:xfrm>
              <a:off x="3253920" y="1941575"/>
              <a:ext cx="1311797" cy="39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>
                  <a:solidFill>
                    <a:srgbClr val="FF9243"/>
                  </a:solidFill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小猫徽章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16074CA-0719-26E3-1DA2-67B867184E24}"/>
                </a:ext>
              </a:extLst>
            </p:cNvPr>
            <p:cNvSpPr/>
            <p:nvPr/>
          </p:nvSpPr>
          <p:spPr>
            <a:xfrm>
              <a:off x="2505527" y="2541959"/>
              <a:ext cx="2808590" cy="798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</p:grpSp>
    </p:spTree>
    <p:extLst>
      <p:ext uri="{BB962C8B-B14F-4D97-AF65-F5344CB8AC3E}">
        <p14:creationId xmlns:p14="http://schemas.microsoft.com/office/powerpoint/2010/main" val="42914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B979FE7-5F53-2CFB-F033-0B499D760495}"/>
              </a:ext>
            </a:extLst>
          </p:cNvPr>
          <p:cNvGrpSpPr/>
          <p:nvPr/>
        </p:nvGrpSpPr>
        <p:grpSpPr>
          <a:xfrm>
            <a:off x="2701907" y="1947565"/>
            <a:ext cx="2431015" cy="1015663"/>
            <a:chOff x="2559032" y="1833265"/>
            <a:chExt cx="2431015" cy="101566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5F361E6-9F9C-ABAB-D8EF-01E61A0C6FDF}"/>
                </a:ext>
              </a:extLst>
            </p:cNvPr>
            <p:cNvSpPr/>
            <p:nvPr/>
          </p:nvSpPr>
          <p:spPr>
            <a:xfrm>
              <a:off x="4313772" y="1943100"/>
              <a:ext cx="676275" cy="566440"/>
            </a:xfrm>
            <a:prstGeom prst="ellipse">
              <a:avLst/>
            </a:pr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493E569-2196-F95F-84A0-D9230473E2AD}"/>
                </a:ext>
              </a:extLst>
            </p:cNvPr>
            <p:cNvSpPr txBox="1"/>
            <p:nvPr/>
          </p:nvSpPr>
          <p:spPr>
            <a:xfrm>
              <a:off x="2559032" y="1833265"/>
              <a:ext cx="237757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6000" dirty="0">
                  <a:ln>
                    <a:solidFill>
                      <a:schemeClr val="bg1"/>
                    </a:solidFill>
                  </a:ln>
                  <a:latin typeface="演示新手书" panose="00000500000000000000" pitchFamily="50" charset="-122"/>
                  <a:ea typeface="演示新手书" panose="00000500000000000000" pitchFamily="50" charset="-122"/>
                </a:rPr>
                <a:t>找领养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65E2F0-DDE1-0BBD-09F9-601B02F6E25D}"/>
              </a:ext>
            </a:extLst>
          </p:cNvPr>
          <p:cNvGrpSpPr/>
          <p:nvPr/>
        </p:nvGrpSpPr>
        <p:grpSpPr>
          <a:xfrm>
            <a:off x="2701907" y="3728253"/>
            <a:ext cx="1754740" cy="1938992"/>
            <a:chOff x="2559032" y="1833265"/>
            <a:chExt cx="1754740" cy="193899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E9158F2-8A6D-3CCA-8B13-40F1301FFB2B}"/>
                </a:ext>
              </a:extLst>
            </p:cNvPr>
            <p:cNvSpPr/>
            <p:nvPr/>
          </p:nvSpPr>
          <p:spPr>
            <a:xfrm>
              <a:off x="3637497" y="1887875"/>
              <a:ext cx="676275" cy="676275"/>
            </a:xfrm>
            <a:prstGeom prst="ellipse">
              <a:avLst/>
            </a:pr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809366F-119F-D371-7CD1-EC3DABD9509E}"/>
                </a:ext>
              </a:extLst>
            </p:cNvPr>
            <p:cNvSpPr txBox="1"/>
            <p:nvPr/>
          </p:nvSpPr>
          <p:spPr>
            <a:xfrm>
              <a:off x="2559032" y="1833265"/>
              <a:ext cx="1646605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6000" dirty="0">
                  <a:ln>
                    <a:solidFill>
                      <a:schemeClr val="bg1"/>
                    </a:solidFill>
                  </a:ln>
                  <a:latin typeface="演示新手书" panose="00000500000000000000" pitchFamily="50" charset="-122"/>
                  <a:ea typeface="演示新手书" panose="00000500000000000000" pitchFamily="50" charset="-122"/>
                </a:rPr>
                <a:t>返回</a:t>
              </a:r>
              <a:endParaRPr lang="en-US" altLang="zh-CN" sz="6000" dirty="0">
                <a:ln>
                  <a:solidFill>
                    <a:schemeClr val="bg1"/>
                  </a:solidFill>
                </a:ln>
                <a:latin typeface="演示新手书" panose="00000500000000000000" pitchFamily="50" charset="-122"/>
                <a:ea typeface="演示新手书" panose="00000500000000000000" pitchFamily="50" charset="-122"/>
              </a:endParaRPr>
            </a:p>
            <a:p>
              <a:r>
                <a:rPr lang="zh-CN" altLang="en-US" sz="6000" dirty="0">
                  <a:ln>
                    <a:solidFill>
                      <a:schemeClr val="bg1"/>
                    </a:solidFill>
                  </a:ln>
                  <a:latin typeface="演示新手书" panose="00000500000000000000" pitchFamily="50" charset="-122"/>
                  <a:ea typeface="演示新手书" panose="00000500000000000000" pitchFamily="50" charset="-122"/>
                </a:rPr>
                <a:t>首页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49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103</TotalTime>
  <Words>16</Words>
  <Application>Microsoft Office PowerPoint</Application>
  <PresentationFormat>自定义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方正小标宋简体</vt:lpstr>
      <vt:lpstr>演示新手书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. 狍</dc:creator>
  <cp:lastModifiedBy>. 狍</cp:lastModifiedBy>
  <cp:revision>2</cp:revision>
  <dcterms:created xsi:type="dcterms:W3CDTF">2023-07-14T03:00:18Z</dcterms:created>
  <dcterms:modified xsi:type="dcterms:W3CDTF">2023-07-23T15:49:34Z</dcterms:modified>
</cp:coreProperties>
</file>